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5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2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1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2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1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6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8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9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9C23-05DE-42E7-AD3E-126A86E8067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4269C-5677-43F9-A30F-DD1CB8398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5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1878-FD95-2AAE-79ED-CAA2BCBC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5748"/>
            <a:ext cx="8922327" cy="823252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of Mobile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52E-8358-E92C-869D-22CE97C13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By:- Uzma Banu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1B8F58-576E-D23F-872B-DAD7FD55E561}"/>
              </a:ext>
            </a:extLst>
          </p:cNvPr>
          <p:cNvCxnSpPr/>
          <p:nvPr/>
        </p:nvCxnSpPr>
        <p:spPr>
          <a:xfrm>
            <a:off x="637589" y="3546763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2070E6-9C0E-3089-12D6-E8DD67BB2394}"/>
              </a:ext>
            </a:extLst>
          </p:cNvPr>
          <p:cNvSpPr txBox="1"/>
          <p:nvPr/>
        </p:nvSpPr>
        <p:spPr>
          <a:xfrm>
            <a:off x="0" y="3648817"/>
            <a:ext cx="89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9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DD6A-52B5-5B07-AAF8-DA53E8D6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A3F0-9B88-DC95-6AE2-950F0B6C1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200" y="2336872"/>
            <a:ext cx="4847645" cy="4313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Issues: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&amp; physical concerns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71E27-8774-BCF5-360A-7A4E6A0E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4035" y="2336872"/>
            <a:ext cx="5209309" cy="4313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to Overcome These Issues: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&amp; better network infrastructure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cybersecurity measures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battery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mobile security solutions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8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321F9-53A9-9C88-1AB7-9C607F776E26}"/>
              </a:ext>
            </a:extLst>
          </p:cNvPr>
          <p:cNvSpPr txBox="1"/>
          <p:nvPr/>
        </p:nvSpPr>
        <p:spPr>
          <a:xfrm>
            <a:off x="3048000" y="30919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24474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F3A7-7960-BA5D-DF3A-6283B5DB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2B3F-56D9-CC46-6808-46254E28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80406" cy="4368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Mobile Computing?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use computing devices (smartphones, tablets, laptops) while moving.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connectivity anytime, anywhere.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Mobile Computing is Important?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accessibility and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cloud computing, remote work, and real-time communication.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1B52-FD44-DCC0-D021-D194C103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10418617" cy="108093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Issues in Mobile Computing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2E63-72E3-C649-3E32-7E5A30C0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computing faces several challenges: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&amp; Network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Concerns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614F-39E5-E9FF-9689-8AD5E70C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ECD0-26CD-E65B-D280-ACDDA7DE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073637"/>
            <a:ext cx="11554690" cy="46181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Security Challenges: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Hackers can exploit weak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Theft: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Sensitive user data can be intercepted.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&amp; Viruses: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devices are vulnerable to cyberattacks.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encryption &amp; VPNs.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strong authentication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updated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D3E7-F895-01A1-3183-D3FFA485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&amp; Bandwidth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498B-9825-7723-5169-86F1C874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2184472"/>
            <a:ext cx="11457709" cy="44657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networks are slower than wired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interference: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obstacles and weather conditions affect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congestion: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users slow down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Wi-Fi optimization &amp; 5G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load balancing.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696F-D756-4904-E0B4-BA4AB681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3DB3-07DB-4201-C063-7B76D235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2161309"/>
            <a:ext cx="11111346" cy="44750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 rely on batteries, which have limited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usage of GPS, Bluetooth, and background apps drains power.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battery usage through power-saving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energy-efficient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battery technologies (fast charging, solar-powered devices).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BB8F-FA3F-3247-1080-630B34CB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25C8-E672-1EC8-6C96-088E3285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90006" cy="4299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 when using multiple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sync delays due to network fluctuations.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real-time synchronization (e.g., Google Drive, iCloud).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network stability and storage solutions.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1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405-3526-4266-0ED0-AF98EED6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in Mobile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7F60-2DAD-A618-BFEE-D983DE76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15934" cy="43687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Concerns: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collect personal data without consent.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tracking can be misused.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sensitive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privacy settings on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apps and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protection laws (GDPR, CCPA).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9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8AA-B82D-3798-BF33-F1C2815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&amp; Environmental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E75D-803B-D99A-A28A-4ED2552F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2336873"/>
            <a:ext cx="11236037" cy="4354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Damage: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devices are fragile.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Effects: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Extreme temperatures affect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Risks: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Prolonged screen exposure affects eyesight and posture.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protective cases &amp; rugged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screen time &amp; improve ergonomics.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844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</TotalTime>
  <Words>443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Berlin</vt:lpstr>
      <vt:lpstr>Issues of Mobile Computing</vt:lpstr>
      <vt:lpstr>Introduction </vt:lpstr>
      <vt:lpstr>Major Issues in Mobile Computing</vt:lpstr>
      <vt:lpstr>Security Issues</vt:lpstr>
      <vt:lpstr>Network &amp; Bandwidth Issues</vt:lpstr>
      <vt:lpstr>Power Consumption Challenges</vt:lpstr>
      <vt:lpstr>Data Synchronization Issues</vt:lpstr>
      <vt:lpstr>Privacy Concerns in Mobile Computing</vt:lpstr>
      <vt:lpstr>Physical &amp; Environmental Issues</vt:lpstr>
      <vt:lpstr>Conclusion &amp; Future Trends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of Mobile Computing</dc:title>
  <dc:creator>Education</dc:creator>
  <cp:lastModifiedBy>Education</cp:lastModifiedBy>
  <cp:revision>1</cp:revision>
  <dcterms:created xsi:type="dcterms:W3CDTF">2025-02-24T15:57:24Z</dcterms:created>
  <dcterms:modified xsi:type="dcterms:W3CDTF">2025-02-24T17:24:01Z</dcterms:modified>
</cp:coreProperties>
</file>