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9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4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7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25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5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559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7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1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6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6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8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3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1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0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0715BD-BD1F-4EBF-B87F-7C86F7C43FD5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3F924E-9CDF-4360-9923-AF204D2C2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7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58C4-2710-114E-B180-4583FABBA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XML with XSL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44F35-B822-8F3F-3F93-2149BFEC2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829877"/>
            <a:ext cx="6815669" cy="1148521"/>
          </a:xfrm>
        </p:spPr>
        <p:txBody>
          <a:bodyPr/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By:- Uzma Banu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pPr algn="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D50339-DE03-3749-C6FE-C1815B6D1F1A}"/>
              </a:ext>
            </a:extLst>
          </p:cNvPr>
          <p:cNvCxnSpPr>
            <a:cxnSpLocks/>
          </p:cNvCxnSpPr>
          <p:nvPr/>
        </p:nvCxnSpPr>
        <p:spPr>
          <a:xfrm>
            <a:off x="2935354" y="2642148"/>
            <a:ext cx="632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A2AD86-490C-63A7-590E-37982A4E087C}"/>
              </a:ext>
            </a:extLst>
          </p:cNvPr>
          <p:cNvSpPr txBox="1"/>
          <p:nvPr/>
        </p:nvSpPr>
        <p:spPr>
          <a:xfrm flipH="1">
            <a:off x="4731024" y="2737301"/>
            <a:ext cx="272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85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09D930-B27C-93E9-596D-CA1B6F06B197}"/>
              </a:ext>
            </a:extLst>
          </p:cNvPr>
          <p:cNvSpPr txBox="1"/>
          <p:nvPr/>
        </p:nvSpPr>
        <p:spPr>
          <a:xfrm>
            <a:off x="3038061" y="2967335"/>
            <a:ext cx="6115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3600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5AE0-208E-B14B-43E0-9E96A866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42122"/>
            <a:ext cx="9601196" cy="1141158"/>
          </a:xfrm>
        </p:spPr>
        <p:txBody>
          <a:bodyPr>
            <a:noAutofit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E5BF-2F0E-5722-1518-6BF6DCCD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589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 (Extensible Markup Language) stores data.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XSL (Extensible Stylesheet Language) is used to style XML.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XSL makes XML look better when viewed in a browser.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56-391F-9392-93D5-CE043E04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XSL</a:t>
            </a:r>
            <a:br>
              <a:rPr lang="en-I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2A18-8EC7-DA92-FEB3-D77BFE75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XSL stands for Extensible Stylesheet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to transform and display XML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three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XSLT (XSL Transformations)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Changes XML into other formats.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Finds information in XML.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XSL-FO (XSL Formatting Objects)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print formatting.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32D9-25B4-0D36-27B5-F0F320DB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XSL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347D-92AB-6383-3497-9B50489B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 stores data but does not style it.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XSL helps display XML in an attractive way.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allows conversion of XML into HTML, PDF, and other formats.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0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0167-0DC5-EE9E-8A75-AA307C2F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XSL Works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E945-1431-4AFE-1794-5F6644B3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stores the 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XSL file applies styles or transformations.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a styled or transformed document.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3283-EB81-DD46-1840-2419C2D8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Example of XSLT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E86C-0108-97E8-6705-70A06DB9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XML file: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CC3CD-E436-6670-051E-7EF95B9436B1}"/>
              </a:ext>
            </a:extLst>
          </p:cNvPr>
          <p:cNvSpPr txBox="1"/>
          <p:nvPr/>
        </p:nvSpPr>
        <p:spPr>
          <a:xfrm>
            <a:off x="2557670" y="3429000"/>
            <a:ext cx="5234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&lt;message&gt; 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&lt;text&gt;Hello, World!&lt;/text&gt;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&lt;/message&gt;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D5A8D-2EF5-0909-D800-0161751074AC}"/>
              </a:ext>
            </a:extLst>
          </p:cNvPr>
          <p:cNvSpPr txBox="1"/>
          <p:nvPr/>
        </p:nvSpPr>
        <p:spPr>
          <a:xfrm>
            <a:off x="884583" y="888760"/>
            <a:ext cx="6115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XSL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18CAF-D5E3-5ED1-BDAF-87045091D605}"/>
              </a:ext>
            </a:extLst>
          </p:cNvPr>
          <p:cNvSpPr txBox="1"/>
          <p:nvPr/>
        </p:nvSpPr>
        <p:spPr>
          <a:xfrm>
            <a:off x="1325218" y="1997839"/>
            <a:ext cx="100451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&lt;xsl:stylesheet version="1.0" xmlns:xsl="http://www.w3.org/1999/XSL/Transform"&gt;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xsl:template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match="/"&gt;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&lt;html&gt;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&lt;body&gt;  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&lt;h1&gt;&lt;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xsl:value-of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select="message/text"/&gt;&lt;/h1&gt;      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&lt;/body&gt;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&lt;/html&gt; 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&lt;/xsl:template&gt;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&lt;/xsl:stylesheet&gt;</a:t>
            </a:r>
          </a:p>
        </p:txBody>
      </p:sp>
    </p:spTree>
    <p:extLst>
      <p:ext uri="{BB962C8B-B14F-4D97-AF65-F5344CB8AC3E}">
        <p14:creationId xmlns:p14="http://schemas.microsoft.com/office/powerpoint/2010/main" val="206536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BF5E-839F-82D3-82B8-47B35957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XSLT Works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444F-AA78-F95F-9A6B-325C0C0D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XML data is transformed using XSLT.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browser or processor reads both files.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final output is shown as a webpage.</a:t>
            </a:r>
          </a:p>
        </p:txBody>
      </p:sp>
    </p:spTree>
    <p:extLst>
      <p:ext uri="{BB962C8B-B14F-4D97-AF65-F5344CB8AC3E}">
        <p14:creationId xmlns:p14="http://schemas.microsoft.com/office/powerpoint/2010/main" val="269035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38BF-29D7-94BA-43D8-4051946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XSL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7A90-66BA-3BBA-E5E6-6ADF620F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XML data user-friendly.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XML into other formats like HTML.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Separates data (XML) from presentation (XSL).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93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350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Times New Roman</vt:lpstr>
      <vt:lpstr>Wingdings</vt:lpstr>
      <vt:lpstr>Organic</vt:lpstr>
      <vt:lpstr>Styling XML with XSL </vt:lpstr>
      <vt:lpstr> Introduction </vt:lpstr>
      <vt:lpstr> What is XSL </vt:lpstr>
      <vt:lpstr> Why Use XSL </vt:lpstr>
      <vt:lpstr> How XSL Works </vt:lpstr>
      <vt:lpstr> Basic Example of XSLT </vt:lpstr>
      <vt:lpstr>PowerPoint Presentation</vt:lpstr>
      <vt:lpstr> How XSLT Works </vt:lpstr>
      <vt:lpstr> Benefits of XSL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XML with XSL </dc:title>
  <dc:creator>Education</dc:creator>
  <cp:lastModifiedBy>Education</cp:lastModifiedBy>
  <cp:revision>1</cp:revision>
  <dcterms:created xsi:type="dcterms:W3CDTF">2025-02-25T11:33:36Z</dcterms:created>
  <dcterms:modified xsi:type="dcterms:W3CDTF">2025-02-25T12:24:42Z</dcterms:modified>
</cp:coreProperties>
</file>