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6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2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5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53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83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6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9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2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12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ED3A-9312-428E-BA72-D75AFDF54E1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48B9-8EC5-48EB-B208-93A4FBC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8244-0878-A1D7-05FD-28BC471B9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7669"/>
            <a:ext cx="8958470" cy="689111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Big Data Processing (Google GFS, Big Table)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7EEDB-4038-2934-03DD-182BD96A9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By:- Uzma Banu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4B57D8-0D7F-09AE-2105-919AD6755206}"/>
              </a:ext>
            </a:extLst>
          </p:cNvPr>
          <p:cNvCxnSpPr/>
          <p:nvPr/>
        </p:nvCxnSpPr>
        <p:spPr>
          <a:xfrm>
            <a:off x="238539" y="3429000"/>
            <a:ext cx="8269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DBCC3C-4C5E-C519-D987-B2B6D477B252}"/>
              </a:ext>
            </a:extLst>
          </p:cNvPr>
          <p:cNvSpPr txBox="1"/>
          <p:nvPr/>
        </p:nvSpPr>
        <p:spPr>
          <a:xfrm>
            <a:off x="1954696" y="3544633"/>
            <a:ext cx="504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23D9-AA4D-A110-F456-1BA93C5A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BigTable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8339-3B34-FB50-4435-73C6355E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3864"/>
            <a:ext cx="11511679" cy="4421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Write Process: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SSTables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(Sorted String Tables).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log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durability.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Memtables &amp; LSM Trees (Log-Structured Merge Trees) help optimize read/write operations.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Read Process: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merge data from Memtables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SSTables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Bloom Filters for fast lookups.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0332-0F9A-4D79-D54F-D02491DB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7429E-B969-BB55-C8F5-FE1280906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249767"/>
              </p:ext>
            </p:extLst>
          </p:nvPr>
        </p:nvGraphicFramePr>
        <p:xfrm>
          <a:off x="681038" y="2336800"/>
          <a:ext cx="10755588" cy="4083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196">
                  <a:extLst>
                    <a:ext uri="{9D8B030D-6E8A-4147-A177-3AD203B41FA5}">
                      <a16:colId xmlns:a16="http://schemas.microsoft.com/office/drawing/2014/main" val="3959047117"/>
                    </a:ext>
                  </a:extLst>
                </a:gridCol>
                <a:gridCol w="3585196">
                  <a:extLst>
                    <a:ext uri="{9D8B030D-6E8A-4147-A177-3AD203B41FA5}">
                      <a16:colId xmlns:a16="http://schemas.microsoft.com/office/drawing/2014/main" val="576569129"/>
                    </a:ext>
                  </a:extLst>
                </a:gridCol>
                <a:gridCol w="3585196">
                  <a:extLst>
                    <a:ext uri="{9D8B030D-6E8A-4147-A177-3AD203B41FA5}">
                      <a16:colId xmlns:a16="http://schemas.microsoft.com/office/drawing/2014/main" val="3157442997"/>
                    </a:ext>
                  </a:extLst>
                </a:gridCol>
              </a:tblGrid>
              <a:tr h="80749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File System (GFS)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71125"/>
                  </a:ext>
                </a:extLst>
              </a:tr>
              <a:tr h="80749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file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data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85122"/>
                  </a:ext>
                </a:extLst>
              </a:tr>
              <a:tr h="80749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files split into chunks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Tables with rows, columns &amp; timestamps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61521"/>
                  </a:ext>
                </a:extLst>
              </a:tr>
              <a:tr h="80749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throughput, large file handling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reads/writes, real-time queries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49677"/>
                  </a:ext>
                </a:extLst>
              </a:tr>
              <a:tr h="80749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Drive, 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Search, Gmail, Google Analytics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93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1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C6E154-0500-CFE2-C311-E6241A98D6B1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426601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B85C-F013-C999-35C2-2232E3FF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Big Data Processing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C469-663A-AA30-418E-B456BD9A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62" y="2151342"/>
            <a:ext cx="11589616" cy="454763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Big Data?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Large, complex datasets that traditional databases can't handle.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distributed storage &amp; parallel processing.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in Big Data Processing: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Huge volume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 retrieval &amp; updates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to support growing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developed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GFS (Google File System)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storage &amp;   processing.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2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0B3D-1BEE-F3D5-061F-D820429C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Google’s Big Data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2CF3-3092-2D6D-F0DA-E11906CC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created a three-part ecosystem for big data: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(Distributed File Storage)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(Processing Framework)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(Structured Data Storage)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technologies handle petabytes of data efficiently.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5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BB9B-5123-ADBF-DBC2-B9E6BBFE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File System (GFS)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45E-C76C-8C2E-587B-7F8417D7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2079" cy="43157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GFS?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large-scale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across multiple servers with redundancy.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replicated across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on thousands of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throughput: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Optimized for large files &amp; batch processing.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8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906C-115D-C7F5-3468-BE7F2FC3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B9DE-06F6-3773-AAF7-00113A5C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04" y="2290491"/>
            <a:ext cx="10981592" cy="3814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Components of GFS: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Node: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metadata &amp; chunk locations.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Servers: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large files split into fixed-size chunks (64MB).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Read/write data by interacting with chunk servers via the master.</a:t>
            </a:r>
          </a:p>
        </p:txBody>
      </p:sp>
    </p:spTree>
    <p:extLst>
      <p:ext uri="{BB962C8B-B14F-4D97-AF65-F5344CB8AC3E}">
        <p14:creationId xmlns:p14="http://schemas.microsoft.com/office/powerpoint/2010/main" val="191238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ntroduction to the Google File System (GFS) | Brabalawuka's Blog">
            <a:extLst>
              <a:ext uri="{FF2B5EF4-FFF2-40B4-BE49-F238E27FC236}">
                <a16:creationId xmlns:a16="http://schemas.microsoft.com/office/drawing/2014/main" id="{62F6D9E0-EC31-6BFA-0E5B-53EBAA4FDC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ntroduction to the Google File System (GFS) | Brabalawuka's Blog">
            <a:extLst>
              <a:ext uri="{FF2B5EF4-FFF2-40B4-BE49-F238E27FC236}">
                <a16:creationId xmlns:a16="http://schemas.microsoft.com/office/drawing/2014/main" id="{7048ED2C-2928-796F-A2CE-B985951595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Distributed file system architecture (e.g. Google File System) [17] |  Download Scientific Diagram">
            <a:extLst>
              <a:ext uri="{FF2B5EF4-FFF2-40B4-BE49-F238E27FC236}">
                <a16:creationId xmlns:a16="http://schemas.microsoft.com/office/drawing/2014/main" id="{9FF9ADFE-24D7-2C4B-BFEB-AB1CCFE6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79" y="652463"/>
            <a:ext cx="8096250" cy="43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C1AEB-AB5C-5981-AB32-B2E2033805E4}"/>
              </a:ext>
            </a:extLst>
          </p:cNvPr>
          <p:cNvSpPr txBox="1"/>
          <p:nvPr/>
        </p:nvSpPr>
        <p:spPr>
          <a:xfrm>
            <a:off x="2517913" y="5266083"/>
            <a:ext cx="644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7645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E37C-8510-5B44-961C-4CECD154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GFS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1819-9929-A5FB-25CC-BBB36026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193627" cy="43952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Storage Process: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split into 64MB chunks.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chunk is stored in multiple Chunk Servers for fault tolerance.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is stored in the Master Node.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 Process: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request metadata from the Master.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retrieve chunks from the nearest chunk servers.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6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0117-6FF0-6715-E786-F4B91C8F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BigTable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E9FE-89EA-4FC5-3A25-A7B55F42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127366" cy="452112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BigTable?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storage system for 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Google services like Gmail, Google Search, and YouTube.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Column-oriented storag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scalable for petabytes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real-time and batch processing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8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509A-95D7-AE08-1B42-562B263A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BigTable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B58D-A46A-DF42-FDE6-DFFAEC99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82" y="2204350"/>
            <a:ext cx="9470844" cy="45211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Components of BigTable: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 Servers: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and manage table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Server: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Assigns tablets and manages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Chubby Lock Service: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consistency &amp; coordination.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as tables, where: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are indexed by unique row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are grouped into column families.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Timestamps help track data versions.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849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</TotalTime>
  <Words>541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Berlin</vt:lpstr>
      <vt:lpstr>Techniques for Big Data Processing (Google GFS, Big Table)</vt:lpstr>
      <vt:lpstr>Introduction to Big Data Processing</vt:lpstr>
      <vt:lpstr>Google’s Big Data Technologies</vt:lpstr>
      <vt:lpstr>Google File System (GFS) – Overview</vt:lpstr>
      <vt:lpstr>GFS Architecture</vt:lpstr>
      <vt:lpstr>PowerPoint Presentation</vt:lpstr>
      <vt:lpstr>How GFS Works</vt:lpstr>
      <vt:lpstr>Google BigTable – Overview</vt:lpstr>
      <vt:lpstr>BigTable Architecture</vt:lpstr>
      <vt:lpstr>How BigTable Works</vt:lpstr>
      <vt:lpstr>Conclusion &amp;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for Big Data Processing (Google GFS, Big Table)</dc:title>
  <dc:creator>Education</dc:creator>
  <cp:lastModifiedBy>Education</cp:lastModifiedBy>
  <cp:revision>20</cp:revision>
  <dcterms:created xsi:type="dcterms:W3CDTF">2025-02-24T13:14:16Z</dcterms:created>
  <dcterms:modified xsi:type="dcterms:W3CDTF">2025-02-24T14:06:16Z</dcterms:modified>
</cp:coreProperties>
</file>