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86" r:id="rId2"/>
  </p:sldMasterIdLst>
  <p:sldIdLst>
    <p:sldId id="256" r:id="rId3"/>
    <p:sldId id="257" r:id="rId4"/>
    <p:sldId id="265" r:id="rId5"/>
    <p:sldId id="258" r:id="rId6"/>
    <p:sldId id="259" r:id="rId7"/>
    <p:sldId id="264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123544-C840-4E8F-B502-87A5FAB98D68}" type="datetimeFigureOut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17-11-2024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C54F76-7565-430F-A4C3-59A3891616FF}" type="slidenum">
              <a:rPr kumimoji="0" lang="en-IN" sz="900" b="0" i="0" u="none" strike="noStrike" kern="1200" cap="none" spc="0" normalizeH="0" baseline="0" noProof="0" smtClean="0">
                <a:ln>
                  <a:noFill/>
                </a:ln>
                <a:solidFill>
                  <a:srgbClr val="92278F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srgbClr val="92278F">
                  <a:lumMod val="75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17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59C3-3830-4CCE-9B74-E8F2DF7331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9881-B2F8-4216-A011-7C2AED3BBC7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6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59C3-3830-4CCE-9B74-E8F2DF7331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9881-B2F8-4216-A011-7C2AED3B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29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59C3-3830-4CCE-9B74-E8F2DF7331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9881-B2F8-4216-A011-7C2AED3BBC7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00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04659C3-3830-4CCE-9B74-E8F2DF7331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9881-B2F8-4216-A011-7C2AED3BBC7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42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59C3-3830-4CCE-9B74-E8F2DF7331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9881-B2F8-4216-A011-7C2AED3B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2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59C3-3830-4CCE-9B74-E8F2DF7331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9881-B2F8-4216-A011-7C2AED3BBC7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55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59C3-3830-4CCE-9B74-E8F2DF7331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9881-B2F8-4216-A011-7C2AED3B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59C3-3830-4CCE-9B74-E8F2DF7331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9881-B2F8-4216-A011-7C2AED3B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5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59C3-3830-4CCE-9B74-E8F2DF7331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9881-B2F8-4216-A011-7C2AED3B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78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59C3-3830-4CCE-9B74-E8F2DF7331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9881-B2F8-4216-A011-7C2AED3B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51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59C3-3830-4CCE-9B74-E8F2DF7331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9881-B2F8-4216-A011-7C2AED3BBC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10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3544-C840-4E8F-B502-87A5FAB98D68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3C54F76-7565-430F-A4C3-59A389161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4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04659C3-3830-4CCE-9B74-E8F2DF7331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449881-B2F8-4216-A011-7C2AED3BBC7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3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27C-6ABB-365E-F5E6-2B9D29A79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u="sng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Method  Overriding</a:t>
            </a:r>
            <a:r>
              <a:rPr lang="en-IN" sz="1100" dirty="0"/>
              <a:t> </a:t>
            </a:r>
            <a:r>
              <a:rPr lang="en-IN" sz="3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2A8CE-6B55-0012-3F6A-BCA7471A1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6886" y="5303519"/>
            <a:ext cx="3695114" cy="1119657"/>
          </a:xfrm>
        </p:spPr>
        <p:txBody>
          <a:bodyPr/>
          <a:lstStyle/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Present By:- Uzma Banu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35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5863FB-4C26-D550-3F4B-77408A6F879B}"/>
              </a:ext>
            </a:extLst>
          </p:cNvPr>
          <p:cNvSpPr txBox="1"/>
          <p:nvPr/>
        </p:nvSpPr>
        <p:spPr>
          <a:xfrm>
            <a:off x="3338946" y="2959176"/>
            <a:ext cx="5237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rgbClr val="002060"/>
                </a:solidFill>
                <a:latin typeface="Arial Black" panose="020B0A04020102020204" pitchFamily="34" charset="0"/>
              </a:rPr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133868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C4E92D-170E-0F8E-2C46-5FC048E0C22A}"/>
              </a:ext>
            </a:extLst>
          </p:cNvPr>
          <p:cNvSpPr txBox="1"/>
          <p:nvPr/>
        </p:nvSpPr>
        <p:spPr>
          <a:xfrm>
            <a:off x="2447779" y="0"/>
            <a:ext cx="61053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Introduction</a:t>
            </a:r>
            <a:r>
              <a:rPr lang="en-IN" sz="4400" b="1" u="sng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12BD48A-574B-9AD3-9D56-1E652BA4D6E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2170812"/>
            <a:ext cx="921026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67D9C15A-3775-F0AB-65CD-0C85C2C52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8150"/>
            <a:ext cx="1036901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 Overriding occurs when a subclass provides a specific implementation of a method already defined in its parent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allows runtime polymorphism and enables the subclass to provide specific behavior.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 descr="Method Overriding in Java by Logicmojo">
            <a:extLst>
              <a:ext uri="{FF2B5EF4-FFF2-40B4-BE49-F238E27FC236}">
                <a16:creationId xmlns:a16="http://schemas.microsoft.com/office/drawing/2014/main" id="{DC3831E1-F7E2-2FA0-D95D-301743D0D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02" y="3254312"/>
            <a:ext cx="5367131" cy="329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76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5F0DA2-466E-8C24-62A8-7CB0E960F8BE}"/>
              </a:ext>
            </a:extLst>
          </p:cNvPr>
          <p:cNvSpPr txBox="1"/>
          <p:nvPr/>
        </p:nvSpPr>
        <p:spPr>
          <a:xfrm>
            <a:off x="0" y="0"/>
            <a:ext cx="10813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Features of Method Overriding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60B4133-4273-0B90-EEE4-6C6DD608B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" y="797510"/>
            <a:ext cx="1020417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Same Method Name:</a:t>
            </a:r>
            <a:r>
              <a:rPr lang="en-US" altLang="en-US" sz="2400" dirty="0">
                <a:latin typeface="Arial" panose="020B0604020202020204" pitchFamily="34" charset="0"/>
              </a:rPr>
              <a:t> The method name in the child class must match the parent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Same Parameters:</a:t>
            </a:r>
            <a:r>
              <a:rPr lang="en-US" altLang="en-US" sz="2400" dirty="0">
                <a:latin typeface="Arial" panose="020B0604020202020204" pitchFamily="34" charset="0"/>
              </a:rPr>
              <a:t> The number and type of parameters must be the same.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Requires Inheritance:</a:t>
            </a:r>
            <a:r>
              <a:rPr lang="en-US" altLang="en-US" sz="2400" dirty="0">
                <a:latin typeface="Arial" panose="020B0604020202020204" pitchFamily="34" charset="0"/>
              </a:rPr>
              <a:t> Happens only between parent and child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Runtime Polymorphism:</a:t>
            </a:r>
            <a:r>
              <a:rPr lang="en-US" altLang="en-US" sz="2400" dirty="0">
                <a:latin typeface="Arial" panose="020B0604020202020204" pitchFamily="34" charset="0"/>
              </a:rPr>
              <a:t> Decides which method to call at runtime.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@Override Annotation:</a:t>
            </a:r>
            <a:r>
              <a:rPr lang="en-US" altLang="en-US" sz="2400" dirty="0">
                <a:latin typeface="Arial" panose="020B0604020202020204" pitchFamily="34" charset="0"/>
              </a:rPr>
              <a:t> Optional but helps indicate overriding.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Access Modifier Rule: </a:t>
            </a:r>
            <a:r>
              <a:rPr lang="en-US" altLang="en-US" sz="2400" dirty="0">
                <a:latin typeface="Arial" panose="020B0604020202020204" pitchFamily="34" charset="0"/>
              </a:rPr>
              <a:t>Child method cannot have stricter access than the parent method. </a:t>
            </a:r>
          </a:p>
        </p:txBody>
      </p:sp>
    </p:spTree>
    <p:extLst>
      <p:ext uri="{BB962C8B-B14F-4D97-AF65-F5344CB8AC3E}">
        <p14:creationId xmlns:p14="http://schemas.microsoft.com/office/powerpoint/2010/main" val="310534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52167E-9007-942D-CBA4-957D80BCA7CE}"/>
              </a:ext>
            </a:extLst>
          </p:cNvPr>
          <p:cNvSpPr txBox="1"/>
          <p:nvPr/>
        </p:nvSpPr>
        <p:spPr>
          <a:xfrm>
            <a:off x="0" y="0"/>
            <a:ext cx="10561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Syntax of Method Overriding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74FB6-53C0-4234-7F4D-76A80D2A1C04}"/>
              </a:ext>
            </a:extLst>
          </p:cNvPr>
          <p:cNvSpPr txBox="1"/>
          <p:nvPr/>
        </p:nvSpPr>
        <p:spPr>
          <a:xfrm>
            <a:off x="569842" y="1092009"/>
            <a:ext cx="942229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// Parent Class </a:t>
            </a:r>
          </a:p>
          <a:p>
            <a:r>
              <a:rPr lang="en-US" sz="2400" dirty="0"/>
              <a:t> class Parent { </a:t>
            </a:r>
          </a:p>
          <a:p>
            <a:r>
              <a:rPr lang="en-US" sz="2400" dirty="0"/>
              <a:t>      void display() { </a:t>
            </a:r>
          </a:p>
          <a:p>
            <a:r>
              <a:rPr lang="en-US" sz="2400" dirty="0"/>
              <a:t>            System.out.println("This is the parent class method.");</a:t>
            </a:r>
          </a:p>
          <a:p>
            <a:r>
              <a:rPr lang="en-US" sz="2400" dirty="0"/>
              <a:t>      }</a:t>
            </a:r>
          </a:p>
          <a:p>
            <a:r>
              <a:rPr lang="en-US" sz="2400" dirty="0"/>
              <a:t> }  </a:t>
            </a:r>
          </a:p>
          <a:p>
            <a:endParaRPr lang="en-US" sz="2400" dirty="0"/>
          </a:p>
          <a:p>
            <a:r>
              <a:rPr lang="en-US" sz="2400" dirty="0"/>
              <a:t>// Child Class </a:t>
            </a:r>
          </a:p>
          <a:p>
            <a:r>
              <a:rPr lang="en-US" sz="2400" dirty="0"/>
              <a:t>class Child extends Parent { </a:t>
            </a:r>
          </a:p>
          <a:p>
            <a:r>
              <a:rPr lang="en-US" sz="2400" dirty="0"/>
              <a:t>    @Override </a:t>
            </a:r>
          </a:p>
          <a:p>
            <a:r>
              <a:rPr lang="en-US" sz="2400" dirty="0"/>
              <a:t>     void display() { </a:t>
            </a:r>
          </a:p>
          <a:p>
            <a:r>
              <a:rPr lang="en-US" sz="2400" dirty="0"/>
              <a:t>          System.out.println("This is the child class method."); </a:t>
            </a:r>
          </a:p>
          <a:p>
            <a:r>
              <a:rPr lang="en-US" sz="2400" dirty="0"/>
              <a:t>     }</a:t>
            </a:r>
          </a:p>
          <a:p>
            <a:r>
              <a:rPr lang="en-US" sz="2400" dirty="0"/>
              <a:t> 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783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8BFC79-306A-C1EE-E6F5-0A0DF31F331F}"/>
              </a:ext>
            </a:extLst>
          </p:cNvPr>
          <p:cNvSpPr txBox="1"/>
          <p:nvPr/>
        </p:nvSpPr>
        <p:spPr>
          <a:xfrm>
            <a:off x="0" y="0"/>
            <a:ext cx="9777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Rules for Overriding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34E3E6-F575-7067-A0B9-53CCF4ED8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81" y="646331"/>
            <a:ext cx="9909465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The method must have the same signature (name, parameters, and return type).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The overriding method must not have a more restrictive access modifier.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</a:rPr>
              <a:t>@Override</a:t>
            </a:r>
            <a:r>
              <a:rPr lang="en-US" altLang="en-US" sz="2800" dirty="0">
                <a:latin typeface="Arial" panose="020B0604020202020204" pitchFamily="34" charset="0"/>
              </a:rPr>
              <a:t> annotation is optional but recommended for better clarity.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Cannot override static or final methods. </a:t>
            </a:r>
          </a:p>
        </p:txBody>
      </p:sp>
    </p:spTree>
    <p:extLst>
      <p:ext uri="{BB962C8B-B14F-4D97-AF65-F5344CB8AC3E}">
        <p14:creationId xmlns:p14="http://schemas.microsoft.com/office/powerpoint/2010/main" val="44005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086361-1911-DEC1-63E0-8D9848B95ACF}"/>
              </a:ext>
            </a:extLst>
          </p:cNvPr>
          <p:cNvSpPr txBox="1"/>
          <p:nvPr/>
        </p:nvSpPr>
        <p:spPr>
          <a:xfrm>
            <a:off x="0" y="0"/>
            <a:ext cx="97674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Real-Life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69CAB-A112-6EBD-39F8-B7DF198AF528}"/>
              </a:ext>
            </a:extLst>
          </p:cNvPr>
          <p:cNvSpPr txBox="1"/>
          <p:nvPr/>
        </p:nvSpPr>
        <p:spPr>
          <a:xfrm>
            <a:off x="502227" y="751344"/>
            <a:ext cx="610292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</a:rPr>
              <a:t>class Vehicle {</a:t>
            </a:r>
          </a:p>
          <a:p>
            <a:r>
              <a:rPr lang="en-IN" sz="1600" dirty="0">
                <a:latin typeface="Arial" panose="020B0604020202020204" pitchFamily="34" charset="0"/>
              </a:rPr>
              <a:t>    void run() {</a:t>
            </a:r>
          </a:p>
          <a:p>
            <a:r>
              <a:rPr lang="en-IN" sz="1600" dirty="0">
                <a:latin typeface="Arial" panose="020B0604020202020204" pitchFamily="34" charset="0"/>
              </a:rPr>
              <a:t>        System.out.println("Vehicle is running");</a:t>
            </a:r>
          </a:p>
          <a:p>
            <a:r>
              <a:rPr lang="en-IN" sz="1600" dirty="0">
                <a:latin typeface="Arial" panose="020B0604020202020204" pitchFamily="34" charset="0"/>
              </a:rPr>
              <a:t>    }</a:t>
            </a:r>
          </a:p>
          <a:p>
            <a:r>
              <a:rPr lang="en-IN" sz="1600" dirty="0">
                <a:latin typeface="Arial" panose="020B0604020202020204" pitchFamily="34" charset="0"/>
              </a:rPr>
              <a:t>}</a:t>
            </a:r>
          </a:p>
          <a:p>
            <a:endParaRPr lang="en-IN" sz="1600" dirty="0">
              <a:latin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</a:rPr>
              <a:t>class Bike extends Vehicle {</a:t>
            </a:r>
          </a:p>
          <a:p>
            <a:r>
              <a:rPr lang="en-IN" sz="1600" dirty="0">
                <a:latin typeface="Arial" panose="020B0604020202020204" pitchFamily="34" charset="0"/>
              </a:rPr>
              <a:t>    @Override</a:t>
            </a:r>
          </a:p>
          <a:p>
            <a:r>
              <a:rPr lang="en-IN" sz="1600" dirty="0">
                <a:latin typeface="Arial" panose="020B0604020202020204" pitchFamily="34" charset="0"/>
              </a:rPr>
              <a:t>    void run() {</a:t>
            </a:r>
          </a:p>
          <a:p>
            <a:r>
              <a:rPr lang="en-IN" sz="1600" dirty="0">
                <a:latin typeface="Arial" panose="020B0604020202020204" pitchFamily="34" charset="0"/>
              </a:rPr>
              <a:t>        System.out.println("Bike is running");</a:t>
            </a:r>
          </a:p>
          <a:p>
            <a:r>
              <a:rPr lang="en-IN" sz="1600" dirty="0">
                <a:latin typeface="Arial" panose="020B0604020202020204" pitchFamily="34" charset="0"/>
              </a:rPr>
              <a:t>    }</a:t>
            </a:r>
          </a:p>
          <a:p>
            <a:r>
              <a:rPr lang="en-IN" sz="1600" dirty="0">
                <a:latin typeface="Arial" panose="020B0604020202020204" pitchFamily="34" charset="0"/>
              </a:rPr>
              <a:t>}</a:t>
            </a:r>
          </a:p>
          <a:p>
            <a:endParaRPr lang="en-IN" sz="1600" dirty="0">
              <a:latin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</a:rPr>
              <a:t>public class Main {</a:t>
            </a:r>
          </a:p>
          <a:p>
            <a:r>
              <a:rPr lang="en-IN" sz="1600" dirty="0">
                <a:latin typeface="Arial" panose="020B0604020202020204" pitchFamily="34" charset="0"/>
              </a:rPr>
              <a:t>    public static void main(String[] args) {</a:t>
            </a:r>
          </a:p>
          <a:p>
            <a:r>
              <a:rPr lang="en-IN" sz="1600" dirty="0">
                <a:latin typeface="Arial" panose="020B0604020202020204" pitchFamily="34" charset="0"/>
              </a:rPr>
              <a:t>        Vehicle v = new Bike();  // Upcasting</a:t>
            </a:r>
          </a:p>
          <a:p>
            <a:r>
              <a:rPr lang="en-IN" sz="1600" dirty="0">
                <a:latin typeface="Arial" panose="020B0604020202020204" pitchFamily="34" charset="0"/>
              </a:rPr>
              <a:t>        v.run();   // Outputs: Bike is running</a:t>
            </a:r>
          </a:p>
          <a:p>
            <a:r>
              <a:rPr lang="en-IN" sz="1600" dirty="0">
                <a:latin typeface="Arial" panose="020B0604020202020204" pitchFamily="34" charset="0"/>
              </a:rPr>
              <a:t>    }</a:t>
            </a:r>
          </a:p>
          <a:p>
            <a:r>
              <a:rPr lang="en-IN" sz="16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7136D-ECA8-E75B-7962-2E428F861909}"/>
              </a:ext>
            </a:extLst>
          </p:cNvPr>
          <p:cNvSpPr txBox="1"/>
          <p:nvPr/>
        </p:nvSpPr>
        <p:spPr>
          <a:xfrm>
            <a:off x="502227" y="5752713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Output:-</a:t>
            </a:r>
          </a:p>
          <a:p>
            <a:r>
              <a:rPr lang="en-IN" sz="2000" dirty="0"/>
              <a:t>     Bike is running</a:t>
            </a:r>
          </a:p>
        </p:txBody>
      </p:sp>
    </p:spTree>
    <p:extLst>
      <p:ext uri="{BB962C8B-B14F-4D97-AF65-F5344CB8AC3E}">
        <p14:creationId xmlns:p14="http://schemas.microsoft.com/office/powerpoint/2010/main" val="7915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512A39-105F-489D-2820-AC4262F492DF}"/>
              </a:ext>
            </a:extLst>
          </p:cNvPr>
          <p:cNvSpPr txBox="1"/>
          <p:nvPr/>
        </p:nvSpPr>
        <p:spPr>
          <a:xfrm>
            <a:off x="0" y="0"/>
            <a:ext cx="1066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Advantages and Limitations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BCA67-51A3-48AA-8AA5-3BA8F399B249}"/>
              </a:ext>
            </a:extLst>
          </p:cNvPr>
          <p:cNvSpPr txBox="1"/>
          <p:nvPr/>
        </p:nvSpPr>
        <p:spPr>
          <a:xfrm>
            <a:off x="62346" y="646331"/>
            <a:ext cx="6102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latin typeface="Arial Black" panose="020B0A04020102020204" pitchFamily="34" charset="0"/>
              </a:rPr>
              <a:t>Advantages:-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2B00E3D-E96C-A5D7-38CF-1FF3E8B89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0" y="1194867"/>
            <a:ext cx="7869382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runtime polymorphism.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code reusability.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specific behavior in subclasses.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762DE61-0E88-4870-5BAF-213E73CB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6" y="4144060"/>
            <a:ext cx="321299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800" dirty="0">
                <a:latin typeface="Arial Black" panose="020B0A04020102020204" pitchFamily="34" charset="0"/>
              </a:rPr>
              <a:t>Limitations:-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17BCA7D-1D3B-FEF0-F835-0E53FD1FF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0" y="4544170"/>
            <a:ext cx="889461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Cannot override static or final methods.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May increase complexity in large projects. </a:t>
            </a:r>
          </a:p>
        </p:txBody>
      </p:sp>
    </p:spTree>
    <p:extLst>
      <p:ext uri="{BB962C8B-B14F-4D97-AF65-F5344CB8AC3E}">
        <p14:creationId xmlns:p14="http://schemas.microsoft.com/office/powerpoint/2010/main" val="139488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B4E139-56E8-7363-99CE-DABA0B896673}"/>
              </a:ext>
            </a:extLst>
          </p:cNvPr>
          <p:cNvSpPr txBox="1"/>
          <p:nvPr/>
        </p:nvSpPr>
        <p:spPr>
          <a:xfrm>
            <a:off x="0" y="0"/>
            <a:ext cx="10266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Comparison: Overloading vs Overriding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1EBB4C-E16A-AC7C-B0AA-C81372B0D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70150"/>
              </p:ext>
            </p:extLst>
          </p:nvPr>
        </p:nvGraphicFramePr>
        <p:xfrm>
          <a:off x="415636" y="1343891"/>
          <a:ext cx="8963892" cy="4170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058">
                  <a:extLst>
                    <a:ext uri="{9D8B030D-6E8A-4147-A177-3AD203B41FA5}">
                      <a16:colId xmlns:a16="http://schemas.microsoft.com/office/drawing/2014/main" val="162834253"/>
                    </a:ext>
                  </a:extLst>
                </a:gridCol>
                <a:gridCol w="3553254">
                  <a:extLst>
                    <a:ext uri="{9D8B030D-6E8A-4147-A177-3AD203B41FA5}">
                      <a16:colId xmlns:a16="http://schemas.microsoft.com/office/drawing/2014/main" val="3160343721"/>
                    </a:ext>
                  </a:extLst>
                </a:gridCol>
                <a:gridCol w="3445580">
                  <a:extLst>
                    <a:ext uri="{9D8B030D-6E8A-4147-A177-3AD203B41FA5}">
                      <a16:colId xmlns:a16="http://schemas.microsoft.com/office/drawing/2014/main" val="1879998292"/>
                    </a:ext>
                  </a:extLst>
                </a:gridCol>
              </a:tblGrid>
              <a:tr h="1405033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Aspect</a:t>
                      </a:r>
                    </a:p>
                    <a:p>
                      <a:pPr algn="ctr"/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 Overloading</a:t>
                      </a:r>
                    </a:p>
                    <a:p>
                      <a:endParaRPr lang="en-IN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 Overriding</a:t>
                      </a:r>
                    </a:p>
                    <a:p>
                      <a:endParaRPr lang="en-IN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48712"/>
                  </a:ext>
                </a:extLst>
              </a:tr>
              <a:tr h="92172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Definition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b="0" dirty="0"/>
                        <a:t>Same name, different params.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dirty="0"/>
                        <a:t>Same name, same params.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2542"/>
                  </a:ext>
                </a:extLst>
              </a:tr>
              <a:tr h="92172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Polymorphism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dirty="0"/>
                        <a:t>Compile-time polymorphism.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polymorphism.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22587"/>
                  </a:ext>
                </a:extLst>
              </a:tr>
              <a:tr h="92172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Classes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Same class.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Parent-Child relationship.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62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122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 cartoon illustration of a programmer sitting at a desk with a glowing light bulb above their head, symbolizing a bright idea. The programmer is smiling, looking at their computer screen, which displays clean, simple lines of code. The desk has a coffee mug and a plant for a cozy workspace vibe. The background is minimalistic with soft colors, creating a positive and creative atmosphere.">
            <a:extLst>
              <a:ext uri="{FF2B5EF4-FFF2-40B4-BE49-F238E27FC236}">
                <a16:creationId xmlns:a16="http://schemas.microsoft.com/office/drawing/2014/main" id="{1EC2C992-62E2-FD35-10A8-CCCA656009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84208-65AB-649D-55CA-B76C7F616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554" y="2036616"/>
            <a:ext cx="3706091" cy="3706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CF18A8-06A1-903A-6D88-5F72BFBE3FB8}"/>
              </a:ext>
            </a:extLst>
          </p:cNvPr>
          <p:cNvSpPr txBox="1"/>
          <p:nvPr/>
        </p:nvSpPr>
        <p:spPr>
          <a:xfrm>
            <a:off x="3519056" y="770293"/>
            <a:ext cx="45165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"Programming isn't about what you know; it's about what you can figure out."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104624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Integra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160</TotalTime>
  <Words>429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Trebuchet MS</vt:lpstr>
      <vt:lpstr>Tw Cen MT</vt:lpstr>
      <vt:lpstr>Tw Cen MT Condensed</vt:lpstr>
      <vt:lpstr>Wingdings</vt:lpstr>
      <vt:lpstr>Wingdings 3</vt:lpstr>
      <vt:lpstr>Facet</vt:lpstr>
      <vt:lpstr>Integral</vt:lpstr>
      <vt:lpstr>Method  Overriding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 Overloading java</dc:title>
  <dc:creator>Education</dc:creator>
  <cp:lastModifiedBy>Education</cp:lastModifiedBy>
  <cp:revision>6</cp:revision>
  <dcterms:created xsi:type="dcterms:W3CDTF">2024-11-16T15:06:11Z</dcterms:created>
  <dcterms:modified xsi:type="dcterms:W3CDTF">2024-11-17T13:49:20Z</dcterms:modified>
</cp:coreProperties>
</file>