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3" r:id="rId7"/>
    <p:sldId id="266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3E6A-619E-CBCC-EA8E-5AC5A442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666D-AF45-F467-6D03-2D392AED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221AF-8F14-0B4A-CDB3-D54C67F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22A4-7B4F-24A9-E0D6-5533F62F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7D5A-F3D5-3708-C90D-1BF6ECDE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CF4C-992C-8044-9155-CE41633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9C82C-673F-5785-3ADD-DA7F4CEF8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ED0E-084F-7A8D-B7B3-D4DDE4E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3556F-05FB-96A0-E5ED-9B4D87A0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58BB-1540-267D-2A57-858897F7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D2A37-9AB4-41C8-0428-99D216D0D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18F52-788B-F377-2EC9-48D784CE4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67B3-B747-00AD-7362-1E49AD1B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1FCFA-12ED-BA8B-285C-2A1AC8E1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4C34-B99E-627D-AB98-B7AC9D9A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93F3-E2B6-42B5-6C16-AE1F60AA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A458-D535-A8D9-8C0A-479A3B4E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5BD5-639F-B1F6-C397-E9EF21EF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38E9F-0352-1197-AADD-04C295E8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E882A-9EA5-98DB-954E-B41FD2C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AE8F-D37D-4EB4-FD6E-0A3989C7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3183F-57FB-4F2A-0369-11656AF7E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F762-644A-1BB0-362E-56F2BD62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755C6-1F33-C258-3592-052A5E80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7A16-746B-3C15-8057-63E17DEA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5E82-43CB-6385-3E8E-1CF5F463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808F-A138-1C65-70F7-EEE436371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90B1B-7563-71BC-944C-4635CD10F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E2C57-8A4B-264A-7B74-E2E704E9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778F-84C2-15DA-B431-C6693E75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58995-8C46-A61F-3613-26E4D05F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0843-DF5F-7586-0FB0-3ACF574D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F063C-48EC-90B4-F369-C092E3B83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C3548-99EF-B058-2009-919109CE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20F84-CEDF-D678-89F9-4F8419C12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F8095-8391-7B05-55BD-C9482F38B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9792B-051C-2DCA-AE5B-94500055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E234A-8A62-6FFC-8924-1138EA1B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28877-DABE-15F0-B8A4-FF92613B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73D3-7F68-D802-0B0E-1D9A4A16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54BE9-EE84-DA18-CE46-0D75D1C6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66CA1-2DB6-A437-E240-A60096BE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FAAE-41D7-0CD2-E99B-18813DCA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030AA-9CB0-F4A8-A91E-4F266528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7266F-3D2F-E33D-A96D-F8ADFB52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1FD11-9B80-E95C-BC75-D7B1610B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3F29-D082-0045-C352-187AC739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6D0C-41EC-59C8-E891-750F6461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C375-1704-3F26-EDE4-74EC916BE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DAED9-BDFF-6B9F-9086-75D46711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ED01B-FCC6-A258-D30A-FABFE697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40E1-8B2E-8870-354B-CF84A2A4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4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0F60-9260-757E-59C2-CEF8A6DA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8865D-461C-4DD5-7007-029E7DB78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384E3-CC85-8CC9-6534-5E5A8A7B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2B02-1B4F-2ECE-9C19-154E2D6D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574D5-9A9F-17E1-ED11-B5B14D7F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B63DC-D148-C2C7-1862-44F5350E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CEB27-95D4-0C92-672B-CC9AC9AB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00EC-F63F-9D01-FC20-FEAE1B861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34BC-102D-D683-7584-97E0FD25C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EAE7-269D-FCAD-0C5F-4DBC27CAE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65C1-A475-DFBD-F517-919DC96F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2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healthdata.gov/National/School-Learning-Modalities/aitj-yx3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sonong/List-of-US-States/blob/master/states.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Beginners guide to installing Google Analytics - Clarity By Design">
            <a:extLst>
              <a:ext uri="{FF2B5EF4-FFF2-40B4-BE49-F238E27FC236}">
                <a16:creationId xmlns:a16="http://schemas.microsoft.com/office/drawing/2014/main" id="{6456E9E3-3D2D-DA71-D56E-F90DEB618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" r="19030" b="1"/>
          <a:stretch/>
        </p:blipFill>
        <p:spPr bwMode="auto">
          <a:xfrm>
            <a:off x="3114674" y="10"/>
            <a:ext cx="907732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7A7B5-A5F7-BB9C-E7A1-7A9CEDAD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48" y="1068310"/>
            <a:ext cx="3123445" cy="5046244"/>
          </a:xfrm>
          <a:noFill/>
        </p:spPr>
        <p:txBody>
          <a:bodyPr>
            <a:normAutofit/>
          </a:bodyPr>
          <a:lstStyle/>
          <a:p>
            <a:r>
              <a:rPr lang="en-US" dirty="0"/>
              <a:t>Impact of Covid-19 on Learning Modalities</a:t>
            </a:r>
          </a:p>
          <a:p>
            <a:r>
              <a:rPr lang="en-US" dirty="0"/>
              <a:t>Year 2021 – 2022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602 – Final Project</a:t>
            </a:r>
          </a:p>
          <a:p>
            <a:endParaRPr lang="en-US" dirty="0"/>
          </a:p>
          <a:p>
            <a:r>
              <a:rPr lang="en-US" dirty="0"/>
              <a:t>By:</a:t>
            </a:r>
          </a:p>
          <a:p>
            <a:r>
              <a:rPr lang="en-US" dirty="0"/>
              <a:t>Mubashira Qari</a:t>
            </a:r>
          </a:p>
        </p:txBody>
      </p:sp>
      <p:sp>
        <p:nvSpPr>
          <p:cNvPr id="4" name="AutoShape 4" descr="Beginners guide to installing Google Analytics - Clarity By Design">
            <a:extLst>
              <a:ext uri="{FF2B5EF4-FFF2-40B4-BE49-F238E27FC236}">
                <a16:creationId xmlns:a16="http://schemas.microsoft.com/office/drawing/2014/main" id="{36BE82B6-FEFE-E79F-C691-82BFED025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600"/>
            <a:ext cx="31234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Tableau Data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1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Sources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datasets are acquired from the following sources,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HealthData.gov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NYTimes Covid-19 data – GitHub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 Zip code to County State to FIPS Look Up – data.world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 Names and Abbreviations – GitHub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links are provided below: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https://healthdata.gov/National/School-Learning-Modalities/aitj-yx37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https://github.com/nytimes/covid-19-data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https://github.com/jasonong/List-of-US-States/blob/master/states.csv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11" y="392286"/>
            <a:ext cx="10515600" cy="13255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research questions for this project are the following: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Which state has the most covid cases for the year 2021 and 2022?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 Which state has the most deaths caused by covid for the year 2021 and 2022?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 Which state has the highest average student count for hybrid, remote and in-person learning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modality for the year 2021 and 2022?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2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project implementation is performed using the following libraries, tools and applications:</a:t>
            </a:r>
          </a:p>
          <a:p>
            <a:r>
              <a:rPr lang="en-US" sz="1800" dirty="0"/>
              <a:t>Python Pandas, NumPy</a:t>
            </a:r>
          </a:p>
          <a:p>
            <a:r>
              <a:rPr lang="en-US" sz="1800" dirty="0"/>
              <a:t>Python Matplotlib</a:t>
            </a:r>
          </a:p>
          <a:p>
            <a:r>
              <a:rPr lang="en-US" sz="1800" dirty="0"/>
              <a:t>Plotly Express</a:t>
            </a:r>
          </a:p>
          <a:p>
            <a:r>
              <a:rPr lang="en-US" sz="1800" dirty="0"/>
              <a:t>Census library for API </a:t>
            </a:r>
          </a:p>
          <a:p>
            <a:r>
              <a:rPr lang="en-US" sz="1800" dirty="0"/>
              <a:t>Scikit-learn library for Machine learning</a:t>
            </a:r>
          </a:p>
          <a:p>
            <a:r>
              <a:rPr lang="en-US" sz="1800" dirty="0"/>
              <a:t>Quick DBD for Relational Schema Diagram</a:t>
            </a:r>
          </a:p>
          <a:p>
            <a:r>
              <a:rPr lang="en-US" sz="1800" dirty="0"/>
              <a:t>PostgreSQL Database </a:t>
            </a:r>
          </a:p>
          <a:p>
            <a:r>
              <a:rPr lang="en-US" sz="1800" dirty="0"/>
              <a:t>Tableau for visualization</a:t>
            </a:r>
          </a:p>
          <a:p>
            <a:r>
              <a:rPr lang="en-US" sz="1800" dirty="0"/>
              <a:t>Plotly-Dash for visualization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051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Tasks Performed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Exploratory Data Analysis (EDA) – Summary of school learning modalities, Covid-19 cases, states names and 			            abbreviation data,  and Census API Call data are thoroughly explored by 				            importing the datasets into Pandas dataframe.</a:t>
            </a:r>
          </a:p>
          <a:p>
            <a:pPr marL="0" indent="0"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Extract Load Transform (ETL) – Merging dataframe, Cleaning columns and values, Dropping duplicates, NULL, 			       special characters, Extracting year from time, Renaming column names, 				       Replacing NULL values with zero, Applying Group By and Aggregate functions.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9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Supervised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 machine learning analysis, following are the main steps performed: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200000"/>
              </a:lnSpc>
            </a:pPr>
            <a:r>
              <a:rPr lang="en-US" sz="1800" dirty="0"/>
              <a:t>Fulfill the requirement for numeric data and no missing data.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Converting categorical data using Scikit-learn LabelEncoder() function.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Normalize or Standardize the data using StandardScaler() function.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KNeighborsClassifier, LogesticRegression, and DecisionTreeClassifier models are applied and evaluated.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127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Supervised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/>
              <a:t>Conclusion:</a:t>
            </a:r>
          </a:p>
          <a:p>
            <a:r>
              <a:rPr lang="en-US" sz="1800" dirty="0"/>
              <a:t>Decision Tree model has the highest accuracy but still very low.</a:t>
            </a:r>
          </a:p>
          <a:p>
            <a:r>
              <a:rPr lang="en-US" sz="1800" dirty="0"/>
              <a:t>One of the reason might be that there are not enough features in the dataset.</a:t>
            </a:r>
          </a:p>
          <a:p>
            <a:r>
              <a:rPr lang="en-US" sz="1800" dirty="0"/>
              <a:t>Also, there is not enough data to predict correct accuracy.</a:t>
            </a:r>
          </a:p>
          <a:p>
            <a:r>
              <a:rPr lang="en-US" sz="1800" dirty="0"/>
              <a:t>Since the dataset is thoroughly cleaned, so noise might not be the cause of low accuracy.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93A066-B5D6-79C2-35D4-81E259BE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43500" cy="2171700"/>
          </a:xfrm>
          <a:prstGeom prst="rect">
            <a:avLst/>
          </a:prstGeom>
          <a:pattFill prst="pct25">
            <a:fgClr>
              <a:srgbClr val="D9FDEA"/>
            </a:fgClr>
            <a:bgClr>
              <a:schemeClr val="bg1"/>
            </a:bgClr>
          </a:patt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28A81-9311-E05E-2ECB-33DBFAA5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1825625"/>
            <a:ext cx="34671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7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PostgreSQL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2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Plotly Dash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715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453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Data Sources &amp; Links</vt:lpstr>
      <vt:lpstr>Research Questions</vt:lpstr>
      <vt:lpstr>Project Implementation</vt:lpstr>
      <vt:lpstr>Tasks Performed on Data</vt:lpstr>
      <vt:lpstr>Supervised Machine Learning </vt:lpstr>
      <vt:lpstr>Supervised Machine Learning </vt:lpstr>
      <vt:lpstr>PostgreSQL Database</vt:lpstr>
      <vt:lpstr>Plotly Dash Visualization</vt:lpstr>
      <vt:lpstr>Tableau Data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Mubashira Qari</dc:creator>
  <cp:lastModifiedBy>Mubashira Qari</cp:lastModifiedBy>
  <cp:revision>12</cp:revision>
  <dcterms:created xsi:type="dcterms:W3CDTF">2022-12-03T00:07:25Z</dcterms:created>
  <dcterms:modified xsi:type="dcterms:W3CDTF">2022-12-03T23:32:32Z</dcterms:modified>
</cp:coreProperties>
</file>