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Assignment2_Data608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Mubashira Qari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as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Define the file path with filename and extension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#file_path &lt;- "C:/Users/Uzma/Downloads/new_df.csv"</a:t>
            </a:r>
            <a:br/>
            <a:r>
              <a:rPr>
                <a:latin typeface="Courier"/>
              </a:rPr>
              <a:t>file_path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"C:/Users/Uzma/CUNY-SPS-Assignments/Data_608/output_csv/inflation_rates.csv"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Write dataframe to CSV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(cpi_df, 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file_path, </a:t>
            </a:r>
            <a:r>
              <a:rPr>
                <a:solidFill>
                  <a:srgbClr val="7D9029"/>
                </a:solidFill>
                <a:latin typeface="Courier"/>
              </a:rPr>
              <a:t>row.names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Confirm that the file was saved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"File saved successfully!"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"File saved successfully!"</a:t>
            </a:r>
          </a:p>
          <a:p>
            <a:pPr lvl="0" indent="0">
              <a:buNone/>
            </a:pPr>
            <a:r>
              <a:rPr>
                <a:latin typeface="Courier"/>
              </a:rPr>
              <a:t>cpi_df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300 × 5
##     Year Month   CPI inflation_rate inflation_criteria
##    &lt;int&gt; &lt;chr&gt; &lt;dbl&gt;          &lt;dbl&gt; &lt;chr&gt;             
##  1  2000 Jan    169.           2.74 Not Achieved      
##  2  2001 Jan    175.           3.73 Not Achieved      
##  3  2002 Jan    177.           1.14 Achieved          
##  4  2003 Jan    182.           2.6  Not Achieved      
##  5  2004 Jan    185.           1.93 Achieved          
##  6  2005 Jan    191.           2.97 Not Achieved      
##  7  2006 Jan    198.           3.99 Not Achieved      
##  8  2007 Jan    202.           2.08 Not Achieved      
##  9  2008 Jan    211.           4.28 Not Achieved      
## 10  2009 Jan    211.           0.03 Achieved          
## # ℹ 290 more rows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fed_data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observation_date fed_fund_rate
## 1           1/1/1999          4.63
## 2           2/1/1999          4.76
## 3           3/1/1999          4.81
## 4           4/1/1999          4.74
## 5           5/1/1999          4.74
## 6           6/1/1999          4.76
## 7           7/1/1999          4.99
## 8           8/1/1999          5.07
## 9           9/1/1999          5.22
## 10         10/1/1999          5.20
## 11         11/1/1999          5.42
## 12         12/1/1999          5.30
## 13          1/1/2000          5.45
## 14          2/1/2000          5.73
## 15          3/1/2000          5.85
## 16          4/1/2000          6.02
## 17          5/1/2000          6.27
## 18          6/1/2000          6.53
## 19          7/1/2000          6.54
## 20          8/1/2000          6.50
## 21          9/1/2000          6.52
## 22         10/1/2000          6.51
## 23         11/1/2000          6.51
## 24         12/1/2000          6.40
## 25          1/1/2001          5.98
## 26          2/1/2001          5.49
## 27          3/1/2001          5.31
## 28          4/1/2001          4.80
## 29          5/1/2001          4.21
## 30          6/1/2001          3.97
## 31          7/1/2001          3.77
## 32          8/1/2001          3.65
## 33          9/1/2001          3.07
## 34         10/1/2001          2.49
## 35         11/1/2001          2.09
## 36         12/1/2001          1.82
## 37          1/1/2002          1.73
## 38          2/1/2002          1.74
## 39          3/1/2002          1.73
## 40          4/1/2002          1.75
## 41          5/1/2002          1.75
## 42          6/1/2002          1.75
## 43          7/1/2002          1.73
## 44          8/1/2002          1.74
## 45          9/1/2002          1.75
## 46         10/1/2002          1.75
## 47         11/1/2002          1.34
## 48         12/1/2002          1.24
## 49          1/1/2003          1.24
## 50          2/1/2003          1.26
## 51          3/1/2003          1.25
## 52          4/1/2003          1.26
## 53          5/1/2003          1.26
## 54          6/1/2003          1.22
## 55          7/1/2003          1.01
## 56          8/1/2003          1.03
## 57          9/1/2003          1.01
## 58         10/1/2003          1.01
## 59         11/1/2003          1.00
## 60         12/1/2003          0.98
## 61          1/1/2004          1.00
## 62          2/1/2004          1.01
## 63          3/1/2004          1.00
## 64          4/1/2004          1.00
## 65          5/1/2004          1.00
## 66          6/1/2004          1.03
## 67          7/1/2004          1.26
## 68          8/1/2004          1.43
## 69          9/1/2004          1.61
## 70         10/1/2004          1.76
## 71         11/1/2004          1.93
## 72         12/1/2004          2.16
## 73          1/1/2005          2.28
## 74          2/1/2005          2.50
## 75          3/1/2005          2.63
## 76          4/1/2005          2.79
## 77          5/1/2005          3.00
## 78          6/1/2005          3.04
## 79          7/1/2005          3.26
## 80          8/1/2005          3.50
## 81          9/1/2005          3.62
## 82         10/1/2005          3.78
## 83         11/1/2005          4.00
## 84         12/1/2005          4.16
## 85          1/1/2006          4.29
## 86          2/1/2006          4.49
## 87          3/1/2006          4.59
## 88          4/1/2006          4.79
## 89          5/1/2006          4.94
## 90          6/1/2006          4.99
## 91          7/1/2006          5.24
## 92          8/1/2006          5.25
## 93          9/1/2006          5.25
## 94         10/1/2006          5.25
## 95         11/1/2006          5.25
## 96         12/1/2006          5.24
## 97          1/1/2007          5.25
## 98          2/1/2007          5.26
## 99          3/1/2007          5.26
## 100         4/1/2007          5.25
## 101         5/1/2007          5.25
## 102         6/1/2007          5.25
## 103         7/1/2007          5.26
## 104         8/1/2007          5.02
## 105         9/1/2007          4.94
## 106        10/1/2007          4.76
## 107        11/1/2007          4.49
## 108        12/1/2007          4.24
## 109         1/1/2008          3.94
## 110         2/1/2008          2.98
## 111         3/1/2008          2.61
## 112         4/1/2008          2.28
## 113         5/1/2008          1.98
## 114         6/1/2008          2.00
## 115         7/1/2008          2.01
## 116         8/1/2008          2.00
## 117         9/1/2008          1.81
## 118        10/1/2008          0.97
## 119        11/1/2008          0.39
## 120        12/1/2008          0.16
## 121         1/1/2009          0.15
## 122         2/1/2009          0.22
## 123         3/1/2009          0.18
## 124         4/1/2009          0.15
## 125         5/1/2009          0.18
## 126         6/1/2009          0.21
## 127         7/1/2009          0.16
## 128         8/1/2009          0.16
## 129         9/1/2009          0.15
## 130        10/1/2009          0.12
## 131        11/1/2009          0.12
## 132        12/1/2009          0.12
## 133         1/1/2010          0.11
## 134         2/1/2010          0.13
## 135         3/1/2010          0.16
## 136         4/1/2010          0.20
## 137         5/1/2010          0.20
## 138         6/1/2010          0.18
## 139         7/1/2010          0.18
## 140         8/1/2010          0.19
## 141         9/1/2010          0.19
## 142        10/1/2010          0.19
## 143        11/1/2010          0.19
## 144        12/1/2010          0.18
## 145         1/1/2011          0.17
## 146         2/1/2011          0.16
## 147         3/1/2011          0.14
## 148         4/1/2011          0.10
## 149         5/1/2011          0.09
## 150         6/1/2011          0.09
## 151         7/1/2011          0.07
## 152         8/1/2011          0.10
## 153         9/1/2011          0.08
## 154        10/1/2011          0.07
## 155        11/1/2011          0.08
## 156        12/1/2011          0.07
## 157         1/1/2012          0.08
## 158         2/1/2012          0.10
## 159         3/1/2012          0.13
## 160         4/1/2012          0.14
## 161         5/1/2012          0.16
## 162         6/1/2012          0.16
## 163         7/1/2012          0.16
## 164         8/1/2012          0.13
## 165         9/1/2012          0.14
## 166        10/1/2012          0.16
## 167        11/1/2012          0.16
## 168        12/1/2012          0.16
## 169         1/1/2013          0.14
## 170         2/1/2013          0.15
## 171         3/1/2013          0.14
## 172         4/1/2013          0.15
## 173         5/1/2013          0.11
## 174         6/1/2013          0.09
## 175         7/1/2013          0.09
## 176         8/1/2013          0.08
## 177         9/1/2013          0.08
## 178        10/1/2013          0.09
## 179        11/1/2013          0.08
## 180        12/1/2013          0.09
## 181         1/1/2014          0.07
## 182         2/1/2014          0.07
## 183         3/1/2014          0.08
## 184         4/1/2014          0.09
## 185         5/1/2014          0.09
## 186         6/1/2014          0.10
## 187         7/1/2014          0.09
## 188         8/1/2014          0.09
## 189         9/1/2014          0.09
## 190        10/1/2014          0.09
## 191        11/1/2014          0.09
## 192        12/1/2014          0.12
## 193         1/1/2015          0.11
## 194         2/1/2015          0.11
## 195         3/1/2015          0.11
## 196         4/1/2015          0.12
## 197         5/1/2015          0.12
## 198         6/1/2015          0.13
## 199         7/1/2015          0.13
## 200         8/1/2015          0.14
## 201         9/1/2015          0.14
## 202        10/1/2015          0.12
## 203        11/1/2015          0.12
## 204        12/1/2015          0.24
## 205         1/1/2016          0.34
## 206         2/1/2016          0.38
## 207         3/1/2016          0.36
## 208         4/1/2016          0.37
## 209         5/1/2016          0.37
## 210         6/1/2016          0.38
## 211         7/1/2016          0.39
## 212         8/1/2016          0.40
## 213         9/1/2016          0.40
## 214        10/1/2016          0.40
## 215        11/1/2016          0.41
## 216        12/1/2016          0.54
## 217         1/1/2017          0.65
## 218         2/1/2017          0.66
## 219         3/1/2017          0.79
## 220         4/1/2017          0.90
## 221         5/1/2017          0.91
## 222         6/1/2017          1.04
## 223         7/1/2017          1.15
## 224         8/1/2017          1.16
## 225         9/1/2017          1.15
## 226        10/1/2017          1.15
## 227        11/1/2017          1.16
## 228        12/1/2017          1.30
## 229         1/1/2018          1.41
## 230         2/1/2018          1.42
## 231         3/1/2018          1.51
## 232         4/1/2018          1.69
## 233         5/1/2018          1.70
## 234         6/1/2018          1.82
## 235         7/1/2018          1.91
## 236         8/1/2018          1.91
## 237         9/1/2018          1.95
## 238        10/1/2018          2.19
## 239        11/1/2018          2.20
## 240        12/1/2018          2.27
## 241         1/1/2019          2.40
## 242         2/1/2019          2.40
## 243         3/1/2019          2.41
## 244         4/1/2019          2.42
## 245         5/1/2019          2.39
## 246         6/1/2019          2.38
## 247         7/1/2019          2.40
## 248         8/1/2019          2.13
## 249         9/1/2019          2.04
## 250        10/1/2019          1.83
## 251        11/1/2019          1.55
## 252        12/1/2019          1.55
## 253         1/1/2020          1.55
## 254         2/1/2020          1.58
## 255         3/1/2020          0.65
## 256         4/1/2020          0.05
## 257         5/1/2020          0.05
## 258         6/1/2020          0.08
## 259         7/1/2020          0.09
## 260         8/1/2020          0.10
## 261         9/1/2020          0.09
## 262        10/1/2020          0.09
## 263        11/1/2020          0.09
## 264        12/1/2020          0.09
## 265         1/1/2021          0.09
## 266         2/1/2021          0.08
## 267         3/1/2021          0.07
## 268         4/1/2021          0.07
## 269         5/1/2021          0.06
## 270         6/1/2021          0.08
## 271         7/1/2021          0.10
## 272         8/1/2021          0.09
## 273         9/1/2021          0.08
## 274        10/1/2021          0.08
## 275        11/1/2021          0.08
## 276        12/1/2021          0.08
## 277         1/1/2022          0.08
## 278         2/1/2022          0.08
## 279         3/1/2022          0.20
## 280         4/1/2022          0.33
## 281         5/1/2022          0.77
## 282         6/1/2022          1.21
## 283         7/1/2022          1.68
## 284         8/1/2022          2.33
## 285         9/1/2022          2.56
## 286        10/1/2022          3.08
## 287        11/1/2022          3.78
## 288        12/1/2022          4.10
## 289         1/1/2023          4.33
## 290         2/1/2023          4.57
## 291         3/1/2023          4.65
## 292         4/1/2023          4.83
## 293         5/1/2023          5.06
## 294         6/1/2023          5.08
## 295         7/1/2023          5.12
## 296         8/1/2023          5.33
## 297         9/1/2023          5.33
## 298        10/1/2023          5.33
## 299        11/1/2023          5.33
## 300        12/1/2023          5.33
## 301         1/1/2024          5.33
## 302         2/1/2024          5.33
## 303         3/1/2024          5.33
## 304         4/1/2024          5.33
## 305         5/1/2024          5.33
## 306         6/1/2024          5.33
## 307         7/1/2024          5.33
## 308         8/1/2024          5.33
## 309         9/1/2024          5.13
## 310        10/1/2024          4.83
## 311        11/1/2024          4.64
## 312        12/1/2024          4.48
## 313         1/1/2025          4.33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 “observation_date” to a Date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fed_data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fed_data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observation_date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mdy</a:t>
            </a:r>
            <a:r>
              <a:rPr>
                <a:latin typeface="Courier"/>
              </a:rPr>
              <a:t>(observation_date))  </a:t>
            </a:r>
            <a:r>
              <a:rPr i="1">
                <a:solidFill>
                  <a:srgbClr val="60A0B0"/>
                </a:solidFill>
                <a:latin typeface="Courier"/>
              </a:rPr>
              <a:t># Converts MM/DD/YYYY format to Date type</a:t>
            </a:r>
            <a:br/>
            <a:br/>
            <a:r>
              <a:rPr>
                <a:latin typeface="Courier"/>
              </a:rPr>
              <a:t>fed_df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fed_data</a:t>
            </a:r>
            <a:br/>
            <a:r>
              <a:rPr>
                <a:latin typeface="Courier"/>
              </a:rPr>
              <a:t>fed_df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observation_date fed_fund_rate
## 1         1999-01-01          4.63
## 2         1999-02-01          4.76
## 3         1999-03-01          4.81
## 4         1999-04-01          4.74
## 5         1999-05-01          4.74
## 6         1999-06-01          4.76
## 7         1999-07-01          4.99
## 8         1999-08-01          5.07
## 9         1999-09-01          5.22
## 10        1999-10-01          5.20
## 11        1999-11-01          5.42
## 12        1999-12-01          5.30
## 13        2000-01-01          5.45
## 14        2000-02-01          5.73
## 15        2000-03-01          5.85
## 16        2000-04-01          6.02
## 17        2000-05-01          6.27
## 18        2000-06-01          6.53
## 19        2000-07-01          6.54
## 20        2000-08-01          6.50
## 21        2000-09-01          6.52
## 22        2000-10-01          6.51
## 23        2000-11-01          6.51
## 24        2000-12-01          6.40
## 25        2001-01-01          5.98
## 26        2001-02-01          5.49
## 27        2001-03-01          5.31
## 28        2001-04-01          4.80
## 29        2001-05-01          4.21
## 30        2001-06-01          3.97
## 31        2001-07-01          3.77
## 32        2001-08-01          3.65
## 33        2001-09-01          3.07
## 34        2001-10-01          2.49
## 35        2001-11-01          2.09
## 36        2001-12-01          1.82
## 37        2002-01-01          1.73
## 38        2002-02-01          1.74
## 39        2002-03-01          1.73
## 40        2002-04-01          1.75
## 41        2002-05-01          1.75
## 42        2002-06-01          1.75
## 43        2002-07-01          1.73
## 44        2002-08-01          1.74
## 45        2002-09-01          1.75
## 46        2002-10-01          1.75
## 47        2002-11-01          1.34
## 48        2002-12-01          1.24
## 49        2003-01-01          1.24
## 50        2003-02-01          1.26
## 51        2003-03-01          1.25
## 52        2003-04-01          1.26
## 53        2003-05-01          1.26
## 54        2003-06-01          1.22
## 55        2003-07-01          1.01
## 56        2003-08-01          1.03
## 57        2003-09-01          1.01
## 58        2003-10-01          1.01
## 59        2003-11-01          1.00
## 60        2003-12-01          0.98
## 61        2004-01-01          1.00
## 62        2004-02-01          1.01
## 63        2004-03-01          1.00
## 64        2004-04-01          1.00
## 65        2004-05-01          1.00
## 66        2004-06-01          1.03
## 67        2004-07-01          1.26
## 68        2004-08-01          1.43
## 69        2004-09-01          1.61
## 70        2004-10-01          1.76
## 71        2004-11-01          1.93
## 72        2004-12-01          2.16
## 73        2005-01-01          2.28
## 74        2005-02-01          2.50
## 75        2005-03-01          2.63
## 76        2005-04-01          2.79
## 77        2005-05-01          3.00
## 78        2005-06-01          3.04
## 79        2005-07-01          3.26
## 80        2005-08-01          3.50
## 81        2005-09-01          3.62
## 82        2005-10-01          3.78
## 83        2005-11-01          4.00
## 84        2005-12-01          4.16
## 85        2006-01-01          4.29
## 86        2006-02-01          4.49
## 87        2006-03-01          4.59
## 88        2006-04-01          4.79
## 89        2006-05-01          4.94
## 90        2006-06-01          4.99
## 91        2006-07-01          5.24
## 92        2006-08-01          5.25
## 93        2006-09-01          5.25
## 94        2006-10-01          5.25
## 95        2006-11-01          5.25
## 96        2006-12-01          5.24
## 97        2007-01-01          5.25
## 98        2007-02-01          5.26
## 99        2007-03-01          5.26
## 100       2007-04-01          5.25
## 101       2007-05-01          5.25
## 102       2007-06-01          5.25
## 103       2007-07-01          5.26
## 104       2007-08-01          5.02
## 105       2007-09-01          4.94
## 106       2007-10-01          4.76
## 107       2007-11-01          4.49
## 108       2007-12-01          4.24
## 109       2008-01-01          3.94
## 110       2008-02-01          2.98
## 111       2008-03-01          2.61
## 112       2008-04-01          2.28
## 113       2008-05-01          1.98
## 114       2008-06-01          2.00
## 115       2008-07-01          2.01
## 116       2008-08-01          2.00
## 117       2008-09-01          1.81
## 118       2008-10-01          0.97
## 119       2008-11-01          0.39
## 120       2008-12-01          0.16
## 121       2009-01-01          0.15
## 122       2009-02-01          0.22
## 123       2009-03-01          0.18
## 124       2009-04-01          0.15
## 125       2009-05-01          0.18
## 126       2009-06-01          0.21
## 127       2009-07-01          0.16
## 128       2009-08-01          0.16
## 129       2009-09-01          0.15
## 130       2009-10-01          0.12
## 131       2009-11-01          0.12
## 132       2009-12-01          0.12
## 133       2010-01-01          0.11
## 134       2010-02-01          0.13
## 135       2010-03-01          0.16
## 136       2010-04-01          0.20
## 137       2010-05-01          0.20
## 138       2010-06-01          0.18
## 139       2010-07-01          0.18
## 140       2010-08-01          0.19
## 141       2010-09-01          0.19
## 142       2010-10-01          0.19
## 143       2010-11-01          0.19
## 144       2010-12-01          0.18
## 145       2011-01-01          0.17
## 146       2011-02-01          0.16
## 147       2011-03-01          0.14
## 148       2011-04-01          0.10
## 149       2011-05-01          0.09
## 150       2011-06-01          0.09
## 151       2011-07-01          0.07
## 152       2011-08-01          0.10
## 153       2011-09-01          0.08
## 154       2011-10-01          0.07
## 155       2011-11-01          0.08
## 156       2011-12-01          0.07
## 157       2012-01-01          0.08
## 158       2012-02-01          0.10
## 159       2012-03-01          0.13
## 160       2012-04-01          0.14
## 161       2012-05-01          0.16
## 162       2012-06-01          0.16
## 163       2012-07-01          0.16
## 164       2012-08-01          0.13
## 165       2012-09-01          0.14
## 166       2012-10-01          0.16
## 167       2012-11-01          0.16
## 168       2012-12-01          0.16
## 169       2013-01-01          0.14
## 170       2013-02-01          0.15
## 171       2013-03-01          0.14
## 172       2013-04-01          0.15
## 173       2013-05-01          0.11
## 174       2013-06-01          0.09
## 175       2013-07-01          0.09
## 176       2013-08-01          0.08
## 177       2013-09-01          0.08
## 178       2013-10-01          0.09
## 179       2013-11-01          0.08
## 180       2013-12-01          0.09
## 181       2014-01-01          0.07
## 182       2014-02-01          0.07
## 183       2014-03-01          0.08
## 184       2014-04-01          0.09
## 185       2014-05-01          0.09
## 186       2014-06-01          0.10
## 187       2014-07-01          0.09
## 188       2014-08-01          0.09
## 189       2014-09-01          0.09
## 190       2014-10-01          0.09
## 191       2014-11-01          0.09
## 192       2014-12-01          0.12
## 193       2015-01-01          0.11
## 194       2015-02-01          0.11
## 195       2015-03-01          0.11
## 196       2015-04-01          0.12
## 197       2015-05-01          0.12
## 198       2015-06-01          0.13
## 199       2015-07-01          0.13
## 200       2015-08-01          0.14
## 201       2015-09-01          0.14
## 202       2015-10-01          0.12
## 203       2015-11-01          0.12
## 204       2015-12-01          0.24
## 205       2016-01-01          0.34
## 206       2016-02-01          0.38
## 207       2016-03-01          0.36
## 208       2016-04-01          0.37
## 209       2016-05-01          0.37
## 210       2016-06-01          0.38
## 211       2016-07-01          0.39
## 212       2016-08-01          0.40
## 213       2016-09-01          0.40
## 214       2016-10-01          0.40
## 215       2016-11-01          0.41
## 216       2016-12-01          0.54
## 217       2017-01-01          0.65
## 218       2017-02-01          0.66
## 219       2017-03-01          0.79
## 220       2017-04-01          0.90
## 221       2017-05-01          0.91
## 222       2017-06-01          1.04
## 223       2017-07-01          1.15
## 224       2017-08-01          1.16
## 225       2017-09-01          1.15
## 226       2017-10-01          1.15
## 227       2017-11-01          1.16
## 228       2017-12-01          1.30
## 229       2018-01-01          1.41
## 230       2018-02-01          1.42
## 231       2018-03-01          1.51
## 232       2018-04-01          1.69
## 233       2018-05-01          1.70
## 234       2018-06-01          1.82
## 235       2018-07-01          1.91
## 236       2018-08-01          1.91
## 237       2018-09-01          1.95
## 238       2018-10-01          2.19
## 239       2018-11-01          2.20
## 240       2018-12-01          2.27
## 241       2019-01-01          2.40
## 242       2019-02-01          2.40
## 243       2019-03-01          2.41
## 244       2019-04-01          2.42
## 245       2019-05-01          2.39
## 246       2019-06-01          2.38
## 247       2019-07-01          2.40
## 248       2019-08-01          2.13
## 249       2019-09-01          2.04
## 250       2019-10-01          1.83
## 251       2019-11-01          1.55
## 252       2019-12-01          1.55
## 253       2020-01-01          1.55
## 254       2020-02-01          1.58
## 255       2020-03-01          0.65
## 256       2020-04-01          0.05
## 257       2020-05-01          0.05
## 258       2020-06-01          0.08
## 259       2020-07-01          0.09
## 260       2020-08-01          0.10
## 261       2020-09-01          0.09
## 262       2020-10-01          0.09
## 263       2020-11-01          0.09
## 264       2020-12-01          0.09
## 265       2021-01-01          0.09
## 266       2021-02-01          0.08
## 267       2021-03-01          0.07
## 268       2021-04-01          0.07
## 269       2021-05-01          0.06
## 270       2021-06-01          0.08
## 271       2021-07-01          0.10
## 272       2021-08-01          0.09
## 273       2021-09-01          0.08
## 274       2021-10-01          0.08
## 275       2021-11-01          0.08
## 276       2021-12-01          0.08
## 277       2022-01-01          0.08
## 278       2022-02-01          0.08
## 279       2022-03-01          0.20
## 280       2022-04-01          0.33
## 281       2022-05-01          0.77
## 282       2022-06-01          1.21
## 283       2022-07-01          1.68
## 284       2022-08-01          2.33
## 285       2022-09-01          2.56
## 286       2022-10-01          3.08
## 287       2022-11-01          3.78
## 288       2022-12-01          4.10
## 289       2023-01-01          4.33
## 290       2023-02-01          4.57
## 291       2023-03-01          4.65
## 292       2023-04-01          4.83
## 293       2023-05-01          5.06
## 294       2023-06-01          5.08
## 295       2023-07-01          5.12
## 296       2023-08-01          5.33
## 297       2023-09-01          5.33
## 298       2023-10-01          5.33
## 299       2023-11-01          5.33
## 300       2023-12-01          5.33
## 301       2024-01-01          5.33
## 302       2024-02-01          5.33
## 303       2024-03-01          5.33
## 304       2024-04-01          5.33
## 305       2024-05-01          5.33
## 306       2024-06-01          5.33
## 307       2024-07-01          5.33
## 308       2024-08-01          5.33
## 309       2024-09-01          5.13
## 310       2024-10-01          4.83
## 311       2024-11-01          4.64
## 312       2024-12-01          4.48
## 313       2025-01-01          4.33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Extract Year and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fed_df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fed_df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(observation_date),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Month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month</a:t>
            </a:r>
            <a:r>
              <a:rPr>
                <a:latin typeface="Courier"/>
              </a:rPr>
              <a:t>(observation_date, 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abbr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  </a:t>
            </a:r>
            <a:r>
              <a:rPr i="1">
                <a:solidFill>
                  <a:srgbClr val="60A0B0"/>
                </a:solidFill>
                <a:latin typeface="Courier"/>
              </a:rPr>
              <a:t># Extract month name (Jan, Feb, etc.)</a:t>
            </a:r>
            <a:br/>
            <a:br/>
            <a:r>
              <a:rPr>
                <a:latin typeface="Courier"/>
              </a:rPr>
              <a:t>fed_df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observation_date fed_fund_rate Year Month
## 1         1999-01-01          4.63 1999   Jan
## 2         1999-02-01          4.76 1999   Feb
## 3         1999-03-01          4.81 1999   Mar
## 4         1999-04-01          4.74 1999   Apr
## 5         1999-05-01          4.74 1999   May
## 6         1999-06-01          4.76 1999   Jun
## 7         1999-07-01          4.99 1999   Jul
## 8         1999-08-01          5.07 1999   Aug
## 9         1999-09-01          5.22 1999   Sep
## 10        1999-10-01          5.20 1999   Oct
## 11        1999-11-01          5.42 1999   Nov
## 12        1999-12-01          5.30 1999   Dec
## 13        2000-01-01          5.45 2000   Jan
## 14        2000-02-01          5.73 2000   Feb
## 15        2000-03-01          5.85 2000   Mar
## 16        2000-04-01          6.02 2000   Apr
## 17        2000-05-01          6.27 2000   May
## 18        2000-06-01          6.53 2000   Jun
## 19        2000-07-01          6.54 2000   Jul
## 20        2000-08-01          6.50 2000   Aug
## 21        2000-09-01          6.52 2000   Sep
## 22        2000-10-01          6.51 2000   Oct
## 23        2000-11-01          6.51 2000   Nov
## 24        2000-12-01          6.40 2000   Dec
## 25        2001-01-01          5.98 2001   Jan
## 26        2001-02-01          5.49 2001   Feb
## 27        2001-03-01          5.31 2001   Mar
## 28        2001-04-01          4.80 2001   Apr
## 29        2001-05-01          4.21 2001   May
## 30        2001-06-01          3.97 2001   Jun
## 31        2001-07-01          3.77 2001   Jul
## 32        2001-08-01          3.65 2001   Aug
## 33        2001-09-01          3.07 2001   Sep
## 34        2001-10-01          2.49 2001   Oct
## 35        2001-11-01          2.09 2001   Nov
## 36        2001-12-01          1.82 2001   Dec
## 37        2002-01-01          1.73 2002   Jan
## 38        2002-02-01          1.74 2002   Feb
## 39        2002-03-01          1.73 2002   Mar
## 40        2002-04-01          1.75 2002   Apr
## 41        2002-05-01          1.75 2002   May
## 42        2002-06-01          1.75 2002   Jun
## 43        2002-07-01          1.73 2002   Jul
## 44        2002-08-01          1.74 2002   Aug
## 45        2002-09-01          1.75 2002   Sep
## 46        2002-10-01          1.75 2002   Oct
## 47        2002-11-01          1.34 2002   Nov
## 48        2002-12-01          1.24 2002   Dec
## 49        2003-01-01          1.24 2003   Jan
## 50        2003-02-01          1.26 2003   Feb
## 51        2003-03-01          1.25 2003   Mar
## 52        2003-04-01          1.26 2003   Apr
## 53        2003-05-01          1.26 2003   May
## 54        2003-06-01          1.22 2003   Jun
## 55        2003-07-01          1.01 2003   Jul
## 56        2003-08-01          1.03 2003   Aug
## 57        2003-09-01          1.01 2003   Sep
## 58        2003-10-01          1.01 2003   Oct
## 59        2003-11-01          1.00 2003   Nov
## 60        2003-12-01          0.98 2003   Dec
## 61        2004-01-01          1.00 2004   Jan
## 62        2004-02-01          1.01 2004   Feb
## 63        2004-03-01          1.00 2004   Mar
## 64        2004-04-01          1.00 2004   Apr
## 65        2004-05-01          1.00 2004   May
## 66        2004-06-01          1.03 2004   Jun
## 67        2004-07-01          1.26 2004   Jul
## 68        2004-08-01          1.43 2004   Aug
## 69        2004-09-01          1.61 2004   Sep
## 70        2004-10-01          1.76 2004   Oct
## 71        2004-11-01          1.93 2004   Nov
## 72        2004-12-01          2.16 2004   Dec
## 73        2005-01-01          2.28 2005   Jan
## 74        2005-02-01          2.50 2005   Feb
## 75        2005-03-01          2.63 2005   Mar
## 76        2005-04-01          2.79 2005   Apr
## 77        2005-05-01          3.00 2005   May
## 78        2005-06-01          3.04 2005   Jun
## 79        2005-07-01          3.26 2005   Jul
## 80        2005-08-01          3.50 2005   Aug
## 81        2005-09-01          3.62 2005   Sep
## 82        2005-10-01          3.78 2005   Oct
## 83        2005-11-01          4.00 2005   Nov
## 84        2005-12-01          4.16 2005   Dec
## 85        2006-01-01          4.29 2006   Jan
## 86        2006-02-01          4.49 2006   Feb
## 87        2006-03-01          4.59 2006   Mar
## 88        2006-04-01          4.79 2006   Apr
## 89        2006-05-01          4.94 2006   May
## 90        2006-06-01          4.99 2006   Jun
## 91        2006-07-01          5.24 2006   Jul
## 92        2006-08-01          5.25 2006   Aug
## 93        2006-09-01          5.25 2006   Sep
## 94        2006-10-01          5.25 2006   Oct
## 95        2006-11-01          5.25 2006   Nov
## 96        2006-12-01          5.24 2006   Dec
## 97        2007-01-01          5.25 2007   Jan
## 98        2007-02-01          5.26 2007   Feb
## 99        2007-03-01          5.26 2007   Mar
## 100       2007-04-01          5.25 2007   Apr
## 101       2007-05-01          5.25 2007   May
## 102       2007-06-01          5.25 2007   Jun
## 103       2007-07-01          5.26 2007   Jul
## 104       2007-08-01          5.02 2007   Aug
## 105       2007-09-01          4.94 2007   Sep
## 106       2007-10-01          4.76 2007   Oct
## 107       2007-11-01          4.49 2007   Nov
## 108       2007-12-01          4.24 2007   Dec
## 109       2008-01-01          3.94 2008   Jan
## 110       2008-02-01          2.98 2008   Feb
## 111       2008-03-01          2.61 2008   Mar
## 112       2008-04-01          2.28 2008   Apr
## 113       2008-05-01          1.98 2008   May
## 114       2008-06-01          2.00 2008   Jun
## 115       2008-07-01          2.01 2008   Jul
## 116       2008-08-01          2.00 2008   Aug
## 117       2008-09-01          1.81 2008   Sep
## 118       2008-10-01          0.97 2008   Oct
## 119       2008-11-01          0.39 2008   Nov
## 120       2008-12-01          0.16 2008   Dec
## 121       2009-01-01          0.15 2009   Jan
## 122       2009-02-01          0.22 2009   Feb
## 123       2009-03-01          0.18 2009   Mar
## 124       2009-04-01          0.15 2009   Apr
## 125       2009-05-01          0.18 2009   May
## 126       2009-06-01          0.21 2009   Jun
## 127       2009-07-01          0.16 2009   Jul
## 128       2009-08-01          0.16 2009   Aug
## 129       2009-09-01          0.15 2009   Sep
## 130       2009-10-01          0.12 2009   Oct
## 131       2009-11-01          0.12 2009   Nov
## 132       2009-12-01          0.12 2009   Dec
## 133       2010-01-01          0.11 2010   Jan
## 134       2010-02-01          0.13 2010   Feb
## 135       2010-03-01          0.16 2010   Mar
## 136       2010-04-01          0.20 2010   Apr
## 137       2010-05-01          0.20 2010   May
## 138       2010-06-01          0.18 2010   Jun
## 139       2010-07-01          0.18 2010   Jul
## 140       2010-08-01          0.19 2010   Aug
## 141       2010-09-01          0.19 2010   Sep
## 142       2010-10-01          0.19 2010   Oct
## 143       2010-11-01          0.19 2010   Nov
## 144       2010-12-01          0.18 2010   Dec
## 145       2011-01-01          0.17 2011   Jan
## 146       2011-02-01          0.16 2011   Feb
## 147       2011-03-01          0.14 2011   Mar
## 148       2011-04-01          0.10 2011   Apr
## 149       2011-05-01          0.09 2011   May
## 150       2011-06-01          0.09 2011   Jun
## 151       2011-07-01          0.07 2011   Jul
## 152       2011-08-01          0.10 2011   Aug
## 153       2011-09-01          0.08 2011   Sep
## 154       2011-10-01          0.07 2011   Oct
## 155       2011-11-01          0.08 2011   Nov
## 156       2011-12-01          0.07 2011   Dec
## 157       2012-01-01          0.08 2012   Jan
## 158       2012-02-01          0.10 2012   Feb
## 159       2012-03-01          0.13 2012   Mar
## 160       2012-04-01          0.14 2012   Apr
## 161       2012-05-01          0.16 2012   May
## 162       2012-06-01          0.16 2012   Jun
## 163       2012-07-01          0.16 2012   Jul
## 164       2012-08-01          0.13 2012   Aug
## 165       2012-09-01          0.14 2012   Sep
## 166       2012-10-01          0.16 2012   Oct
## 167       2012-11-01          0.16 2012   Nov
## 168       2012-12-01          0.16 2012   Dec
## 169       2013-01-01          0.14 2013   Jan
## 170       2013-02-01          0.15 2013   Feb
## 171       2013-03-01          0.14 2013   Mar
## 172       2013-04-01          0.15 2013   Apr
## 173       2013-05-01          0.11 2013   May
## 174       2013-06-01          0.09 2013   Jun
## 175       2013-07-01          0.09 2013   Jul
## 176       2013-08-01          0.08 2013   Aug
## 177       2013-09-01          0.08 2013   Sep
## 178       2013-10-01          0.09 2013   Oct
## 179       2013-11-01          0.08 2013   Nov
## 180       2013-12-01          0.09 2013   Dec
## 181       2014-01-01          0.07 2014   Jan
## 182       2014-02-01          0.07 2014   Feb
## 183       2014-03-01          0.08 2014   Mar
## 184       2014-04-01          0.09 2014   Apr
## 185       2014-05-01          0.09 2014   May
## 186       2014-06-01          0.10 2014   Jun
## 187       2014-07-01          0.09 2014   Jul
## 188       2014-08-01          0.09 2014   Aug
## 189       2014-09-01          0.09 2014   Sep
## 190       2014-10-01          0.09 2014   Oct
## 191       2014-11-01          0.09 2014   Nov
## 192       2014-12-01          0.12 2014   Dec
## 193       2015-01-01          0.11 2015   Jan
## 194       2015-02-01          0.11 2015   Feb
## 195       2015-03-01          0.11 2015   Mar
## 196       2015-04-01          0.12 2015   Apr
## 197       2015-05-01          0.12 2015   May
## 198       2015-06-01          0.13 2015   Jun
## 199       2015-07-01          0.13 2015   Jul
## 200       2015-08-01          0.14 2015   Aug
## 201       2015-09-01          0.14 2015   Sep
## 202       2015-10-01          0.12 2015   Oct
## 203       2015-11-01          0.12 2015   Nov
## 204       2015-12-01          0.24 2015   Dec
## 205       2016-01-01          0.34 2016   Jan
## 206       2016-02-01          0.38 2016   Feb
## 207       2016-03-01          0.36 2016   Mar
## 208       2016-04-01          0.37 2016   Apr
## 209       2016-05-01          0.37 2016   May
## 210       2016-06-01          0.38 2016   Jun
## 211       2016-07-01          0.39 2016   Jul
## 212       2016-08-01          0.40 2016   Aug
## 213       2016-09-01          0.40 2016   Sep
## 214       2016-10-01          0.40 2016   Oct
## 215       2016-11-01          0.41 2016   Nov
## 216       2016-12-01          0.54 2016   Dec
## 217       2017-01-01          0.65 2017   Jan
## 218       2017-02-01          0.66 2017   Feb
## 219       2017-03-01          0.79 2017   Mar
## 220       2017-04-01          0.90 2017   Apr
## 221       2017-05-01          0.91 2017   May
## 222       2017-06-01          1.04 2017   Jun
## 223       2017-07-01          1.15 2017   Jul
## 224       2017-08-01          1.16 2017   Aug
## 225       2017-09-01          1.15 2017   Sep
## 226       2017-10-01          1.15 2017   Oct
## 227       2017-11-01          1.16 2017   Nov
## 228       2017-12-01          1.30 2017   Dec
## 229       2018-01-01          1.41 2018   Jan
## 230       2018-02-01          1.42 2018   Feb
## 231       2018-03-01          1.51 2018   Mar
## 232       2018-04-01          1.69 2018   Apr
## 233       2018-05-01          1.70 2018   May
## 234       2018-06-01          1.82 2018   Jun
## 235       2018-07-01          1.91 2018   Jul
## 236       2018-08-01          1.91 2018   Aug
## 237       2018-09-01          1.95 2018   Sep
## 238       2018-10-01          2.19 2018   Oct
## 239       2018-11-01          2.20 2018   Nov
## 240       2018-12-01          2.27 2018   Dec
## 241       2019-01-01          2.40 2019   Jan
## 242       2019-02-01          2.40 2019   Feb
## 243       2019-03-01          2.41 2019   Mar
## 244       2019-04-01          2.42 2019   Apr
## 245       2019-05-01          2.39 2019   May
## 246       2019-06-01          2.38 2019   Jun
## 247       2019-07-01          2.40 2019   Jul
## 248       2019-08-01          2.13 2019   Aug
## 249       2019-09-01          2.04 2019   Sep
## 250       2019-10-01          1.83 2019   Oct
## 251       2019-11-01          1.55 2019   Nov
## 252       2019-12-01          1.55 2019   Dec
## 253       2020-01-01          1.55 2020   Jan
## 254       2020-02-01          1.58 2020   Feb
## 255       2020-03-01          0.65 2020   Mar
## 256       2020-04-01          0.05 2020   Apr
## 257       2020-05-01          0.05 2020   May
## 258       2020-06-01          0.08 2020   Jun
## 259       2020-07-01          0.09 2020   Jul
## 260       2020-08-01          0.10 2020   Aug
## 261       2020-09-01          0.09 2020   Sep
## 262       2020-10-01          0.09 2020   Oct
## 263       2020-11-01          0.09 2020   Nov
## 264       2020-12-01          0.09 2020   Dec
## 265       2021-01-01          0.09 2021   Jan
## 266       2021-02-01          0.08 2021   Feb
## 267       2021-03-01          0.07 2021   Mar
## 268       2021-04-01          0.07 2021   Apr
## 269       2021-05-01          0.06 2021   May
## 270       2021-06-01          0.08 2021   Jun
## 271       2021-07-01          0.10 2021   Jul
## 272       2021-08-01          0.09 2021   Aug
## 273       2021-09-01          0.08 2021   Sep
## 274       2021-10-01          0.08 2021   Oct
## 275       2021-11-01          0.08 2021   Nov
## 276       2021-12-01          0.08 2021   Dec
## 277       2022-01-01          0.08 2022   Jan
## 278       2022-02-01          0.08 2022   Feb
## 279       2022-03-01          0.20 2022   Mar
## 280       2022-04-01          0.33 2022   Apr
## 281       2022-05-01          0.77 2022   May
## 282       2022-06-01          1.21 2022   Jun
## 283       2022-07-01          1.68 2022   Jul
## 284       2022-08-01          2.33 2022   Aug
## 285       2022-09-01          2.56 2022   Sep
## 286       2022-10-01          3.08 2022   Oct
## 287       2022-11-01          3.78 2022   Nov
## 288       2022-12-01          4.10 2022   Dec
## 289       2023-01-01          4.33 2023   Jan
## 290       2023-02-01          4.57 2023   Feb
## 291       2023-03-01          4.65 2023   Mar
## 292       2023-04-01          4.83 2023   Apr
## 293       2023-05-01          5.06 2023   May
## 294       2023-06-01          5.08 2023   Jun
## 295       2023-07-01          5.12 2023   Jul
## 296       2023-08-01          5.33 2023   Aug
## 297       2023-09-01          5.33 2023   Sep
## 298       2023-10-01          5.33 2023   Oct
## 299       2023-11-01          5.33 2023   Nov
## 300       2023-12-01          5.33 2023   Dec
## 301       2024-01-01          5.33 2024   Jan
## 302       2024-02-01          5.33 2024   Feb
## 303       2024-03-01          5.33 2024   Mar
## 304       2024-04-01          5.33 2024   Apr
## 305       2024-05-01          5.33 2024   May
## 306       2024-06-01          5.33 2024   Jun
## 307       2024-07-01          5.33 2024   Jul
## 308       2024-08-01          5.33 2024   Aug
## 309       2024-09-01          5.13 2024   Sep
## 310       2024-10-01          4.83 2024   Oct
## 311       2024-11-01          4.64 2024   Nov
## 312       2024-12-01          4.48 2024   Dec
## 313       2025-01-01          4.33 2025   Jan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as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Define the file path with filename and extension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#file_path &lt;- "C:/Users/Uzma/Downloads/new_df.csv"</a:t>
            </a:r>
            <a:br/>
            <a:r>
              <a:rPr>
                <a:latin typeface="Courier"/>
              </a:rPr>
              <a:t>file_path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"C:/Users/Uzma/CUNY-SPS-Assignments/Data_608/output_csv/fed_rates.csv"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Write dataframe to CSV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(fed_df, 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file_path, </a:t>
            </a:r>
            <a:r>
              <a:rPr>
                <a:solidFill>
                  <a:srgbClr val="7D9029"/>
                </a:solidFill>
                <a:latin typeface="Courier"/>
              </a:rPr>
              <a:t>row.names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Confirm that the file was saved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"File saved successfully!"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"File saved successfully!"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Dataframe for Unemployment Rate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unemp_df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unemployment_data</a:t>
            </a:r>
            <a:br/>
            <a:br/>
            <a:r>
              <a:rPr>
                <a:latin typeface="Courier"/>
              </a:rPr>
              <a:t>unemp_df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Series.ID Year Period    Label unemployment_rate
## 1   LNS14000000 1999    M01 1999 Jan               4.3
## 2   LNS14000000 1999    M02 1999 Feb               4.4
## 3   LNS14000000 1999    M03 1999 Mar               4.2
## 4   LNS14000000 1999    M04 1999 Apr               4.3
## 5   LNS14000000 1999    M05 1999 May               4.2
## 6   LNS14000000 1999    M06 1999 Jun               4.3
## 7   LNS14000000 1999    M07 1999 Jul               4.3
## 8   LNS14000000 1999    M08 1999 Aug               4.2
## 9   LNS14000000 1999    M09 1999 Sep               4.2
## 10  LNS14000000 1999    M10 1999 Oct               4.1
## 11  LNS14000000 1999    M11 1999 Nov               4.1
## 12  LNS14000000 1999    M12 1999 Dec               4.0
## 13  LNS14000000 2000    M01 2000 Jan               4.0
## 14  LNS14000000 2000    M02 2000 Feb               4.1
## 15  LNS14000000 2000    M03 2000 Mar               4.0
## 16  LNS14000000 2000    M04 2000 Apr               3.8
## 17  LNS14000000 2000    M05 2000 May               4.0
## 18  LNS14000000 2000    M06 2000 Jun               4.0
## 19  LNS14000000 2000    M07 2000 Jul               4.0
## 20  LNS14000000 2000    M08 2000 Aug               4.1
## 21  LNS14000000 2000    M09 2000 Sep               3.9
## 22  LNS14000000 2000    M10 2000 Oct               3.9
## 23  LNS14000000 2000    M11 2000 Nov               3.9
## 24  LNS14000000 2000    M12 2000 Dec               3.9
## 25  LNS14000000 2001    M01 2001 Jan               4.2
## 26  LNS14000000 2001    M02 2001 Feb               4.2
## 27  LNS14000000 2001    M03 2001 Mar               4.3
## 28  LNS14000000 2001    M04 2001 Apr               4.4
## 29  LNS14000000 2001    M05 2001 May               4.3
## 30  LNS14000000 2001    M06 2001 Jun               4.5
## 31  LNS14000000 2001    M07 2001 Jul               4.6
## 32  LNS14000000 2001    M08 2001 Aug               4.9
## 33  LNS14000000 2001    M09 2001 Sep               5.0
## 34  LNS14000000 2001    M10 2001 Oct               5.3
## 35  LNS14000000 2001    M11 2001 Nov               5.5
## 36  LNS14000000 2001    M12 2001 Dec               5.7
## 37  LNS14000000 2002    M01 2002 Jan               5.7
## 38  LNS14000000 2002    M02 2002 Feb               5.7
## 39  LNS14000000 2002    M03 2002 Mar               5.7
## 40  LNS14000000 2002    M04 2002 Apr               5.9
## 41  LNS14000000 2002    M05 2002 May               5.8
## 42  LNS14000000 2002    M06 2002 Jun               5.8
## 43  LNS14000000 2002    M07 2002 Jul               5.8
## 44  LNS14000000 2002    M08 2002 Aug               5.7
## 45  LNS14000000 2002    M09 2002 Sep               5.7
## 46  LNS14000000 2002    M10 2002 Oct               5.7
## 47  LNS14000000 2002    M11 2002 Nov               5.9
## 48  LNS14000000 2002    M12 2002 Dec               6.0
## 49  LNS14000000 2003    M01 2003 Jan               5.8
## 50  LNS14000000 2003    M02 2003 Feb               5.9
## 51  LNS14000000 2003    M03 2003 Mar               5.9
## 52  LNS14000000 2003    M04 2003 Apr               6.0
## 53  LNS14000000 2003    M05 2003 May               6.1
## 54  LNS14000000 2003    M06 2003 Jun               6.3
## 55  LNS14000000 2003    M07 2003 Jul               6.2
## 56  LNS14000000 2003    M08 2003 Aug               6.1
## 57  LNS14000000 2003    M09 2003 Sep               6.1
## 58  LNS14000000 2003    M10 2003 Oct               6.0
## 59  LNS14000000 2003    M11 2003 Nov               5.8
## 60  LNS14000000 2003    M12 2003 Dec               5.7
## 61  LNS14000000 2004    M01 2004 Jan               5.7
## 62  LNS14000000 2004    M02 2004 Feb               5.6
## 63  LNS14000000 2004    M03 2004 Mar               5.8
## 64  LNS14000000 2004    M04 2004 Apr               5.6
## 65  LNS14000000 2004    M05 2004 May               5.6
## 66  LNS14000000 2004    M06 2004 Jun               5.6
## 67  LNS14000000 2004    M07 2004 Jul               5.5
## 68  LNS14000000 2004    M08 2004 Aug               5.4
## 69  LNS14000000 2004    M09 2004 Sep               5.4
## 70  LNS14000000 2004    M10 2004 Oct               5.5
## 71  LNS14000000 2004    M11 2004 Nov               5.4
## 72  LNS14000000 2004    M12 2004 Dec               5.4
## 73  LNS14000000 2005    M01 2005 Jan               5.3
## 74  LNS14000000 2005    M02 2005 Feb               5.4
## 75  LNS14000000 2005    M03 2005 Mar               5.2
## 76  LNS14000000 2005    M04 2005 Apr               5.2
## 77  LNS14000000 2005    M05 2005 May               5.1
## 78  LNS14000000 2005    M06 2005 Jun               5.0
## 79  LNS14000000 2005    M07 2005 Jul               5.0
## 80  LNS14000000 2005    M08 2005 Aug               4.9
## 81  LNS14000000 2005    M09 2005 Sep               5.0
## 82  LNS14000000 2005    M10 2005 Oct               5.0
## 83  LNS14000000 2005    M11 2005 Nov               5.0
## 84  LNS14000000 2005    M12 2005 Dec               4.9
## 85  LNS14000000 2006    M01 2006 Jan               4.7
## 86  LNS14000000 2006    M02 2006 Feb               4.8
## 87  LNS14000000 2006    M03 2006 Mar               4.7
## 88  LNS14000000 2006    M04 2006 Apr               4.7
## 89  LNS14000000 2006    M05 2006 May               4.6
## 90  LNS14000000 2006    M06 2006 Jun               4.6
## 91  LNS14000000 2006    M07 2006 Jul               4.7
## 92  LNS14000000 2006    M08 2006 Aug               4.7
## 93  LNS14000000 2006    M09 2006 Sep               4.5
## 94  LNS14000000 2006    M10 2006 Oct               4.4
## 95  LNS14000000 2006    M11 2006 Nov               4.5
## 96  LNS14000000 2006    M12 2006 Dec               4.4
## 97  LNS14000000 2007    M01 2007 Jan               4.6
## 98  LNS14000000 2007    M02 2007 Feb               4.5
## 99  LNS14000000 2007    M03 2007 Mar               4.4
## 100 LNS14000000 2007    M04 2007 Apr               4.5
## 101 LNS14000000 2007    M05 2007 May               4.4
## 102 LNS14000000 2007    M06 2007 Jun               4.6
## 103 LNS14000000 2007    M07 2007 Jul               4.7
## 104 LNS14000000 2007    M08 2007 Aug               4.6
## 105 LNS14000000 2007    M09 2007 Sep               4.7
## 106 LNS14000000 2007    M10 2007 Oct               4.7
## 107 LNS14000000 2007    M11 2007 Nov               4.7
## 108 LNS14000000 2007    M12 2007 Dec               5.0
## 109 LNS14000000 2008    M01 2008 Jan               5.0
## 110 LNS14000000 2008    M02 2008 Feb               4.9
## 111 LNS14000000 2008    M03 2008 Mar               5.1
## 112 LNS14000000 2008    M04 2008 Apr               5.0
## 113 LNS14000000 2008    M05 2008 May               5.4
## 114 LNS14000000 2008    M06 2008 Jun               5.6
## 115 LNS14000000 2008    M07 2008 Jul               5.8
## 116 LNS14000000 2008    M08 2008 Aug               6.1
## 117 LNS14000000 2008    M09 2008 Sep               6.1
## 118 LNS14000000 2008    M10 2008 Oct               6.5
## 119 LNS14000000 2008    M11 2008 Nov               6.8
## 120 LNS14000000 2008    M12 2008 Dec               7.3
## 121 LNS14000000 2009    M01 2009 Jan               7.8
## 122 LNS14000000 2009    M02 2009 Feb               8.3
## 123 LNS14000000 2009    M03 2009 Mar               8.7
## 124 LNS14000000 2009    M04 2009 Apr               9.0
## 125 LNS14000000 2009    M05 2009 May               9.4
## 126 LNS14000000 2009    M06 2009 Jun               9.5
## 127 LNS14000000 2009    M07 2009 Jul               9.5
## 128 LNS14000000 2009    M08 2009 Aug               9.6
## 129 LNS14000000 2009    M09 2009 Sep               9.8
## 130 LNS14000000 2009    M10 2009 Oct              10.0
## 131 LNS14000000 2009    M11 2009 Nov               9.9
## 132 LNS14000000 2009    M12 2009 Dec               9.9
## 133 LNS14000000 2010    M01 2010 Jan               9.8
## 134 LNS14000000 2010    M02 2010 Feb               9.8
## 135 LNS14000000 2010    M03 2010 Mar               9.9
## 136 LNS14000000 2010    M04 2010 Apr               9.9
## 137 LNS14000000 2010    M05 2010 May               9.6
## 138 LNS14000000 2010    M06 2010 Jun               9.4
## 139 LNS14000000 2010    M07 2010 Jul               9.4
## 140 LNS14000000 2010    M08 2010 Aug               9.5
## 141 LNS14000000 2010    M09 2010 Sep               9.5
## 142 LNS14000000 2010    M10 2010 Oct               9.4
## 143 LNS14000000 2010    M11 2010 Nov               9.8
## 144 LNS14000000 2010    M12 2010 Dec               9.3
## 145 LNS14000000 2011    M01 2011 Jan               9.1
## 146 LNS14000000 2011    M02 2011 Feb               9.0
## 147 LNS14000000 2011    M03 2011 Mar               9.0
## 148 LNS14000000 2011    M04 2011 Apr               9.1
## 149 LNS14000000 2011    M05 2011 May               9.0
## 150 LNS14000000 2011    M06 2011 Jun               9.1
## 151 LNS14000000 2011    M07 2011 Jul               9.0
## 152 LNS14000000 2011    M08 2011 Aug               9.0
## 153 LNS14000000 2011    M09 2011 Sep               9.0
## 154 LNS14000000 2011    M10 2011 Oct               8.8
## 155 LNS14000000 2011    M11 2011 Nov               8.6
## 156 LNS14000000 2011    M12 2011 Dec               8.5
## 157 LNS14000000 2012    M01 2012 Jan               8.3
## 158 LNS14000000 2012    M02 2012 Feb               8.3
## 159 LNS14000000 2012    M03 2012 Mar               8.2
## 160 LNS14000000 2012    M04 2012 Apr               8.2
## 161 LNS14000000 2012    M05 2012 May               8.2
## 162 LNS14000000 2012    M06 2012 Jun               8.2
## 163 LNS14000000 2012    M07 2012 Jul               8.2
## 164 LNS14000000 2012    M08 2012 Aug               8.1
## 165 LNS14000000 2012    M09 2012 Sep               7.8
## 166 LNS14000000 2012    M10 2012 Oct               7.8
## 167 LNS14000000 2012    M11 2012 Nov               7.7
## 168 LNS14000000 2012    M12 2012 Dec               7.9
## 169 LNS14000000 2013    M01 2013 Jan               8.0
## 170 LNS14000000 2013    M02 2013 Feb               7.7
## 171 LNS14000000 2013    M03 2013 Mar               7.5
## 172 LNS14000000 2013    M04 2013 Apr               7.6
## 173 LNS14000000 2013    M05 2013 May               7.5
## 174 LNS14000000 2013    M06 2013 Jun               7.5
## 175 LNS14000000 2013    M07 2013 Jul               7.3
## 176 LNS14000000 2013    M08 2013 Aug               7.2
## 177 LNS14000000 2013    M09 2013 Sep               7.2
## 178 LNS14000000 2013    M10 2013 Oct               7.2
## 179 LNS14000000 2013    M11 2013 Nov               6.9
## 180 LNS14000000 2013    M12 2013 Dec               6.7
## 181 LNS14000000 2014    M01 2014 Jan               6.6
## 182 LNS14000000 2014    M02 2014 Feb               6.7
## 183 LNS14000000 2014    M03 2014 Mar               6.7
## 184 LNS14000000 2014    M04 2014 Apr               6.2
## 185 LNS14000000 2014    M05 2014 May               6.3
## 186 LNS14000000 2014    M06 2014 Jun               6.1
## 187 LNS14000000 2014    M07 2014 Jul               6.2
## 188 LNS14000000 2014    M08 2014 Aug               6.1
## 189 LNS14000000 2014    M09 2014 Sep               5.9
## 190 LNS14000000 2014    M10 2014 Oct               5.7
## 191 LNS14000000 2014    M11 2014 Nov               5.8
## 192 LNS14000000 2014    M12 2014 Dec               5.6
## 193 LNS14000000 2015    M01 2015 Jan               5.7
## 194 LNS14000000 2015    M02 2015 Feb               5.5
## 195 LNS14000000 2015    M03 2015 Mar               5.4
## 196 LNS14000000 2015    M04 2015 Apr               5.4
## 197 LNS14000000 2015    M05 2015 May               5.6
## 198 LNS14000000 2015    M06 2015 Jun               5.3
## 199 LNS14000000 2015    M07 2015 Jul               5.2
## 200 LNS14000000 2015    M08 2015 Aug               5.1
## 201 LNS14000000 2015    M09 2015 Sep               5.0
## 202 LNS14000000 2015    M10 2015 Oct               5.0
## 203 LNS14000000 2015    M11 2015 Nov               5.1
## 204 LNS14000000 2015    M12 2015 Dec               5.0
## 205 LNS14000000 2016    M01 2016 Jan               4.8
## 206 LNS14000000 2016    M02 2016 Feb               4.9
## 207 LNS14000000 2016    M03 2016 Mar               5.0
## 208 LNS14000000 2016    M04 2016 Apr               5.1
## 209 LNS14000000 2016    M05 2016 May               4.8
## 210 LNS14000000 2016    M06 2016 Jun               4.9
## 211 LNS14000000 2016    M07 2016 Jul               4.8
## 212 LNS14000000 2016    M08 2016 Aug               4.9
## 213 LNS14000000 2016    M09 2016 Sep               5.0
## 214 LNS14000000 2016    M10 2016 Oct               4.9
## 215 LNS14000000 2016    M11 2016 Nov               4.7
## 216 LNS14000000 2016    M12 2016 Dec               4.7
## 217 LNS14000000 2017    M01 2017 Jan               4.7
## 218 LNS14000000 2017    M02 2017 Feb               4.6
## 219 LNS14000000 2017    M03 2017 Mar               4.4
## 220 LNS14000000 2017    M04 2017 Apr               4.4
## 221 LNS14000000 2017    M05 2017 May               4.4
## 222 LNS14000000 2017    M06 2017 Jun               4.3
## 223 LNS14000000 2017    M07 2017 Jul               4.3
## 224 LNS14000000 2017    M08 2017 Aug               4.4
## 225 LNS14000000 2017    M09 2017 Sep               4.3
## 226 LNS14000000 2017    M10 2017 Oct               4.2
## 227 LNS14000000 2017    M11 2017 Nov               4.2
## 228 LNS14000000 2017    M12 2017 Dec               4.1
## 229 LNS14000000 2018    M01 2018 Jan               4.0
## 230 LNS14000000 2018    M02 2018 Feb               4.1
## 231 LNS14000000 2018    M03 2018 Mar               4.0
## 232 LNS14000000 2018    M04 2018 Apr               4.0
## 233 LNS14000000 2018    M05 2018 May               3.8
## 234 LNS14000000 2018    M06 2018 Jun               4.0
## 235 LNS14000000 2018    M07 2018 Jul               3.8
## 236 LNS14000000 2018    M08 2018 Aug               3.8
## 237 LNS14000000 2018    M09 2018 Sep               3.7
## 238 LNS14000000 2018    M10 2018 Oct               3.8
## 239 LNS14000000 2018    M11 2018 Nov               3.8
## 240 LNS14000000 2018    M12 2018 Dec               3.9
## 241 LNS14000000 2019    M01 2019 Jan               4.0
## 242 LNS14000000 2019    M02 2019 Feb               3.8
## 243 LNS14000000 2019    M03 2019 Mar               3.8
## 244 LNS14000000 2019    M04 2019 Apr               3.7
## 245 LNS14000000 2019    M05 2019 May               3.6
## 246 LNS14000000 2019    M06 2019 Jun               3.6
## 247 LNS14000000 2019    M07 2019 Jul               3.7
## 248 LNS14000000 2019    M08 2019 Aug               3.6
## 249 LNS14000000 2019    M09 2019 Sep               3.5
## 250 LNS14000000 2019    M10 2019 Oct               3.6
## 251 LNS14000000 2019    M11 2019 Nov               3.6
## 252 LNS14000000 2019    M12 2019 Dec               3.6
## 253 LNS14000000 2020    M01 2020 Jan               3.6
## 254 LNS14000000 2020    M02 2020 Feb               3.5
## 255 LNS14000000 2020    M03 2020 Mar               4.4
## 256 LNS14000000 2020    M04 2020 Apr              14.8
## 257 LNS14000000 2020    M05 2020 May              13.2
## 258 LNS14000000 2020    M06 2020 Jun              11.0
## 259 LNS14000000 2020    M07 2020 Jul              10.2
## 260 LNS14000000 2020    M08 2020 Aug               8.4
## 261 LNS14000000 2020    M09 2020 Sep               7.8
## 262 LNS14000000 2020    M10 2020 Oct               6.9
## 263 LNS14000000 2020    M11 2020 Nov               6.7
## 264 LNS14000000 2020    M12 2020 Dec               6.7
## 265 LNS14000000 2021    M01 2021 Jan               6.4
## 266 LNS14000000 2021    M02 2021 Feb               6.2
## 267 LNS14000000 2021    M03 2021 Mar               6.1
## 268 LNS14000000 2021    M04 2021 Apr               6.1
## 269 LNS14000000 2021    M05 2021 May               5.8
## 270 LNS14000000 2021    M06 2021 Jun               5.9
## 271 LNS14000000 2021    M07 2021 Jul               5.4
## 272 LNS14000000 2021    M08 2021 Aug               5.1
## 273 LNS14000000 2021    M09 2021 Sep               4.7
## 274 LNS14000000 2021    M10 2021 Oct               4.5
## 275 LNS14000000 2021    M11 2021 Nov               4.2
## 276 LNS14000000 2021    M12 2021 Dec               3.9
## 277 LNS14000000 2022    M01 2022 Jan               4.0
## 278 LNS14000000 2022    M02 2022 Feb               3.8
## 279 LNS14000000 2022    M03 2022 Mar               3.7
## 280 LNS14000000 2022    M04 2022 Apr               3.7
## 281 LNS14000000 2022    M05 2022 May               3.6
## 282 LNS14000000 2022    M06 2022 Jun               3.6
## 283 LNS14000000 2022    M07 2022 Jul               3.5
## 284 LNS14000000 2022    M08 2022 Aug               3.6
## 285 LNS14000000 2022    M09 2022 Sep               3.5
## 286 LNS14000000 2022    M10 2022 Oct               3.6
## 287 LNS14000000 2022    M11 2022 Nov               3.6
## 288 LNS14000000 2022    M12 2022 Dec               3.5
## 289 LNS14000000 2023    M01 2023 Jan               3.5
## 290 LNS14000000 2023    M02 2023 Feb               3.6
## 291 LNS14000000 2023    M03 2023 Mar               3.5
## 292 LNS14000000 2023    M04 2023 Apr               3.4
## 293 LNS14000000 2023    M05 2023 May               3.6
## 294 LNS14000000 2023    M06 2023 Jun               3.6
## 295 LNS14000000 2023    M07 2023 Jul               3.5
## 296 LNS14000000 2023    M08 2023 Aug               3.7
## 297 LNS14000000 2023    M09 2023 Sep               3.8
## 298 LNS14000000 2023    M10 2023 Oct               3.9
## 299 LNS14000000 2023    M11 2023 Nov               3.7
## 300 LNS14000000 2023    M12 2023 Dec               3.8
## 301 LNS14000000 2024    M01 2024 Jan               3.7
## 302 LNS14000000 2024    M02 2024 Feb               3.9
## 303 LNS14000000 2024    M03 2024 Mar               3.9
## 304 LNS14000000 2024    M04 2024 Apr               3.9
## 305 LNS14000000 2024    M05 2024 May               4.0
## 306 LNS14000000 2024    M06 2024 Jun               4.1
## 307 LNS14000000 2024    M07 2024 Jul               4.2
## 308 LNS14000000 2024    M08 2024 Aug               4.2
## 309 LNS14000000 2024    M09 2024 Sep               4.1
## 310 LNS14000000 2024    M10 2024 Oct               4.1
## 311 LNS14000000 2024    M11 2024 Nov               4.2
## 312 LNS14000000 2024    M12 2024 Dec               4.1
## 313 LNS14000000 2025    M01 2025 Jan               4.0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Extract the Month from the Label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unemp_df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Month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word</a:t>
            </a:r>
            <a:r>
              <a:rPr>
                <a:latin typeface="Courier"/>
              </a:rPr>
              <a:t>(Label,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 </a:t>
            </a:r>
            <a:r>
              <a:rPr i="1">
                <a:solidFill>
                  <a:srgbClr val="60A0B0"/>
                </a:solidFill>
                <a:latin typeface="Courier"/>
              </a:rPr>
              <a:t># Extract the second word (month name) from "1999 Jan"</a:t>
            </a:r>
            <a:br/>
            <a:br/>
            <a:r>
              <a:rPr>
                <a:latin typeface="Courier"/>
              </a:rPr>
              <a:t>unemp_df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Series.ID Year Period    Label unemployment_rate Month
## 1   LNS14000000 1999    M01 1999 Jan               4.3   Jan
## 2   LNS14000000 1999    M02 1999 Feb               4.4   Feb
## 3   LNS14000000 1999    M03 1999 Mar               4.2   Mar
## 4   LNS14000000 1999    M04 1999 Apr               4.3   Apr
## 5   LNS14000000 1999    M05 1999 May               4.2   May
## 6   LNS14000000 1999    M06 1999 Jun               4.3   Jun
## 7   LNS14000000 1999    M07 1999 Jul               4.3   Jul
## 8   LNS14000000 1999    M08 1999 Aug               4.2   Aug
## 9   LNS14000000 1999    M09 1999 Sep               4.2   Sep
## 10  LNS14000000 1999    M10 1999 Oct               4.1   Oct
## 11  LNS14000000 1999    M11 1999 Nov               4.1   Nov
## 12  LNS14000000 1999    M12 1999 Dec               4.0   Dec
## 13  LNS14000000 2000    M01 2000 Jan               4.0   Jan
## 14  LNS14000000 2000    M02 2000 Feb               4.1   Feb
## 15  LNS14000000 2000    M03 2000 Mar               4.0   Mar
## 16  LNS14000000 2000    M04 2000 Apr               3.8   Apr
## 17  LNS14000000 2000    M05 2000 May               4.0   May
## 18  LNS14000000 2000    M06 2000 Jun               4.0   Jun
## 19  LNS14000000 2000    M07 2000 Jul               4.0   Jul
## 20  LNS14000000 2000    M08 2000 Aug               4.1   Aug
## 21  LNS14000000 2000    M09 2000 Sep               3.9   Sep
## 22  LNS14000000 2000    M10 2000 Oct               3.9   Oct
## 23  LNS14000000 2000    M11 2000 Nov               3.9   Nov
## 24  LNS14000000 2000    M12 2000 Dec               3.9   Dec
## 25  LNS14000000 2001    M01 2001 Jan               4.2   Jan
## 26  LNS14000000 2001    M02 2001 Feb               4.2   Feb
## 27  LNS14000000 2001    M03 2001 Mar               4.3   Mar
## 28  LNS14000000 2001    M04 2001 Apr               4.4   Apr
## 29  LNS14000000 2001    M05 2001 May               4.3   May
## 30  LNS14000000 2001    M06 2001 Jun               4.5   Jun
## 31  LNS14000000 2001    M07 2001 Jul               4.6   Jul
## 32  LNS14000000 2001    M08 2001 Aug               4.9   Aug
## 33  LNS14000000 2001    M09 2001 Sep               5.0   Sep
## 34  LNS14000000 2001    M10 2001 Oct               5.3   Oct
## 35  LNS14000000 2001    M11 2001 Nov               5.5   Nov
## 36  LNS14000000 2001    M12 2001 Dec               5.7   Dec
## 37  LNS14000000 2002    M01 2002 Jan               5.7   Jan
## 38  LNS14000000 2002    M02 2002 Feb               5.7   Feb
## 39  LNS14000000 2002    M03 2002 Mar               5.7   Mar
## 40  LNS14000000 2002    M04 2002 Apr               5.9   Apr
## 41  LNS14000000 2002    M05 2002 May               5.8   May
## 42  LNS14000000 2002    M06 2002 Jun               5.8   Jun
## 43  LNS14000000 2002    M07 2002 Jul               5.8   Jul
## 44  LNS14000000 2002    M08 2002 Aug               5.7   Aug
## 45  LNS14000000 2002    M09 2002 Sep               5.7   Sep
## 46  LNS14000000 2002    M10 2002 Oct               5.7   Oct
## 47  LNS14000000 2002    M11 2002 Nov               5.9   Nov
## 48  LNS14000000 2002    M12 2002 Dec               6.0   Dec
## 49  LNS14000000 2003    M01 2003 Jan               5.8   Jan
## 50  LNS14000000 2003    M02 2003 Feb               5.9   Feb
## 51  LNS14000000 2003    M03 2003 Mar               5.9   Mar
## 52  LNS14000000 2003    M04 2003 Apr               6.0   Apr
## 53  LNS14000000 2003    M05 2003 May               6.1   May
## 54  LNS14000000 2003    M06 2003 Jun               6.3   Jun
## 55  LNS14000000 2003    M07 2003 Jul               6.2   Jul
## 56  LNS14000000 2003    M08 2003 Aug               6.1   Aug
## 57  LNS14000000 2003    M09 2003 Sep               6.1   Sep
## 58  LNS14000000 2003    M10 2003 Oct               6.0   Oct
## 59  LNS14000000 2003    M11 2003 Nov               5.8   Nov
## 60  LNS14000000 2003    M12 2003 Dec               5.7   Dec
## 61  LNS14000000 2004    M01 2004 Jan               5.7   Jan
## 62  LNS14000000 2004    M02 2004 Feb               5.6   Feb
## 63  LNS14000000 2004    M03 2004 Mar               5.8   Mar
## 64  LNS14000000 2004    M04 2004 Apr               5.6   Apr
## 65  LNS14000000 2004    M05 2004 May               5.6   May
## 66  LNS14000000 2004    M06 2004 Jun               5.6   Jun
## 67  LNS14000000 2004    M07 2004 Jul               5.5   Jul
## 68  LNS14000000 2004    M08 2004 Aug               5.4   Aug
## 69  LNS14000000 2004    M09 2004 Sep               5.4   Sep
## 70  LNS14000000 2004    M10 2004 Oct               5.5   Oct
## 71  LNS14000000 2004    M11 2004 Nov               5.4   Nov
## 72  LNS14000000 2004    M12 2004 Dec               5.4   Dec
## 73  LNS14000000 2005    M01 2005 Jan               5.3   Jan
## 74  LNS14000000 2005    M02 2005 Feb               5.4   Feb
## 75  LNS14000000 2005    M03 2005 Mar               5.2   Mar
## 76  LNS14000000 2005    M04 2005 Apr               5.2   Apr
## 77  LNS14000000 2005    M05 2005 May               5.1   May
## 78  LNS14000000 2005    M06 2005 Jun               5.0   Jun
## 79  LNS14000000 2005    M07 2005 Jul               5.0   Jul
## 80  LNS14000000 2005    M08 2005 Aug               4.9   Aug
## 81  LNS14000000 2005    M09 2005 Sep               5.0   Sep
## 82  LNS14000000 2005    M10 2005 Oct               5.0   Oct
## 83  LNS14000000 2005    M11 2005 Nov               5.0   Nov
## 84  LNS14000000 2005    M12 2005 Dec               4.9   Dec
## 85  LNS14000000 2006    M01 2006 Jan               4.7   Jan
## 86  LNS14000000 2006    M02 2006 Feb               4.8   Feb
## 87  LNS14000000 2006    M03 2006 Mar               4.7   Mar
## 88  LNS14000000 2006    M04 2006 Apr               4.7   Apr
## 89  LNS14000000 2006    M05 2006 May               4.6   May
## 90  LNS14000000 2006    M06 2006 Jun               4.6   Jun
## 91  LNS14000000 2006    M07 2006 Jul               4.7   Jul
## 92  LNS14000000 2006    M08 2006 Aug               4.7   Aug
## 93  LNS14000000 2006    M09 2006 Sep               4.5   Sep
## 94  LNS14000000 2006    M10 2006 Oct               4.4   Oct
## 95  LNS14000000 2006    M11 2006 Nov               4.5   Nov
## 96  LNS14000000 2006    M12 2006 Dec               4.4   Dec
## 97  LNS14000000 2007    M01 2007 Jan               4.6   Jan
## 98  LNS14000000 2007    M02 2007 Feb               4.5   Feb
## 99  LNS14000000 2007    M03 2007 Mar               4.4   Mar
## 100 LNS14000000 2007    M04 2007 Apr               4.5   Apr
## 101 LNS14000000 2007    M05 2007 May               4.4   May
## 102 LNS14000000 2007    M06 2007 Jun               4.6   Jun
## 103 LNS14000000 2007    M07 2007 Jul               4.7   Jul
## 104 LNS14000000 2007    M08 2007 Aug               4.6   Aug
## 105 LNS14000000 2007    M09 2007 Sep               4.7   Sep
## 106 LNS14000000 2007    M10 2007 Oct               4.7   Oct
## 107 LNS14000000 2007    M11 2007 Nov               4.7   Nov
## 108 LNS14000000 2007    M12 2007 Dec               5.0   Dec
## 109 LNS14000000 2008    M01 2008 Jan               5.0   Jan
## 110 LNS14000000 2008    M02 2008 Feb               4.9   Feb
## 111 LNS14000000 2008    M03 2008 Mar               5.1   Mar
## 112 LNS14000000 2008    M04 2008 Apr               5.0   Apr
## 113 LNS14000000 2008    M05 2008 May               5.4   May
## 114 LNS14000000 2008    M06 2008 Jun               5.6   Jun
## 115 LNS14000000 2008    M07 2008 Jul               5.8   Jul
## 116 LNS14000000 2008    M08 2008 Aug               6.1   Aug
## 117 LNS14000000 2008    M09 2008 Sep               6.1   Sep
## 118 LNS14000000 2008    M10 2008 Oct               6.5   Oct
## 119 LNS14000000 2008    M11 2008 Nov               6.8   Nov
## 120 LNS14000000 2008    M12 2008 Dec               7.3   Dec
## 121 LNS14000000 2009    M01 2009 Jan               7.8   Jan
## 122 LNS14000000 2009    M02 2009 Feb               8.3   Feb
## 123 LNS14000000 2009    M03 2009 Mar               8.7   Mar
## 124 LNS14000000 2009    M04 2009 Apr               9.0   Apr
## 125 LNS14000000 2009    M05 2009 May               9.4   May
## 126 LNS14000000 2009    M06 2009 Jun               9.5   Jun
## 127 LNS14000000 2009    M07 2009 Jul               9.5   Jul
## 128 LNS14000000 2009    M08 2009 Aug               9.6   Aug
## 129 LNS14000000 2009    M09 2009 Sep               9.8   Sep
## 130 LNS14000000 2009    M10 2009 Oct              10.0   Oct
## 131 LNS14000000 2009    M11 2009 Nov               9.9   Nov
## 132 LNS14000000 2009    M12 2009 Dec               9.9   Dec
## 133 LNS14000000 2010    M01 2010 Jan               9.8   Jan
## 134 LNS14000000 2010    M02 2010 Feb               9.8   Feb
## 135 LNS14000000 2010    M03 2010 Mar               9.9   Mar
## 136 LNS14000000 2010    M04 2010 Apr               9.9   Apr
## 137 LNS14000000 2010    M05 2010 May               9.6   May
## 138 LNS14000000 2010    M06 2010 Jun               9.4   Jun
## 139 LNS14000000 2010    M07 2010 Jul               9.4   Jul
## 140 LNS14000000 2010    M08 2010 Aug               9.5   Aug
## 141 LNS14000000 2010    M09 2010 Sep               9.5   Sep
## 142 LNS14000000 2010    M10 2010 Oct               9.4   Oct
## 143 LNS14000000 2010    M11 2010 Nov               9.8   Nov
## 144 LNS14000000 2010    M12 2010 Dec               9.3   Dec
## 145 LNS14000000 2011    M01 2011 Jan               9.1   Jan
## 146 LNS14000000 2011    M02 2011 Feb               9.0   Feb
## 147 LNS14000000 2011    M03 2011 Mar               9.0   Mar
## 148 LNS14000000 2011    M04 2011 Apr               9.1   Apr
## 149 LNS14000000 2011    M05 2011 May               9.0   May
## 150 LNS14000000 2011    M06 2011 Jun               9.1   Jun
## 151 LNS14000000 2011    M07 2011 Jul               9.0   Jul
## 152 LNS14000000 2011    M08 2011 Aug               9.0   Aug
## 153 LNS14000000 2011    M09 2011 Sep               9.0   Sep
## 154 LNS14000000 2011    M10 2011 Oct               8.8   Oct
## 155 LNS14000000 2011    M11 2011 Nov               8.6   Nov
## 156 LNS14000000 2011    M12 2011 Dec               8.5   Dec
## 157 LNS14000000 2012    M01 2012 Jan               8.3   Jan
## 158 LNS14000000 2012    M02 2012 Feb               8.3   Feb
## 159 LNS14000000 2012    M03 2012 Mar               8.2   Mar
## 160 LNS14000000 2012    M04 2012 Apr               8.2   Apr
## 161 LNS14000000 2012    M05 2012 May               8.2   May
## 162 LNS14000000 2012    M06 2012 Jun               8.2   Jun
## 163 LNS14000000 2012    M07 2012 Jul               8.2   Jul
## 164 LNS14000000 2012    M08 2012 Aug               8.1   Aug
## 165 LNS14000000 2012    M09 2012 Sep               7.8   Sep
## 166 LNS14000000 2012    M10 2012 Oct               7.8   Oct
## 167 LNS14000000 2012    M11 2012 Nov               7.7   Nov
## 168 LNS14000000 2012    M12 2012 Dec               7.9   Dec
## 169 LNS14000000 2013    M01 2013 Jan               8.0   Jan
## 170 LNS14000000 2013    M02 2013 Feb               7.7   Feb
## 171 LNS14000000 2013    M03 2013 Mar               7.5   Mar
## 172 LNS14000000 2013    M04 2013 Apr               7.6   Apr
## 173 LNS14000000 2013    M05 2013 May               7.5   May
## 174 LNS14000000 2013    M06 2013 Jun               7.5   Jun
## 175 LNS14000000 2013    M07 2013 Jul               7.3   Jul
## 176 LNS14000000 2013    M08 2013 Aug               7.2   Aug
## 177 LNS14000000 2013    M09 2013 Sep               7.2   Sep
## 178 LNS14000000 2013    M10 2013 Oct               7.2   Oct
## 179 LNS14000000 2013    M11 2013 Nov               6.9   Nov
## 180 LNS14000000 2013    M12 2013 Dec               6.7   Dec
## 181 LNS14000000 2014    M01 2014 Jan               6.6   Jan
## 182 LNS14000000 2014    M02 2014 Feb               6.7   Feb
## 183 LNS14000000 2014    M03 2014 Mar               6.7   Mar
## 184 LNS14000000 2014    M04 2014 Apr               6.2   Apr
## 185 LNS14000000 2014    M05 2014 May               6.3   May
## 186 LNS14000000 2014    M06 2014 Jun               6.1   Jun
## 187 LNS14000000 2014    M07 2014 Jul               6.2   Jul
## 188 LNS14000000 2014    M08 2014 Aug               6.1   Aug
## 189 LNS14000000 2014    M09 2014 Sep               5.9   Sep
## 190 LNS14000000 2014    M10 2014 Oct               5.7   Oct
## 191 LNS14000000 2014    M11 2014 Nov               5.8   Nov
## 192 LNS14000000 2014    M12 2014 Dec               5.6   Dec
## 193 LNS14000000 2015    M01 2015 Jan               5.7   Jan
## 194 LNS14000000 2015    M02 2015 Feb               5.5   Feb
## 195 LNS14000000 2015    M03 2015 Mar               5.4   Mar
## 196 LNS14000000 2015    M04 2015 Apr               5.4   Apr
## 197 LNS14000000 2015    M05 2015 May               5.6   May
## 198 LNS14000000 2015    M06 2015 Jun               5.3   Jun
## 199 LNS14000000 2015    M07 2015 Jul               5.2   Jul
## 200 LNS14000000 2015    M08 2015 Aug               5.1   Aug
## 201 LNS14000000 2015    M09 2015 Sep               5.0   Sep
## 202 LNS14000000 2015    M10 2015 Oct               5.0   Oct
## 203 LNS14000000 2015    M11 2015 Nov               5.1   Nov
## 204 LNS14000000 2015    M12 2015 Dec               5.0   Dec
## 205 LNS14000000 2016    M01 2016 Jan               4.8   Jan
## 206 LNS14000000 2016    M02 2016 Feb               4.9   Feb
## 207 LNS14000000 2016    M03 2016 Mar               5.0   Mar
## 208 LNS14000000 2016    M04 2016 Apr               5.1   Apr
## 209 LNS14000000 2016    M05 2016 May               4.8   May
## 210 LNS14000000 2016    M06 2016 Jun               4.9   Jun
## 211 LNS14000000 2016    M07 2016 Jul               4.8   Jul
## 212 LNS14000000 2016    M08 2016 Aug               4.9   Aug
## 213 LNS14000000 2016    M09 2016 Sep               5.0   Sep
## 214 LNS14000000 2016    M10 2016 Oct               4.9   Oct
## 215 LNS14000000 2016    M11 2016 Nov               4.7   Nov
## 216 LNS14000000 2016    M12 2016 Dec               4.7   Dec
## 217 LNS14000000 2017    M01 2017 Jan               4.7   Jan
## 218 LNS14000000 2017    M02 2017 Feb               4.6   Feb
## 219 LNS14000000 2017    M03 2017 Mar               4.4   Mar
## 220 LNS14000000 2017    M04 2017 Apr               4.4   Apr
## 221 LNS14000000 2017    M05 2017 May               4.4   May
## 222 LNS14000000 2017    M06 2017 Jun               4.3   Jun
## 223 LNS14000000 2017    M07 2017 Jul               4.3   Jul
## 224 LNS14000000 2017    M08 2017 Aug               4.4   Aug
## 225 LNS14000000 2017    M09 2017 Sep               4.3   Sep
## 226 LNS14000000 2017    M10 2017 Oct               4.2   Oct
## 227 LNS14000000 2017    M11 2017 Nov               4.2   Nov
## 228 LNS14000000 2017    M12 2017 Dec               4.1   Dec
## 229 LNS14000000 2018    M01 2018 Jan               4.0   Jan
## 230 LNS14000000 2018    M02 2018 Feb               4.1   Feb
## 231 LNS14000000 2018    M03 2018 Mar               4.0   Mar
## 232 LNS14000000 2018    M04 2018 Apr               4.0   Apr
## 233 LNS14000000 2018    M05 2018 May               3.8   May
## 234 LNS14000000 2018    M06 2018 Jun               4.0   Jun
## 235 LNS14000000 2018    M07 2018 Jul               3.8   Jul
## 236 LNS14000000 2018    M08 2018 Aug               3.8   Aug
## 237 LNS14000000 2018    M09 2018 Sep               3.7   Sep
## 238 LNS14000000 2018    M10 2018 Oct               3.8   Oct
## 239 LNS14000000 2018    M11 2018 Nov               3.8   Nov
## 240 LNS14000000 2018    M12 2018 Dec               3.9   Dec
## 241 LNS14000000 2019    M01 2019 Jan               4.0   Jan
## 242 LNS14000000 2019    M02 2019 Feb               3.8   Feb
## 243 LNS14000000 2019    M03 2019 Mar               3.8   Mar
## 244 LNS14000000 2019    M04 2019 Apr               3.7   Apr
## 245 LNS14000000 2019    M05 2019 May               3.6   May
## 246 LNS14000000 2019    M06 2019 Jun               3.6   Jun
## 247 LNS14000000 2019    M07 2019 Jul               3.7   Jul
## 248 LNS14000000 2019    M08 2019 Aug               3.6   Aug
## 249 LNS14000000 2019    M09 2019 Sep               3.5   Sep
## 250 LNS14000000 2019    M10 2019 Oct               3.6   Oct
## 251 LNS14000000 2019    M11 2019 Nov               3.6   Nov
## 252 LNS14000000 2019    M12 2019 Dec               3.6   Dec
## 253 LNS14000000 2020    M01 2020 Jan               3.6   Jan
## 254 LNS14000000 2020    M02 2020 Feb               3.5   Feb
## 255 LNS14000000 2020    M03 2020 Mar               4.4   Mar
## 256 LNS14000000 2020    M04 2020 Apr              14.8   Apr
## 257 LNS14000000 2020    M05 2020 May              13.2   May
## 258 LNS14000000 2020    M06 2020 Jun              11.0   Jun
## 259 LNS14000000 2020    M07 2020 Jul              10.2   Jul
## 260 LNS14000000 2020    M08 2020 Aug               8.4   Aug
## 261 LNS14000000 2020    M09 2020 Sep               7.8   Sep
## 262 LNS14000000 2020    M10 2020 Oct               6.9   Oct
## 263 LNS14000000 2020    M11 2020 Nov               6.7   Nov
## 264 LNS14000000 2020    M12 2020 Dec               6.7   Dec
## 265 LNS14000000 2021    M01 2021 Jan               6.4   Jan
## 266 LNS14000000 2021    M02 2021 Feb               6.2   Feb
## 267 LNS14000000 2021    M03 2021 Mar               6.1   Mar
## 268 LNS14000000 2021    M04 2021 Apr               6.1   Apr
## 269 LNS14000000 2021    M05 2021 May               5.8   May
## 270 LNS14000000 2021    M06 2021 Jun               5.9   Jun
## 271 LNS14000000 2021    M07 2021 Jul               5.4   Jul
## 272 LNS14000000 2021    M08 2021 Aug               5.1   Aug
## 273 LNS14000000 2021    M09 2021 Sep               4.7   Sep
## 274 LNS14000000 2021    M10 2021 Oct               4.5   Oct
## 275 LNS14000000 2021    M11 2021 Nov               4.2   Nov
## 276 LNS14000000 2021    M12 2021 Dec               3.9   Dec
## 277 LNS14000000 2022    M01 2022 Jan               4.0   Jan
## 278 LNS14000000 2022    M02 2022 Feb               3.8   Feb
## 279 LNS14000000 2022    M03 2022 Mar               3.7   Mar
## 280 LNS14000000 2022    M04 2022 Apr               3.7   Apr
## 281 LNS14000000 2022    M05 2022 May               3.6   May
## 282 LNS14000000 2022    M06 2022 Jun               3.6   Jun
## 283 LNS14000000 2022    M07 2022 Jul               3.5   Jul
## 284 LNS14000000 2022    M08 2022 Aug               3.6   Aug
## 285 LNS14000000 2022    M09 2022 Sep               3.5   Sep
## 286 LNS14000000 2022    M10 2022 Oct               3.6   Oct
## 287 LNS14000000 2022    M11 2022 Nov               3.6   Nov
## 288 LNS14000000 2022    M12 2022 Dec               3.5   Dec
## 289 LNS14000000 2023    M01 2023 Jan               3.5   Jan
## 290 LNS14000000 2023    M02 2023 Feb               3.6   Feb
## 291 LNS14000000 2023    M03 2023 Mar               3.5   Mar
## 292 LNS14000000 2023    M04 2023 Apr               3.4   Apr
## 293 LNS14000000 2023    M05 2023 May               3.6   May
## 294 LNS14000000 2023    M06 2023 Jun               3.6   Jun
## 295 LNS14000000 2023    M07 2023 Jul               3.5   Jul
## 296 LNS14000000 2023    M08 2023 Aug               3.7   Aug
## 297 LNS14000000 2023    M09 2023 Sep               3.8   Sep
## 298 LNS14000000 2023    M10 2023 Oct               3.9   Oct
## 299 LNS14000000 2023    M11 2023 Nov               3.7   Nov
## 300 LNS14000000 2023    M12 2023 Dec               3.8   Dec
## 301 LNS14000000 2024    M01 2024 Jan               3.7   Jan
## 302 LNS14000000 2024    M02 2024 Feb               3.9   Feb
## 303 LNS14000000 2024    M03 2024 Mar               3.9   Mar
## 304 LNS14000000 2024    M04 2024 Apr               3.9   Apr
## 305 LNS14000000 2024    M05 2024 May               4.0   May
## 306 LNS14000000 2024    M06 2024 Jun               4.1   Jun
## 307 LNS14000000 2024    M07 2024 Jul               4.2   Jul
## 308 LNS14000000 2024    M08 2024 Aug               4.2   Aug
## 309 LNS14000000 2024    M09 2024 Sep               4.1   Sep
## 310 LNS14000000 2024    M10 2024 Oct               4.1   Oct
## 311 LNS14000000 2024    M11 2024 Nov               4.2   Nov
## 312 LNS14000000 2024    M12 2024 Dec               4.1   Dec
## 313 LNS14000000 2025    M01 2025 Jan               4.0   Jan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Arrange dataset in chronological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unemp_df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(Year, Month, unemployment_rate)</a:t>
            </a:r>
            <a:br/>
            <a:br/>
            <a:r>
              <a:rPr>
                <a:latin typeface="Courier"/>
              </a:rPr>
              <a:t>unemp_df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Series.ID Year Period    Label unemployment_rate Month
## 1   LNS14000000 1999    M04 1999 Apr               4.3   Apr
## 2   LNS14000000 1999    M08 1999 Aug               4.2   Aug
## 3   LNS14000000 1999    M12 1999 Dec               4.0   Dec
## 4   LNS14000000 1999    M02 1999 Feb               4.4   Feb
## 5   LNS14000000 1999    M01 1999 Jan               4.3   Jan
## 6   LNS14000000 1999    M07 1999 Jul               4.3   Jul
## 7   LNS14000000 1999    M06 1999 Jun               4.3   Jun
## 8   LNS14000000 1999    M03 1999 Mar               4.2   Mar
## 9   LNS14000000 1999    M05 1999 May               4.2   May
## 10  LNS14000000 1999    M11 1999 Nov               4.1   Nov
## 11  LNS14000000 1999    M10 1999 Oct               4.1   Oct
## 12  LNS14000000 1999    M09 1999 Sep               4.2   Sep
## 13  LNS14000000 2000    M04 2000 Apr               3.8   Apr
## 14  LNS14000000 2000    M08 2000 Aug               4.1   Aug
## 15  LNS14000000 2000    M12 2000 Dec               3.9   Dec
## 16  LNS14000000 2000    M02 2000 Feb               4.1   Feb
## 17  LNS14000000 2000    M01 2000 Jan               4.0   Jan
## 18  LNS14000000 2000    M07 2000 Jul               4.0   Jul
## 19  LNS14000000 2000    M06 2000 Jun               4.0   Jun
## 20  LNS14000000 2000    M03 2000 Mar               4.0   Mar
## 21  LNS14000000 2000    M05 2000 May               4.0   May
## 22  LNS14000000 2000    M11 2000 Nov               3.9   Nov
## 23  LNS14000000 2000    M10 2000 Oct               3.9   Oct
## 24  LNS14000000 2000    M09 2000 Sep               3.9   Sep
## 25  LNS14000000 2001    M04 2001 Apr               4.4   Apr
## 26  LNS14000000 2001    M08 2001 Aug               4.9   Aug
## 27  LNS14000000 2001    M12 2001 Dec               5.7   Dec
## 28  LNS14000000 2001    M02 2001 Feb               4.2   Feb
## 29  LNS14000000 2001    M01 2001 Jan               4.2   Jan
## 30  LNS14000000 2001    M07 2001 Jul               4.6   Jul
## 31  LNS14000000 2001    M06 2001 Jun               4.5   Jun
## 32  LNS14000000 2001    M03 2001 Mar               4.3   Mar
## 33  LNS14000000 2001    M05 2001 May               4.3   May
## 34  LNS14000000 2001    M11 2001 Nov               5.5   Nov
## 35  LNS14000000 2001    M10 2001 Oct               5.3   Oct
## 36  LNS14000000 2001    M09 2001 Sep               5.0   Sep
## 37  LNS14000000 2002    M04 2002 Apr               5.9   Apr
## 38  LNS14000000 2002    M08 2002 Aug               5.7   Aug
## 39  LNS14000000 2002    M12 2002 Dec               6.0   Dec
## 40  LNS14000000 2002    M02 2002 Feb               5.7   Feb
## 41  LNS14000000 2002    M01 2002 Jan               5.7   Jan
## 42  LNS14000000 2002    M07 2002 Jul               5.8   Jul
## 43  LNS14000000 2002    M06 2002 Jun               5.8   Jun
## 44  LNS14000000 2002    M03 2002 Mar               5.7   Mar
## 45  LNS14000000 2002    M05 2002 May               5.8   May
## 46  LNS14000000 2002    M11 2002 Nov               5.9   Nov
## 47  LNS14000000 2002    M10 2002 Oct               5.7   Oct
## 48  LNS14000000 2002    M09 2002 Sep               5.7   Sep
## 49  LNS14000000 2003    M04 2003 Apr               6.0   Apr
## 50  LNS14000000 2003    M08 2003 Aug               6.1   Aug
## 51  LNS14000000 2003    M12 2003 Dec               5.7   Dec
## 52  LNS14000000 2003    M02 2003 Feb               5.9   Feb
## 53  LNS14000000 2003    M01 2003 Jan               5.8   Jan
## 54  LNS14000000 2003    M07 2003 Jul               6.2   Jul
## 55  LNS14000000 2003    M06 2003 Jun               6.3   Jun
## 56  LNS14000000 2003    M03 2003 Mar               5.9   Mar
## 57  LNS14000000 2003    M05 2003 May               6.1   May
## 58  LNS14000000 2003    M11 2003 Nov               5.8   Nov
## 59  LNS14000000 2003    M10 2003 Oct               6.0   Oct
## 60  LNS14000000 2003    M09 2003 Sep               6.1   Sep
## 61  LNS14000000 2004    M04 2004 Apr               5.6   Apr
## 62  LNS14000000 2004    M08 2004 Aug               5.4   Aug
## 63  LNS14000000 2004    M12 2004 Dec               5.4   Dec
## 64  LNS14000000 2004    M02 2004 Feb               5.6   Feb
## 65  LNS14000000 2004    M01 2004 Jan               5.7   Jan
## 66  LNS14000000 2004    M07 2004 Jul               5.5   Jul
## 67  LNS14000000 2004    M06 2004 Jun               5.6   Jun
## 68  LNS14000000 2004    M03 2004 Mar               5.8   Mar
## 69  LNS14000000 2004    M05 2004 May               5.6   May
## 70  LNS14000000 2004    M11 2004 Nov               5.4   Nov
## 71  LNS14000000 2004    M10 2004 Oct               5.5   Oct
## 72  LNS14000000 2004    M09 2004 Sep               5.4   Sep
## 73  LNS14000000 2005    M04 2005 Apr               5.2   Apr
## 74  LNS14000000 2005    M08 2005 Aug               4.9   Aug
## 75  LNS14000000 2005    M12 2005 Dec               4.9   Dec
## 76  LNS14000000 2005    M02 2005 Feb               5.4   Feb
## 77  LNS14000000 2005    M01 2005 Jan               5.3   Jan
## 78  LNS14000000 2005    M07 2005 Jul               5.0   Jul
## 79  LNS14000000 2005    M06 2005 Jun               5.0   Jun
## 80  LNS14000000 2005    M03 2005 Mar               5.2   Mar
## 81  LNS14000000 2005    M05 2005 May               5.1   May
## 82  LNS14000000 2005    M11 2005 Nov               5.0   Nov
## 83  LNS14000000 2005    M10 2005 Oct               5.0   Oct
## 84  LNS14000000 2005    M09 2005 Sep               5.0   Sep
## 85  LNS14000000 2006    M04 2006 Apr               4.7   Apr
## 86  LNS14000000 2006    M08 2006 Aug               4.7   Aug
## 87  LNS14000000 2006    M12 2006 Dec               4.4   Dec
## 88  LNS14000000 2006    M02 2006 Feb               4.8   Feb
## 89  LNS14000000 2006    M01 2006 Jan               4.7   Jan
## 90  LNS14000000 2006    M07 2006 Jul               4.7   Jul
## 91  LNS14000000 2006    M06 2006 Jun               4.6   Jun
## 92  LNS14000000 2006    M03 2006 Mar               4.7   Mar
## 93  LNS14000000 2006    M05 2006 May               4.6   May
## 94  LNS14000000 2006    M11 2006 Nov               4.5   Nov
## 95  LNS14000000 2006    M10 2006 Oct               4.4   Oct
## 96  LNS14000000 2006    M09 2006 Sep               4.5   Sep
## 97  LNS14000000 2007    M04 2007 Apr               4.5   Apr
## 98  LNS14000000 2007    M08 2007 Aug               4.6   Aug
## 99  LNS14000000 2007    M12 2007 Dec               5.0   Dec
## 100 LNS14000000 2007    M02 2007 Feb               4.5   Feb
## 101 LNS14000000 2007    M01 2007 Jan               4.6   Jan
## 102 LNS14000000 2007    M07 2007 Jul               4.7   Jul
## 103 LNS14000000 2007    M06 2007 Jun               4.6   Jun
## 104 LNS14000000 2007    M03 2007 Mar               4.4   Mar
## 105 LNS14000000 2007    M05 2007 May               4.4   May
## 106 LNS14000000 2007    M11 2007 Nov               4.7   Nov
## 107 LNS14000000 2007    M10 2007 Oct               4.7   Oct
## 108 LNS14000000 2007    M09 2007 Sep               4.7   Sep
## 109 LNS14000000 2008    M04 2008 Apr               5.0   Apr
## 110 LNS14000000 2008    M08 2008 Aug               6.1   Aug
## 111 LNS14000000 2008    M12 2008 Dec               7.3   Dec
## 112 LNS14000000 2008    M02 2008 Feb               4.9   Feb
## 113 LNS14000000 2008    M01 2008 Jan               5.0   Jan
## 114 LNS14000000 2008    M07 2008 Jul               5.8   Jul
## 115 LNS14000000 2008    M06 2008 Jun               5.6   Jun
## 116 LNS14000000 2008    M03 2008 Mar               5.1   Mar
## 117 LNS14000000 2008    M05 2008 May               5.4   May
## 118 LNS14000000 2008    M11 2008 Nov               6.8   Nov
## 119 LNS14000000 2008    M10 2008 Oct               6.5   Oct
## 120 LNS14000000 2008    M09 2008 Sep               6.1   Sep
## 121 LNS14000000 2009    M04 2009 Apr               9.0   Apr
## 122 LNS14000000 2009    M08 2009 Aug               9.6   Aug
## 123 LNS14000000 2009    M12 2009 Dec               9.9   Dec
## 124 LNS14000000 2009    M02 2009 Feb               8.3   Feb
## 125 LNS14000000 2009    M01 2009 Jan               7.8   Jan
## 126 LNS14000000 2009    M07 2009 Jul               9.5   Jul
## 127 LNS14000000 2009    M06 2009 Jun               9.5   Jun
## 128 LNS14000000 2009    M03 2009 Mar               8.7   Mar
## 129 LNS14000000 2009    M05 2009 May               9.4   May
## 130 LNS14000000 2009    M11 2009 Nov               9.9   Nov
## 131 LNS14000000 2009    M10 2009 Oct              10.0   Oct
## 132 LNS14000000 2009    M09 2009 Sep               9.8   Sep
## 133 LNS14000000 2010    M04 2010 Apr               9.9   Apr
## 134 LNS14000000 2010    M08 2010 Aug               9.5   Aug
## 135 LNS14000000 2010    M12 2010 Dec               9.3   Dec
## 136 LNS14000000 2010    M02 2010 Feb               9.8   Feb
## 137 LNS14000000 2010    M01 2010 Jan               9.8   Jan
## 138 LNS14000000 2010    M07 2010 Jul               9.4   Jul
## 139 LNS14000000 2010    M06 2010 Jun               9.4   Jun
## 140 LNS14000000 2010    M03 2010 Mar               9.9   Mar
## 141 LNS14000000 2010    M05 2010 May               9.6   May
## 142 LNS14000000 2010    M11 2010 Nov               9.8   Nov
## 143 LNS14000000 2010    M10 2010 Oct               9.4   Oct
## 144 LNS14000000 2010    M09 2010 Sep               9.5   Sep
## 145 LNS14000000 2011    M04 2011 Apr               9.1   Apr
## 146 LNS14000000 2011    M08 2011 Aug               9.0   Aug
## 147 LNS14000000 2011    M12 2011 Dec               8.5   Dec
## 148 LNS14000000 2011    M02 2011 Feb               9.0   Feb
## 149 LNS14000000 2011    M01 2011 Jan               9.1   Jan
## 150 LNS14000000 2011    M07 2011 Jul               9.0   Jul
## 151 LNS14000000 2011    M06 2011 Jun               9.1   Jun
## 152 LNS14000000 2011    M03 2011 Mar               9.0   Mar
## 153 LNS14000000 2011    M05 2011 May               9.0   May
## 154 LNS14000000 2011    M11 2011 Nov               8.6   Nov
## 155 LNS14000000 2011    M10 2011 Oct               8.8   Oct
## 156 LNS14000000 2011    M09 2011 Sep               9.0   Sep
## 157 LNS14000000 2012    M04 2012 Apr               8.2   Apr
## 158 LNS14000000 2012    M08 2012 Aug               8.1   Aug
## 159 LNS14000000 2012    M12 2012 Dec               7.9   Dec
## 160 LNS14000000 2012    M02 2012 Feb               8.3   Feb
## 161 LNS14000000 2012    M01 2012 Jan               8.3   Jan
## 162 LNS14000000 2012    M07 2012 Jul               8.2   Jul
## 163 LNS14000000 2012    M06 2012 Jun               8.2   Jun
## 164 LNS14000000 2012    M03 2012 Mar               8.2   Mar
## 165 LNS14000000 2012    M05 2012 May               8.2   May
## 166 LNS14000000 2012    M11 2012 Nov               7.7   Nov
## 167 LNS14000000 2012    M10 2012 Oct               7.8   Oct
## 168 LNS14000000 2012    M09 2012 Sep               7.8   Sep
## 169 LNS14000000 2013    M04 2013 Apr               7.6   Apr
## 170 LNS14000000 2013    M08 2013 Aug               7.2   Aug
## 171 LNS14000000 2013    M12 2013 Dec               6.7   Dec
## 172 LNS14000000 2013    M02 2013 Feb               7.7   Feb
## 173 LNS14000000 2013    M01 2013 Jan               8.0   Jan
## 174 LNS14000000 2013    M07 2013 Jul               7.3   Jul
## 175 LNS14000000 2013    M06 2013 Jun               7.5   Jun
## 176 LNS14000000 2013    M03 2013 Mar               7.5   Mar
## 177 LNS14000000 2013    M05 2013 May               7.5   May
## 178 LNS14000000 2013    M11 2013 Nov               6.9   Nov
## 179 LNS14000000 2013    M10 2013 Oct               7.2   Oct
## 180 LNS14000000 2013    M09 2013 Sep               7.2   Sep
## 181 LNS14000000 2014    M04 2014 Apr               6.2   Apr
## 182 LNS14000000 2014    M08 2014 Aug               6.1   Aug
## 183 LNS14000000 2014    M12 2014 Dec               5.6   Dec
## 184 LNS14000000 2014    M02 2014 Feb               6.7   Feb
## 185 LNS14000000 2014    M01 2014 Jan               6.6   Jan
## 186 LNS14000000 2014    M07 2014 Jul               6.2   Jul
## 187 LNS14000000 2014    M06 2014 Jun               6.1   Jun
## 188 LNS14000000 2014    M03 2014 Mar               6.7   Mar
## 189 LNS14000000 2014    M05 2014 May               6.3   May
## 190 LNS14000000 2014    M11 2014 Nov               5.8   Nov
## 191 LNS14000000 2014    M10 2014 Oct               5.7   Oct
## 192 LNS14000000 2014    M09 2014 Sep               5.9   Sep
## 193 LNS14000000 2015    M04 2015 Apr               5.4   Apr
## 194 LNS14000000 2015    M08 2015 Aug               5.1   Aug
## 195 LNS14000000 2015    M12 2015 Dec               5.0   Dec
## 196 LNS14000000 2015    M02 2015 Feb               5.5   Feb
## 197 LNS14000000 2015    M01 2015 Jan               5.7   Jan
## 198 LNS14000000 2015    M07 2015 Jul               5.2   Jul
## 199 LNS14000000 2015    M06 2015 Jun               5.3   Jun
## 200 LNS14000000 2015    M03 2015 Mar               5.4   Mar
## 201 LNS14000000 2015    M05 2015 May               5.6   May
## 202 LNS14000000 2015    M11 2015 Nov               5.1   Nov
## 203 LNS14000000 2015    M10 2015 Oct               5.0   Oct
## 204 LNS14000000 2015    M09 2015 Sep               5.0   Sep
## 205 LNS14000000 2016    M04 2016 Apr               5.1   Apr
## 206 LNS14000000 2016    M08 2016 Aug               4.9   Aug
## 207 LNS14000000 2016    M12 2016 Dec               4.7   Dec
## 208 LNS14000000 2016    M02 2016 Feb               4.9   Feb
## 209 LNS14000000 2016    M01 2016 Jan               4.8   Jan
## 210 LNS14000000 2016    M07 2016 Jul               4.8   Jul
## 211 LNS14000000 2016    M06 2016 Jun               4.9   Jun
## 212 LNS14000000 2016    M03 2016 Mar               5.0   Mar
## 213 LNS14000000 2016    M05 2016 May               4.8   May
## 214 LNS14000000 2016    M11 2016 Nov               4.7   Nov
## 215 LNS14000000 2016    M10 2016 Oct               4.9   Oct
## 216 LNS14000000 2016    M09 2016 Sep               5.0   Sep
## 217 LNS14000000 2017    M04 2017 Apr               4.4   Apr
## 218 LNS14000000 2017    M08 2017 Aug               4.4   Aug
## 219 LNS14000000 2017    M12 2017 Dec               4.1   Dec
## 220 LNS14000000 2017    M02 2017 Feb               4.6   Feb
## 221 LNS14000000 2017    M01 2017 Jan               4.7   Jan
## 222 LNS14000000 2017    M07 2017 Jul               4.3   Jul
## 223 LNS14000000 2017    M06 2017 Jun               4.3   Jun
## 224 LNS14000000 2017    M03 2017 Mar               4.4   Mar
## 225 LNS14000000 2017    M05 2017 May               4.4   May
## 226 LNS14000000 2017    M11 2017 Nov               4.2   Nov
## 227 LNS14000000 2017    M10 2017 Oct               4.2   Oct
## 228 LNS14000000 2017    M09 2017 Sep               4.3   Sep
## 229 LNS14000000 2018    M04 2018 Apr               4.0   Apr
## 230 LNS14000000 2018    M08 2018 Aug               3.8   Aug
## 231 LNS14000000 2018    M12 2018 Dec               3.9   Dec
## 232 LNS14000000 2018    M02 2018 Feb               4.1   Feb
## 233 LNS14000000 2018    M01 2018 Jan               4.0   Jan
## 234 LNS14000000 2018    M07 2018 Jul               3.8   Jul
## 235 LNS14000000 2018    M06 2018 Jun               4.0   Jun
## 236 LNS14000000 2018    M03 2018 Mar               4.0   Mar
## 237 LNS14000000 2018    M05 2018 May               3.8   May
## 238 LNS14000000 2018    M11 2018 Nov               3.8   Nov
## 239 LNS14000000 2018    M10 2018 Oct               3.8   Oct
## 240 LNS14000000 2018    M09 2018 Sep               3.7   Sep
## 241 LNS14000000 2019    M04 2019 Apr               3.7   Apr
## 242 LNS14000000 2019    M08 2019 Aug               3.6   Aug
## 243 LNS14000000 2019    M12 2019 Dec               3.6   Dec
## 244 LNS14000000 2019    M02 2019 Feb               3.8   Feb
## 245 LNS14000000 2019    M01 2019 Jan               4.0   Jan
## 246 LNS14000000 2019    M07 2019 Jul               3.7   Jul
## 247 LNS14000000 2019    M06 2019 Jun               3.6   Jun
## 248 LNS14000000 2019    M03 2019 Mar               3.8   Mar
## 249 LNS14000000 2019    M05 2019 May               3.6   May
## 250 LNS14000000 2019    M11 2019 Nov               3.6   Nov
## 251 LNS14000000 2019    M10 2019 Oct               3.6   Oct
## 252 LNS14000000 2019    M09 2019 Sep               3.5   Sep
## 253 LNS14000000 2020    M04 2020 Apr              14.8   Apr
## 254 LNS14000000 2020    M08 2020 Aug               8.4   Aug
## 255 LNS14000000 2020    M12 2020 Dec               6.7   Dec
## 256 LNS14000000 2020    M02 2020 Feb               3.5   Feb
## 257 LNS14000000 2020    M01 2020 Jan               3.6   Jan
## 258 LNS14000000 2020    M07 2020 Jul              10.2   Jul
## 259 LNS14000000 2020    M06 2020 Jun              11.0   Jun
## 260 LNS14000000 2020    M03 2020 Mar               4.4   Mar
## 261 LNS14000000 2020    M05 2020 May              13.2   May
## 262 LNS14000000 2020    M11 2020 Nov               6.7   Nov
## 263 LNS14000000 2020    M10 2020 Oct               6.9   Oct
## 264 LNS14000000 2020    M09 2020 Sep               7.8   Sep
## 265 LNS14000000 2021    M04 2021 Apr               6.1   Apr
## 266 LNS14000000 2021    M08 2021 Aug               5.1   Aug
## 267 LNS14000000 2021    M12 2021 Dec               3.9   Dec
## 268 LNS14000000 2021    M02 2021 Feb               6.2   Feb
## 269 LNS14000000 2021    M01 2021 Jan               6.4   Jan
## 270 LNS14000000 2021    M07 2021 Jul               5.4   Jul
## 271 LNS14000000 2021    M06 2021 Jun               5.9   Jun
## 272 LNS14000000 2021    M03 2021 Mar               6.1   Mar
## 273 LNS14000000 2021    M05 2021 May               5.8   May
## 274 LNS14000000 2021    M11 2021 Nov               4.2   Nov
## 275 LNS14000000 2021    M10 2021 Oct               4.5   Oct
## 276 LNS14000000 2021    M09 2021 Sep               4.7   Sep
## 277 LNS14000000 2022    M04 2022 Apr               3.7   Apr
## 278 LNS14000000 2022    M08 2022 Aug               3.6   Aug
## 279 LNS14000000 2022    M12 2022 Dec               3.5   Dec
## 280 LNS14000000 2022    M02 2022 Feb               3.8   Feb
## 281 LNS14000000 2022    M01 2022 Jan               4.0   Jan
## 282 LNS14000000 2022    M07 2022 Jul               3.5   Jul
## 283 LNS14000000 2022    M06 2022 Jun               3.6   Jun
## 284 LNS14000000 2022    M03 2022 Mar               3.7   Mar
## 285 LNS14000000 2022    M05 2022 May               3.6   May
## 286 LNS14000000 2022    M11 2022 Nov               3.6   Nov
## 287 LNS14000000 2022    M10 2022 Oct               3.6   Oct
## 288 LNS14000000 2022    M09 2022 Sep               3.5   Sep
## 289 LNS14000000 2023    M04 2023 Apr               3.4   Apr
## 290 LNS14000000 2023    M08 2023 Aug               3.7   Aug
## 291 LNS14000000 2023    M12 2023 Dec               3.8   Dec
## 292 LNS14000000 2023    M02 2023 Feb               3.6   Feb
## 293 LNS14000000 2023    M01 2023 Jan               3.5   Jan
## 294 LNS14000000 2023    M07 2023 Jul               3.5   Jul
## 295 LNS14000000 2023    M06 2023 Jun               3.6   Jun
## 296 LNS14000000 2023    M03 2023 Mar               3.5   Mar
## 297 LNS14000000 2023    M05 2023 May               3.6   May
## 298 LNS14000000 2023    M11 2023 Nov               3.7   Nov
## 299 LNS14000000 2023    M10 2023 Oct               3.9   Oct
## 300 LNS14000000 2023    M09 2023 Sep               3.8   Sep
## 301 LNS14000000 2024    M04 2024 Apr               3.9   Apr
## 302 LNS14000000 2024    M08 2024 Aug               4.2   Aug
## 303 LNS14000000 2024    M12 2024 Dec               4.1   Dec
## 304 LNS14000000 2024    M02 2024 Feb               3.9   Feb
## 305 LNS14000000 2024    M01 2024 Jan               3.7   Jan
## 306 LNS14000000 2024    M07 2024 Jul               4.2   Jul
## 307 LNS14000000 2024    M06 2024 Jun               4.1   Jun
## 308 LNS14000000 2024    M03 2024 Mar               3.9   Mar
## 309 LNS14000000 2024    M05 2024 May               4.0   May
## 310 LNS14000000 2024    M11 2024 Nov               4.2   Nov
## 311 LNS14000000 2024    M10 2024 Oct               4.1   Oct
## 312 LNS14000000 2024    M09 2024 Sep               4.1   Sep
## 313 LNS14000000 2025    M01 2025 Jan               4.0   Jan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new column ‘Status’ based on ‘unemployment_rate’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unemp_df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unemp_criteria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ifelse</a:t>
            </a:r>
            <a:r>
              <a:rPr>
                <a:latin typeface="Courier"/>
              </a:rPr>
              <a:t>(unemployment_rate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"Not Achieved"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"Achieved"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unemp_df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Series.ID Year Period    Label unemployment_rate Month unemp_criteria
## 1   LNS14000000 1999    M04 1999 Apr               4.3   Apr       Achieved
## 2   LNS14000000 1999    M08 1999 Aug               4.2   Aug       Achieved
## 3   LNS14000000 1999    M12 1999 Dec               4.0   Dec       Achieved
## 4   LNS14000000 1999    M02 1999 Feb               4.4   Feb       Achieved
## 5   LNS14000000 1999    M01 1999 Jan               4.3   Jan       Achieved
## 6   LNS14000000 1999    M07 1999 Jul               4.3   Jul       Achieved
## 7   LNS14000000 1999    M06 1999 Jun               4.3   Jun       Achieved
## 8   LNS14000000 1999    M03 1999 Mar               4.2   Mar       Achieved
## 9   LNS14000000 1999    M05 1999 May               4.2   May       Achieved
## 10  LNS14000000 1999    M11 1999 Nov               4.1   Nov       Achieved
## 11  LNS14000000 1999    M10 1999 Oct               4.1   Oct       Achieved
## 12  LNS14000000 1999    M09 1999 Sep               4.2   Sep       Achieved
## 13  LNS14000000 2000    M04 2000 Apr               3.8   Apr       Achieved
## 14  LNS14000000 2000    M08 2000 Aug               4.1   Aug       Achieved
## 15  LNS14000000 2000    M12 2000 Dec               3.9   Dec       Achieved
## 16  LNS14000000 2000    M02 2000 Feb               4.1   Feb       Achieved
## 17  LNS14000000 2000    M01 2000 Jan               4.0   Jan       Achieved
## 18  LNS14000000 2000    M07 2000 Jul               4.0   Jul       Achieved
## 19  LNS14000000 2000    M06 2000 Jun               4.0   Jun       Achieved
## 20  LNS14000000 2000    M03 2000 Mar               4.0   Mar       Achieved
## 21  LNS14000000 2000    M05 2000 May               4.0   May       Achieved
## 22  LNS14000000 2000    M11 2000 Nov               3.9   Nov       Achieved
## 23  LNS14000000 2000    M10 2000 Oct               3.9   Oct       Achieved
## 24  LNS14000000 2000    M09 2000 Sep               3.9   Sep       Achieved
## 25  LNS14000000 2001    M04 2001 Apr               4.4   Apr       Achieved
## 26  LNS14000000 2001    M08 2001 Aug               4.9   Aug       Achieved
## 27  LNS14000000 2001    M12 2001 Dec               5.7   Dec   Not Achieved
## 28  LNS14000000 2001    M02 2001 Feb               4.2   Feb       Achieved
## 29  LNS14000000 2001    M01 2001 Jan               4.2   Jan       Achieved
## 30  LNS14000000 2001    M07 2001 Jul               4.6   Jul       Achieved
## 31  LNS14000000 2001    M06 2001 Jun               4.5   Jun       Achieved
## 32  LNS14000000 2001    M03 2001 Mar               4.3   Mar       Achieved
## 33  LNS14000000 2001    M05 2001 May               4.3   May       Achieved
## 34  LNS14000000 2001    M11 2001 Nov               5.5   Nov   Not Achieved
## 35  LNS14000000 2001    M10 2001 Oct               5.3   Oct   Not Achieved
## 36  LNS14000000 2001    M09 2001 Sep               5.0   Sep       Achieved
## 37  LNS14000000 2002    M04 2002 Apr               5.9   Apr   Not Achieved
## 38  LNS14000000 2002    M08 2002 Aug               5.7   Aug   Not Achieved
## 39  LNS14000000 2002    M12 2002 Dec               6.0   Dec   Not Achieved
## 40  LNS14000000 2002    M02 2002 Feb               5.7   Feb   Not Achieved
## 41  LNS14000000 2002    M01 2002 Jan               5.7   Jan   Not Achieved
## 42  LNS14000000 2002    M07 2002 Jul               5.8   Jul   Not Achieved
## 43  LNS14000000 2002    M06 2002 Jun               5.8   Jun   Not Achieved
## 44  LNS14000000 2002    M03 2002 Mar               5.7   Mar   Not Achieved
## 45  LNS14000000 2002    M05 2002 May               5.8   May   Not Achieved
## 46  LNS14000000 2002    M11 2002 Nov               5.9   Nov   Not Achieved
## 47  LNS14000000 2002    M10 2002 Oct               5.7   Oct   Not Achieved
## 48  LNS14000000 2002    M09 2002 Sep               5.7   Sep   Not Achieved
## 49  LNS14000000 2003    M04 2003 Apr               6.0   Apr   Not Achieved
## 50  LNS14000000 2003    M08 2003 Aug               6.1   Aug   Not Achieved
## 51  LNS14000000 2003    M12 2003 Dec               5.7   Dec   Not Achieved
## 52  LNS14000000 2003    M02 2003 Feb               5.9   Feb   Not Achieved
## 53  LNS14000000 2003    M01 2003 Jan               5.8   Jan   Not Achieved
## 54  LNS14000000 2003    M07 2003 Jul               6.2   Jul   Not Achieved
## 55  LNS14000000 2003    M06 2003 Jun               6.3   Jun   Not Achieved
## 56  LNS14000000 2003    M03 2003 Mar               5.9   Mar   Not Achieved
## 57  LNS14000000 2003    M05 2003 May               6.1   May   Not Achieved
## 58  LNS14000000 2003    M11 2003 Nov               5.8   Nov   Not Achieved
## 59  LNS14000000 2003    M10 2003 Oct               6.0   Oct   Not Achieved
## 60  LNS14000000 2003    M09 2003 Sep               6.1   Sep   Not Achieved
## 61  LNS14000000 2004    M04 2004 Apr               5.6   Apr   Not Achieved
## 62  LNS14000000 2004    M08 2004 Aug               5.4   Aug   Not Achieved
## 63  LNS14000000 2004    M12 2004 Dec               5.4   Dec   Not Achieved
## 64  LNS14000000 2004    M02 2004 Feb               5.6   Feb   Not Achieved
## 65  LNS14000000 2004    M01 2004 Jan               5.7   Jan   Not Achieved
## 66  LNS14000000 2004    M07 2004 Jul               5.5   Jul   Not Achieved
## 67  LNS14000000 2004    M06 2004 Jun               5.6   Jun   Not Achieved
## 68  LNS14000000 2004    M03 2004 Mar               5.8   Mar   Not Achieved
## 69  LNS14000000 2004    M05 2004 May               5.6   May   Not Achieved
## 70  LNS14000000 2004    M11 2004 Nov               5.4   Nov   Not Achieved
## 71  LNS14000000 2004    M10 2004 Oct               5.5   Oct   Not Achieved
## 72  LNS14000000 2004    M09 2004 Sep               5.4   Sep   Not Achieved
## 73  LNS14000000 2005    M04 2005 Apr               5.2   Apr   Not Achieved
## 74  LNS14000000 2005    M08 2005 Aug               4.9   Aug       Achieved
## 75  LNS14000000 2005    M12 2005 Dec               4.9   Dec       Achieved
## 76  LNS14000000 2005    M02 2005 Feb               5.4   Feb   Not Achieved
## 77  LNS14000000 2005    M01 2005 Jan               5.3   Jan   Not Achieved
## 78  LNS14000000 2005    M07 2005 Jul               5.0   Jul       Achieved
## 79  LNS14000000 2005    M06 2005 Jun               5.0   Jun       Achieved
## 80  LNS14000000 2005    M03 2005 Mar               5.2   Mar   Not Achieved
## 81  LNS14000000 2005    M05 2005 May               5.1   May   Not Achieved
## 82  LNS14000000 2005    M11 2005 Nov               5.0   Nov       Achieved
## 83  LNS14000000 2005    M10 2005 Oct               5.0   Oct       Achieved
## 84  LNS14000000 2005    M09 2005 Sep               5.0   Sep       Achieved
## 85  LNS14000000 2006    M04 2006 Apr               4.7   Apr       Achieved
## 86  LNS14000000 2006    M08 2006 Aug               4.7   Aug       Achieved
## 87  LNS14000000 2006    M12 2006 Dec               4.4   Dec       Achieved
## 88  LNS14000000 2006    M02 2006 Feb               4.8   Feb       Achieved
## 89  LNS14000000 2006    M01 2006 Jan               4.7   Jan       Achieved
## 90  LNS14000000 2006    M07 2006 Jul               4.7   Jul       Achieved
## 91  LNS14000000 2006    M06 2006 Jun               4.6   Jun       Achieved
## 92  LNS14000000 2006    M03 2006 Mar               4.7   Mar       Achieved
## 93  LNS14000000 2006    M05 2006 May               4.6   May       Achieved
## 94  LNS14000000 2006    M11 2006 Nov               4.5   Nov       Achieved
## 95  LNS14000000 2006    M10 2006 Oct               4.4   Oct       Achieved
## 96  LNS14000000 2006    M09 2006 Sep               4.5   Sep       Achieved
## 97  LNS14000000 2007    M04 2007 Apr               4.5   Apr       Achieved
## 98  LNS14000000 2007    M08 2007 Aug               4.6   Aug       Achieved
## 99  LNS14000000 2007    M12 2007 Dec               5.0   Dec       Achieved
## 100 LNS14000000 2007    M02 2007 Feb               4.5   Feb       Achieved
## 101 LNS14000000 2007    M01 2007 Jan               4.6   Jan       Achieved
## 102 LNS14000000 2007    M07 2007 Jul               4.7   Jul       Achieved
## 103 LNS14000000 2007    M06 2007 Jun               4.6   Jun       Achieved
## 104 LNS14000000 2007    M03 2007 Mar               4.4   Mar       Achieved
## 105 LNS14000000 2007    M05 2007 May               4.4   May       Achieved
## 106 LNS14000000 2007    M11 2007 Nov               4.7   Nov       Achieved
## 107 LNS14000000 2007    M10 2007 Oct               4.7   Oct       Achieved
## 108 LNS14000000 2007    M09 2007 Sep               4.7   Sep       Achieved
## 109 LNS14000000 2008    M04 2008 Apr               5.0   Apr       Achieved
## 110 LNS14000000 2008    M08 2008 Aug               6.1   Aug   Not Achieved
## 111 LNS14000000 2008    M12 2008 Dec               7.3   Dec   Not Achieved
## 112 LNS14000000 2008    M02 2008 Feb               4.9   Feb       Achieved
## 113 LNS14000000 2008    M01 2008 Jan               5.0   Jan       Achieved
## 114 LNS14000000 2008    M07 2008 Jul               5.8   Jul   Not Achieved
## 115 LNS14000000 2008    M06 2008 Jun               5.6   Jun   Not Achieved
## 116 LNS14000000 2008    M03 2008 Mar               5.1   Mar   Not Achieved
## 117 LNS14000000 2008    M05 2008 May               5.4   May   Not Achieved
## 118 LNS14000000 2008    M11 2008 Nov               6.8   Nov   Not Achieved
## 119 LNS14000000 2008    M10 2008 Oct               6.5   Oct   Not Achieved
## 120 LNS14000000 2008    M09 2008 Sep               6.1   Sep   Not Achieved
## 121 LNS14000000 2009    M04 2009 Apr               9.0   Apr   Not Achieved
## 122 LNS14000000 2009    M08 2009 Aug               9.6   Aug   Not Achieved
## 123 LNS14000000 2009    M12 2009 Dec               9.9   Dec   Not Achieved
## 124 LNS14000000 2009    M02 2009 Feb               8.3   Feb   Not Achieved
## 125 LNS14000000 2009    M01 2009 Jan               7.8   Jan   Not Achieved
## 126 LNS14000000 2009    M07 2009 Jul               9.5   Jul   Not Achieved
## 127 LNS14000000 2009    M06 2009 Jun               9.5   Jun   Not Achieved
## 128 LNS14000000 2009    M03 2009 Mar               8.7   Mar   Not Achieved
## 129 LNS14000000 2009    M05 2009 May               9.4   May   Not Achieved
## 130 LNS14000000 2009    M11 2009 Nov               9.9   Nov   Not Achieved
## 131 LNS14000000 2009    M10 2009 Oct              10.0   Oct   Not Achieved
## 132 LNS14000000 2009    M09 2009 Sep               9.8   Sep   Not Achieved
## 133 LNS14000000 2010    M04 2010 Apr               9.9   Apr   Not Achieved
## 134 LNS14000000 2010    M08 2010 Aug               9.5   Aug   Not Achieved
## 135 LNS14000000 2010    M12 2010 Dec               9.3   Dec   Not Achieved
## 136 LNS14000000 2010    M02 2010 Feb               9.8   Feb   Not Achieved
## 137 LNS14000000 2010    M01 2010 Jan               9.8   Jan   Not Achieved
## 138 LNS14000000 2010    M07 2010 Jul               9.4   Jul   Not Achieved
## 139 LNS14000000 2010    M06 2010 Jun               9.4   Jun   Not Achieved
## 140 LNS14000000 2010    M03 2010 Mar               9.9   Mar   Not Achieved
## 141 LNS14000000 2010    M05 2010 May               9.6   May   Not Achieved
## 142 LNS14000000 2010    M11 2010 Nov               9.8   Nov   Not Achieved
## 143 LNS14000000 2010    M10 2010 Oct               9.4   Oct   Not Achieved
## 144 LNS14000000 2010    M09 2010 Sep               9.5   Sep   Not Achieved
## 145 LNS14000000 2011    M04 2011 Apr               9.1   Apr   Not Achieved
## 146 LNS14000000 2011    M08 2011 Aug               9.0   Aug   Not Achieved
## 147 LNS14000000 2011    M12 2011 Dec               8.5   Dec   Not Achieved
## 148 LNS14000000 2011    M02 2011 Feb               9.0   Feb   Not Achieved
## 149 LNS14000000 2011    M01 2011 Jan               9.1   Jan   Not Achieved
## 150 LNS14000000 2011    M07 2011 Jul               9.0   Jul   Not Achieved
## 151 LNS14000000 2011    M06 2011 Jun               9.1   Jun   Not Achieved
## 152 LNS14000000 2011    M03 2011 Mar               9.0   Mar   Not Achieved
## 153 LNS14000000 2011    M05 2011 May               9.0   May   Not Achieved
## 154 LNS14000000 2011    M11 2011 Nov               8.6   Nov   Not Achieved
## 155 LNS14000000 2011    M10 2011 Oct               8.8   Oct   Not Achieved
## 156 LNS14000000 2011    M09 2011 Sep               9.0   Sep   Not Achieved
## 157 LNS14000000 2012    M04 2012 Apr               8.2   Apr   Not Achieved
## 158 LNS14000000 2012    M08 2012 Aug               8.1   Aug   Not Achieved
## 159 LNS14000000 2012    M12 2012 Dec               7.9   Dec   Not Achieved
## 160 LNS14000000 2012    M02 2012 Feb               8.3   Feb   Not Achieved
## 161 LNS14000000 2012    M01 2012 Jan               8.3   Jan   Not Achieved
## 162 LNS14000000 2012    M07 2012 Jul               8.2   Jul   Not Achieved
## 163 LNS14000000 2012    M06 2012 Jun               8.2   Jun   Not Achieved
## 164 LNS14000000 2012    M03 2012 Mar               8.2   Mar   Not Achieved
## 165 LNS14000000 2012    M05 2012 May               8.2   May   Not Achieved
## 166 LNS14000000 2012    M11 2012 Nov               7.7   Nov   Not Achieved
## 167 LNS14000000 2012    M10 2012 Oct               7.8   Oct   Not Achieved
## 168 LNS14000000 2012    M09 2012 Sep               7.8   Sep   Not Achieved
## 169 LNS14000000 2013    M04 2013 Apr               7.6   Apr   Not Achieved
## 170 LNS14000000 2013    M08 2013 Aug               7.2   Aug   Not Achieved
## 171 LNS14000000 2013    M12 2013 Dec               6.7   Dec   Not Achieved
## 172 LNS14000000 2013    M02 2013 Feb               7.7   Feb   Not Achieved
## 173 LNS14000000 2013    M01 2013 Jan               8.0   Jan   Not Achieved
## 174 LNS14000000 2013    M07 2013 Jul               7.3   Jul   Not Achieved
## 175 LNS14000000 2013    M06 2013 Jun               7.5   Jun   Not Achieved
## 176 LNS14000000 2013    M03 2013 Mar               7.5   Mar   Not Achieved
## 177 LNS14000000 2013    M05 2013 May               7.5   May   Not Achieved
## 178 LNS14000000 2013    M11 2013 Nov               6.9   Nov   Not Achieved
## 179 LNS14000000 2013    M10 2013 Oct               7.2   Oct   Not Achieved
## 180 LNS14000000 2013    M09 2013 Sep               7.2   Sep   Not Achieved
## 181 LNS14000000 2014    M04 2014 Apr               6.2   Apr   Not Achieved
## 182 LNS14000000 2014    M08 2014 Aug               6.1   Aug   Not Achieved
## 183 LNS14000000 2014    M12 2014 Dec               5.6   Dec   Not Achieved
## 184 LNS14000000 2014    M02 2014 Feb               6.7   Feb   Not Achieved
## 185 LNS14000000 2014    M01 2014 Jan               6.6   Jan   Not Achieved
## 186 LNS14000000 2014    M07 2014 Jul               6.2   Jul   Not Achieved
## 187 LNS14000000 2014    M06 2014 Jun               6.1   Jun   Not Achieved
## 188 LNS14000000 2014    M03 2014 Mar               6.7   Mar   Not Achieved
## 189 LNS14000000 2014    M05 2014 May               6.3   May   Not Achieved
## 190 LNS14000000 2014    M11 2014 Nov               5.8   Nov   Not Achieved
## 191 LNS14000000 2014    M10 2014 Oct               5.7   Oct   Not Achieved
## 192 LNS14000000 2014    M09 2014 Sep               5.9   Sep   Not Achieved
## 193 LNS14000000 2015    M04 2015 Apr               5.4   Apr   Not Achieved
## 194 LNS14000000 2015    M08 2015 Aug               5.1   Aug   Not Achieved
## 195 LNS14000000 2015    M12 2015 Dec               5.0   Dec       Achieved
## 196 LNS14000000 2015    M02 2015 Feb               5.5   Feb   Not Achieved
## 197 LNS14000000 2015    M01 2015 Jan               5.7   Jan   Not Achieved
## 198 LNS14000000 2015    M07 2015 Jul               5.2   Jul   Not Achieved
## 199 LNS14000000 2015    M06 2015 Jun               5.3   Jun   Not Achieved
## 200 LNS14000000 2015    M03 2015 Mar               5.4   Mar   Not Achieved
## 201 LNS14000000 2015    M05 2015 May               5.6   May   Not Achieved
## 202 LNS14000000 2015    M11 2015 Nov               5.1   Nov   Not Achieved
## 203 LNS14000000 2015    M10 2015 Oct               5.0   Oct       Achieved
## 204 LNS14000000 2015    M09 2015 Sep               5.0   Sep       Achieved
## 205 LNS14000000 2016    M04 2016 Apr               5.1   Apr   Not Achieved
## 206 LNS14000000 2016    M08 2016 Aug               4.9   Aug       Achieved
## 207 LNS14000000 2016    M12 2016 Dec               4.7   Dec       Achieved
## 208 LNS14000000 2016    M02 2016 Feb               4.9   Feb       Achieved
## 209 LNS14000000 2016    M01 2016 Jan               4.8   Jan       Achieved
## 210 LNS14000000 2016    M07 2016 Jul               4.8   Jul       Achieved
## 211 LNS14000000 2016    M06 2016 Jun               4.9   Jun       Achieved
## 212 LNS14000000 2016    M03 2016 Mar               5.0   Mar       Achieved
## 213 LNS14000000 2016    M05 2016 May               4.8   May       Achieved
## 214 LNS14000000 2016    M11 2016 Nov               4.7   Nov       Achieved
## 215 LNS14000000 2016    M10 2016 Oct               4.9   Oct       Achieved
## 216 LNS14000000 2016    M09 2016 Sep               5.0   Sep       Achieved
## 217 LNS14000000 2017    M04 2017 Apr               4.4   Apr       Achieved
## 218 LNS14000000 2017    M08 2017 Aug               4.4   Aug       Achieved
## 219 LNS14000000 2017    M12 2017 Dec               4.1   Dec       Achieved
## 220 LNS14000000 2017    M02 2017 Feb               4.6   Feb       Achieved
## 221 LNS14000000 2017    M01 2017 Jan               4.7   Jan       Achieved
## 222 LNS14000000 2017    M07 2017 Jul               4.3   Jul       Achieved
## 223 LNS14000000 2017    M06 2017 Jun               4.3   Jun       Achieved
## 224 LNS14000000 2017    M03 2017 Mar               4.4   Mar       Achieved
## 225 LNS14000000 2017    M05 2017 May               4.4   May       Achieved
## 226 LNS14000000 2017    M11 2017 Nov               4.2   Nov       Achieved
## 227 LNS14000000 2017    M10 2017 Oct               4.2   Oct       Achieved
## 228 LNS14000000 2017    M09 2017 Sep               4.3   Sep       Achieved
## 229 LNS14000000 2018    M04 2018 Apr               4.0   Apr       Achieved
## 230 LNS14000000 2018    M08 2018 Aug               3.8   Aug       Achieved
## 231 LNS14000000 2018    M12 2018 Dec               3.9   Dec       Achieved
## 232 LNS14000000 2018    M02 2018 Feb               4.1   Feb       Achieved
## 233 LNS14000000 2018    M01 2018 Jan               4.0   Jan       Achieved
## 234 LNS14000000 2018    M07 2018 Jul               3.8   Jul       Achieved
## 235 LNS14000000 2018    M06 2018 Jun               4.0   Jun       Achieved
## 236 LNS14000000 2018    M03 2018 Mar               4.0   Mar       Achieved
## 237 LNS14000000 2018    M05 2018 May               3.8   May       Achieved
## 238 LNS14000000 2018    M11 2018 Nov               3.8   Nov       Achieved
## 239 LNS14000000 2018    M10 2018 Oct               3.8   Oct       Achieved
## 240 LNS14000000 2018    M09 2018 Sep               3.7   Sep       Achieved
## 241 LNS14000000 2019    M04 2019 Apr               3.7   Apr       Achieved
## 242 LNS14000000 2019    M08 2019 Aug               3.6   Aug       Achieved
## 243 LNS14000000 2019    M12 2019 Dec               3.6   Dec       Achieved
## 244 LNS14000000 2019    M02 2019 Feb               3.8   Feb       Achieved
## 245 LNS14000000 2019    M01 2019 Jan               4.0   Jan       Achieved
## 246 LNS14000000 2019    M07 2019 Jul               3.7   Jul       Achieved
## 247 LNS14000000 2019    M06 2019 Jun               3.6   Jun       Achieved
## 248 LNS14000000 2019    M03 2019 Mar               3.8   Mar       Achieved
## 249 LNS14000000 2019    M05 2019 May               3.6   May       Achieved
## 250 LNS14000000 2019    M11 2019 Nov               3.6   Nov       Achieved
## 251 LNS14000000 2019    M10 2019 Oct               3.6   Oct       Achieved
## 252 LNS14000000 2019    M09 2019 Sep               3.5   Sep       Achieved
## 253 LNS14000000 2020    M04 2020 Apr              14.8   Apr   Not Achieved
## 254 LNS14000000 2020    M08 2020 Aug               8.4   Aug   Not Achieved
## 255 LNS14000000 2020    M12 2020 Dec               6.7   Dec   Not Achieved
## 256 LNS14000000 2020    M02 2020 Feb               3.5   Feb       Achieved
## 257 LNS14000000 2020    M01 2020 Jan               3.6   Jan       Achieved
## 258 LNS14000000 2020    M07 2020 Jul              10.2   Jul   Not Achieved
## 259 LNS14000000 2020    M06 2020 Jun              11.0   Jun   Not Achieved
## 260 LNS14000000 2020    M03 2020 Mar               4.4   Mar       Achieved
## 261 LNS14000000 2020    M05 2020 May              13.2   May   Not Achieved
## 262 LNS14000000 2020    M11 2020 Nov               6.7   Nov   Not Achieved
## 263 LNS14000000 2020    M10 2020 Oct               6.9   Oct   Not Achieved
## 264 LNS14000000 2020    M09 2020 Sep               7.8   Sep   Not Achieved
## 265 LNS14000000 2021    M04 2021 Apr               6.1   Apr   Not Achieved
## 266 LNS14000000 2021    M08 2021 Aug               5.1   Aug   Not Achieved
## 267 LNS14000000 2021    M12 2021 Dec               3.9   Dec       Achieved
## 268 LNS14000000 2021    M02 2021 Feb               6.2   Feb   Not Achieved
## 269 LNS14000000 2021    M01 2021 Jan               6.4   Jan   Not Achieved
## 270 LNS14000000 2021    M07 2021 Jul               5.4   Jul   Not Achieved
## 271 LNS14000000 2021    M06 2021 Jun               5.9   Jun   Not Achieved
## 272 LNS14000000 2021    M03 2021 Mar               6.1   Mar   Not Achieved
## 273 LNS14000000 2021    M05 2021 May               5.8   May   Not Achieved
## 274 LNS14000000 2021    M11 2021 Nov               4.2   Nov       Achieved
## 275 LNS14000000 2021    M10 2021 Oct               4.5   Oct       Achieved
## 276 LNS14000000 2021    M09 2021 Sep               4.7   Sep       Achieved
## 277 LNS14000000 2022    M04 2022 Apr               3.7   Apr       Achieved
## 278 LNS14000000 2022    M08 2022 Aug               3.6   Aug       Achieved
## 279 LNS14000000 2022    M12 2022 Dec               3.5   Dec       Achieved
## 280 LNS14000000 2022    M02 2022 Feb               3.8   Feb       Achieved
## 281 LNS14000000 2022    M01 2022 Jan               4.0   Jan       Achieved
## 282 LNS14000000 2022    M07 2022 Jul               3.5   Jul       Achieved
## 283 LNS14000000 2022    M06 2022 Jun               3.6   Jun       Achieved
## 284 LNS14000000 2022    M03 2022 Mar               3.7   Mar       Achieved
## 285 LNS14000000 2022    M05 2022 May               3.6   May       Achieved
## 286 LNS14000000 2022    M11 2022 Nov               3.6   Nov       Achieved
## 287 LNS14000000 2022    M10 2022 Oct               3.6   Oct       Achieved
## 288 LNS14000000 2022    M09 2022 Sep               3.5   Sep       Achieved
## 289 LNS14000000 2023    M04 2023 Apr               3.4   Apr       Achieved
## 290 LNS14000000 2023    M08 2023 Aug               3.7   Aug       Achieved
## 291 LNS14000000 2023    M12 2023 Dec               3.8   Dec       Achieved
## 292 LNS14000000 2023    M02 2023 Feb               3.6   Feb       Achieved
## 293 LNS14000000 2023    M01 2023 Jan               3.5   Jan       Achieved
## 294 LNS14000000 2023    M07 2023 Jul               3.5   Jul       Achieved
## 295 LNS14000000 2023    M06 2023 Jun               3.6   Jun       Achieved
## 296 LNS14000000 2023    M03 2023 Mar               3.5   Mar       Achieved
## 297 LNS14000000 2023    M05 2023 May               3.6   May       Achieved
## 298 LNS14000000 2023    M11 2023 Nov               3.7   Nov       Achieved
## 299 LNS14000000 2023    M10 2023 Oct               3.9   Oct       Achieved
## 300 LNS14000000 2023    M09 2023 Sep               3.8   Sep       Achieved
## 301 LNS14000000 2024    M04 2024 Apr               3.9   Apr       Achieved
## 302 LNS14000000 2024    M08 2024 Aug               4.2   Aug       Achieved
## 303 LNS14000000 2024    M12 2024 Dec               4.1   Dec       Achieved
## 304 LNS14000000 2024    M02 2024 Feb               3.9   Feb       Achieved
## 305 LNS14000000 2024    M01 2024 Jan               3.7   Jan       Achieved
## 306 LNS14000000 2024    M07 2024 Jul               4.2   Jul       Achieved
## 307 LNS14000000 2024    M06 2024 Jun               4.1   Jun       Achieved
## 308 LNS14000000 2024    M03 2024 Mar               3.9   Mar       Achieved
## 309 LNS14000000 2024    M05 2024 May               4.0   May       Achieved
## 310 LNS14000000 2024    M11 2024 Nov               4.2   Nov       Achieved
## 311 LNS14000000 2024    M10 2024 Oct               4.1   Oct       Achieved
## 312 LNS14000000 2024    M09 2024 Sep               4.1   Sep       Achieved
## 313 LNS14000000 2025    M01 2025 Jan               4.0   Jan       Achieved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as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Define the file path with filename and extension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#file_path &lt;- "C:/Users/Uzma/Downloads/new_df.csv"</a:t>
            </a:r>
            <a:br/>
            <a:r>
              <a:rPr>
                <a:latin typeface="Courier"/>
              </a:rPr>
              <a:t>file_path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"C:/Users/Uzma/CUNY-SPS-Assignments/Data_608/output_csv/unemp_rates.csv"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Write dataframe to CSV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(unemp_df, 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file_path, </a:t>
            </a:r>
            <a:r>
              <a:rPr>
                <a:solidFill>
                  <a:srgbClr val="7D9029"/>
                </a:solidFill>
                <a:latin typeface="Courier"/>
              </a:rPr>
              <a:t>row.names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Confirm that the file was saved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"File saved successfully!"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"File saved successfully!"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'ggplot2'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'dplyr'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'lubridate'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Attaching core tidyverse packages ──────────────────────── tidyverse 2.0.0 ──
## ✔ dplyr     1.1.4     ✔ readr     2.1.5
## ✔ forcats   1.0.0     ✔ stringr   1.5.1
## ✔ ggplot2   3.5.1     ✔ tibble    3.2.1
## ✔ lubridate 1.9.4     ✔ tidyr     1.3.1
## ✔ purrr     1.0.2     
## ── Conflicts ────────────────────────────────────────── tidyverse_conflicts() ──
## ✖ dplyr::filter() masks stats::filter()
## ✖ dplyr::lag()    masks stats::lag()
## ℹ Use the conflicted package (&lt;http://conflicted.r-lib.org/&gt;) to force all conflicts to become errors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(readxl)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(tools)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(stringdist)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'stringdist'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'stringdist'
## 
## The following object is masked from 'package:tidyr':
## 
##     extract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(broom)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'broom'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(gridExtra)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'gridExtra'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'gridExtra'
## 
## The following object is masked from 'package:dplyr':
## 
##     combine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(gclus)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'gclus'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cluster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(car)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carData
## 
## Attaching package: 'car'
## 
## The following object is masked from 'package:dplyr':
## 
##     recode
## 
## The following object is masked from 'package:purrr':
## 
##     some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(VGAM)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'VGAM'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stats4
## Loading required package: splines
## 
## Attaching package: 'VGAM'
## 
## The following object is masked from 'package:car':
## 
##     logit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(MASS)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'MASS'
## 
## The following object is masked from 'package:dplyr':
## 
##     select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(rpart.plot)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'rpart.plot'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rpart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(ggfortify)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'ggfortify'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(gridExtra)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(forecast)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'forecast'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Registered S3 method overwritten by 'quantmod':
##   method            from
##   as.zoo.data.frame zoo 
## Registered S3 methods overwritten by 'forecast':
##   method                 from     
##   autoplot.Arima         ggfortify
##   autoplot.acf           ggfortify
##   autoplot.ar            ggfortify
##   autoplot.bats          ggfortify
##   autoplot.decomposed.ts ggfortify
##   autoplot.ets           ggfortify
##   autoplot.forecast      ggfortify
##   autoplot.stl           ggfortify
##   autoplot.ts            ggfortify
##   fitted.ar              ggfortify
##   fortify.ts             ggfortify
##   residuals.ar           ggfortify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(fpp2)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'fpp2'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Attaching packages ────────────────────────────────────────────── fpp2 2.5 ──
## ✔ fma       2.5     ✔ expsmooth 2.3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'fma'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'expsmooth'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Conflicts ───────────────────────────────────────────────── fpp2_conflicts ──
## ✖ car::some() masks purrr::some()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(fma)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'kableExtra'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'kableExtra'
## 
## The following object is masked from 'package:dplyr':
## 
##     group_rows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(e1071)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(mlbench)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'mlbench'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(ggcorrplot)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'ggcorrplot'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(DataExplorer)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'DataExplorer'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(timeDate)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'timeDate'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'timeDate'
## 
## The following objects are masked from 'package:e1071':
## 
##     kurtosis, skewness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(caret)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lattice
## 
## Attaching package: 'caret'
## 
## The following object is masked from 'package:VGAM':
## 
##     predictors
## 
## The following object is masked from 'package:purrr':
## 
##     lift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(GGally)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'GGally'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Registered S3 method overwritten by 'GGally':
##   method from   
##   +.gg   ggplot2
## 
## Attaching package: 'GGally'
## 
## The following object is masked from 'package:fma':
## 
##     pigs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(corrplot)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'corrplot'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corrplot 0.92 loaded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(RColorBrewer)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(tibble)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(reshape2)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'reshape2'
## 
## The following object is masked from 'package:tidyr':
## 
##     smiths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(mixtools)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'mixtools'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mixtools package, version 2.0.0, Released 2022-12-04
## This package is based upon work supported by the National Science Foundation under Grant No. SES-0518772 and the Chan Zuckerberg Initiative: Essential Open Source Software for Science (Grant No. 2020-255193).
## 
## 
## Attaching package: 'mixtools'
## 
## The following object is masked from 'package:car':
## 
##     ellipse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(skimr)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'skimr' was built under R version 4.3.3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Visualizing FED’s Mandate Fulfillment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Federal Reserve (FED) has a dual mandate from Congress:</a:t>
            </a:r>
          </a:p>
          <a:p>
            <a:pPr lvl="0" indent="0" marL="0">
              <a:buNone/>
            </a:pPr>
            <a:r>
              <a:rPr/>
              <a:t>Stable Prices (Low Inflation) → Inflation rate around 2%</a:t>
            </a:r>
          </a:p>
          <a:p>
            <a:pPr lvl="0" indent="0" marL="0">
              <a:buNone/>
            </a:pPr>
            <a:r>
              <a:rPr/>
              <a:t>Maximum Employment (Low Unemployment) → Low unemployment (~4% or lower)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   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   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(scales)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'scales'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'scales'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'package:purrr':
## 
##     discard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'package:readr':
## 
##     col_factor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Remove Year 1999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unemp_df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(Year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1999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cpi_df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cpi_df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(Year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1999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fed_df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fed_df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(Year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1999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Preparation: Merge All Three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merged_df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inner_join</a:t>
            </a:r>
            <a:r>
              <a:rPr>
                <a:latin typeface="Courier"/>
              </a:rPr>
              <a:t>(cpi_df,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"Month"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inner_join</a:t>
            </a:r>
            <a:r>
              <a:rPr>
                <a:latin typeface="Courier"/>
              </a:rPr>
              <a:t>(fed_df,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"Month"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merged_df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Series.ID Year Period    Label unemployment_rate Month unemp_criteria
## 1   LNS14000000 2000    M04 2000 Apr               3.8   Apr       Achieved
## 2   LNS14000000 2000    M08 2000 Aug               4.1   Aug       Achieved
## 3   LNS14000000 2000    M12 2000 Dec               3.9   Dec       Achieved
## 4   LNS14000000 2000    M02 2000 Feb               4.1   Feb       Achieved
## 5   LNS14000000 2000    M01 2000 Jan               4.0   Jan       Achieved
## 6   LNS14000000 2000    M07 2000 Jul               4.0   Jul       Achieved
## 7   LNS14000000 2000    M06 2000 Jun               4.0   Jun       Achieved
## 8   LNS14000000 2000    M03 2000 Mar               4.0   Mar       Achieved
## 9   LNS14000000 2000    M05 2000 May               4.0   May       Achieved
## 10  LNS14000000 2000    M11 2000 Nov               3.9   Nov       Achieved
## 11  LNS14000000 2000    M10 2000 Oct               3.9   Oct       Achieved
## 12  LNS14000000 2000    M09 2000 Sep               3.9   Sep       Achieved
## 13  LNS14000000 2001    M04 2001 Apr               4.4   Apr       Achieved
## 14  LNS14000000 2001    M08 2001 Aug               4.9   Aug       Achieved
## 15  LNS14000000 2001    M12 2001 Dec               5.7   Dec   Not Achieved
## 16  LNS14000000 2001    M02 2001 Feb               4.2   Feb       Achieved
## 17  LNS14000000 2001    M01 2001 Jan               4.2   Jan       Achieved
## 18  LNS14000000 2001    M07 2001 Jul               4.6   Jul       Achieved
## 19  LNS14000000 2001    M06 2001 Jun               4.5   Jun       Achieved
## 20  LNS14000000 2001    M03 2001 Mar               4.3   Mar       Achieved
## 21  LNS14000000 2001    M05 2001 May               4.3   May       Achieved
## 22  LNS14000000 2001    M11 2001 Nov               5.5   Nov   Not Achieved
## 23  LNS14000000 2001    M10 2001 Oct               5.3   Oct   Not Achieved
## 24  LNS14000000 2001    M09 2001 Sep               5.0   Sep       Achieved
## 25  LNS14000000 2002    M04 2002 Apr               5.9   Apr   Not Achieved
## 26  LNS14000000 2002    M08 2002 Aug               5.7   Aug   Not Achieved
## 27  LNS14000000 2002    M12 2002 Dec               6.0   Dec   Not Achieved
## 28  LNS14000000 2002    M02 2002 Feb               5.7   Feb   Not Achieved
## 29  LNS14000000 2002    M01 2002 Jan               5.7   Jan   Not Achieved
## 30  LNS14000000 2002    M07 2002 Jul               5.8   Jul   Not Achieved
## 31  LNS14000000 2002    M06 2002 Jun               5.8   Jun   Not Achieved
## 32  LNS14000000 2002    M03 2002 Mar               5.7   Mar   Not Achieved
## 33  LNS14000000 2002    M05 2002 May               5.8   May   Not Achieved
## 34  LNS14000000 2002    M11 2002 Nov               5.9   Nov   Not Achieved
## 35  LNS14000000 2002    M10 2002 Oct               5.7   Oct   Not Achieved
## 36  LNS14000000 2002    M09 2002 Sep               5.7   Sep   Not Achieved
## 37  LNS14000000 2003    M04 2003 Apr               6.0   Apr   Not Achieved
## 38  LNS14000000 2003    M08 2003 Aug               6.1   Aug   Not Achieved
## 39  LNS14000000 2003    M12 2003 Dec               5.7   Dec   Not Achieved
## 40  LNS14000000 2003    M02 2003 Feb               5.9   Feb   Not Achieved
## 41  LNS14000000 2003    M01 2003 Jan               5.8   Jan   Not Achieved
## 42  LNS14000000 2003    M07 2003 Jul               6.2   Jul   Not Achieved
## 43  LNS14000000 2003    M06 2003 Jun               6.3   Jun   Not Achieved
## 44  LNS14000000 2003    M03 2003 Mar               5.9   Mar   Not Achieved
## 45  LNS14000000 2003    M05 2003 May               6.1   May   Not Achieved
## 46  LNS14000000 2003    M11 2003 Nov               5.8   Nov   Not Achieved
## 47  LNS14000000 2003    M10 2003 Oct               6.0   Oct   Not Achieved
## 48  LNS14000000 2003    M09 2003 Sep               6.1   Sep   Not Achieved
## 49  LNS14000000 2004    M04 2004 Apr               5.6   Apr   Not Achieved
## 50  LNS14000000 2004    M08 2004 Aug               5.4   Aug   Not Achieved
## 51  LNS14000000 2004    M12 2004 Dec               5.4   Dec   Not Achieved
## 52  LNS14000000 2004    M02 2004 Feb               5.6   Feb   Not Achieved
## 53  LNS14000000 2004    M01 2004 Jan               5.7   Jan   Not Achieved
## 54  LNS14000000 2004    M07 2004 Jul               5.5   Jul   Not Achieved
## 55  LNS14000000 2004    M06 2004 Jun               5.6   Jun   Not Achieved
## 56  LNS14000000 2004    M03 2004 Mar               5.8   Mar   Not Achieved
## 57  LNS14000000 2004    M05 2004 May               5.6   May   Not Achieved
## 58  LNS14000000 2004    M11 2004 Nov               5.4   Nov   Not Achieved
## 59  LNS14000000 2004    M10 2004 Oct               5.5   Oct   Not Achieved
## 60  LNS14000000 2004    M09 2004 Sep               5.4   Sep   Not Achieved
## 61  LNS14000000 2005    M04 2005 Apr               5.2   Apr   Not Achieved
## 62  LNS14000000 2005    M08 2005 Aug               4.9   Aug       Achieved
## 63  LNS14000000 2005    M12 2005 Dec               4.9   Dec       Achieved
## 64  LNS14000000 2005    M02 2005 Feb               5.4   Feb   Not Achieved
## 65  LNS14000000 2005    M01 2005 Jan               5.3   Jan   Not Achieved
## 66  LNS14000000 2005    M07 2005 Jul               5.0   Jul       Achieved
## 67  LNS14000000 2005    M06 2005 Jun               5.0   Jun       Achieved
## 68  LNS14000000 2005    M03 2005 Mar               5.2   Mar   Not Achieved
## 69  LNS14000000 2005    M05 2005 May               5.1   May   Not Achieved
## 70  LNS14000000 2005    M11 2005 Nov               5.0   Nov       Achieved
## 71  LNS14000000 2005    M10 2005 Oct               5.0   Oct       Achieved
## 72  LNS14000000 2005    M09 2005 Sep               5.0   Sep       Achieved
## 73  LNS14000000 2006    M04 2006 Apr               4.7   Apr       Achieved
## 74  LNS14000000 2006    M08 2006 Aug               4.7   Aug       Achieved
## 75  LNS14000000 2006    M12 2006 Dec               4.4   Dec       Achieved
## 76  LNS14000000 2006    M02 2006 Feb               4.8   Feb       Achieved
## 77  LNS14000000 2006    M01 2006 Jan               4.7   Jan       Achieved
## 78  LNS14000000 2006    M07 2006 Jul               4.7   Jul       Achieved
## 79  LNS14000000 2006    M06 2006 Jun               4.6   Jun       Achieved
## 80  LNS14000000 2006    M03 2006 Mar               4.7   Mar       Achieved
## 81  LNS14000000 2006    M05 2006 May               4.6   May       Achieved
## 82  LNS14000000 2006    M11 2006 Nov               4.5   Nov       Achieved
## 83  LNS14000000 2006    M10 2006 Oct               4.4   Oct       Achieved
## 84  LNS14000000 2006    M09 2006 Sep               4.5   Sep       Achieved
## 85  LNS14000000 2007    M04 2007 Apr               4.5   Apr       Achieved
## 86  LNS14000000 2007    M08 2007 Aug               4.6   Aug       Achieved
## 87  LNS14000000 2007    M12 2007 Dec               5.0   Dec       Achieved
## 88  LNS14000000 2007    M02 2007 Feb               4.5   Feb       Achieved
## 89  LNS14000000 2007    M01 2007 Jan               4.6   Jan       Achieved
## 90  LNS14000000 2007    M07 2007 Jul               4.7   Jul       Achieved
## 91  LNS14000000 2007    M06 2007 Jun               4.6   Jun       Achieved
## 92  LNS14000000 2007    M03 2007 Mar               4.4   Mar       Achieved
## 93  LNS14000000 2007    M05 2007 May               4.4   May       Achieved
## 94  LNS14000000 2007    M11 2007 Nov               4.7   Nov       Achieved
## 95  LNS14000000 2007    M10 2007 Oct               4.7   Oct       Achieved
## 96  LNS14000000 2007    M09 2007 Sep               4.7   Sep       Achieved
## 97  LNS14000000 2008    M04 2008 Apr               5.0   Apr       Achieved
## 98  LNS14000000 2008    M08 2008 Aug               6.1   Aug   Not Achieved
## 99  LNS14000000 2008    M12 2008 Dec               7.3   Dec   Not Achieved
## 100 LNS14000000 2008    M02 2008 Feb               4.9   Feb       Achieved
## 101 LNS14000000 2008    M01 2008 Jan               5.0   Jan       Achieved
## 102 LNS14000000 2008    M07 2008 Jul               5.8   Jul   Not Achieved
## 103 LNS14000000 2008    M06 2008 Jun               5.6   Jun   Not Achieved
## 104 LNS14000000 2008    M03 2008 Mar               5.1   Mar   Not Achieved
## 105 LNS14000000 2008    M05 2008 May               5.4   May   Not Achieved
## 106 LNS14000000 2008    M11 2008 Nov               6.8   Nov   Not Achieved
## 107 LNS14000000 2008    M10 2008 Oct               6.5   Oct   Not Achieved
## 108 LNS14000000 2008    M09 2008 Sep               6.1   Sep   Not Achieved
## 109 LNS14000000 2009    M04 2009 Apr               9.0   Apr   Not Achieved
## 110 LNS14000000 2009    M08 2009 Aug               9.6   Aug   Not Achieved
## 111 LNS14000000 2009    M12 2009 Dec               9.9   Dec   Not Achieved
## 112 LNS14000000 2009    M02 2009 Feb               8.3   Feb   Not Achieved
## 113 LNS14000000 2009    M01 2009 Jan               7.8   Jan   Not Achieved
## 114 LNS14000000 2009    M07 2009 Jul               9.5   Jul   Not Achieved
## 115 LNS14000000 2009    M06 2009 Jun               9.5   Jun   Not Achieved
## 116 LNS14000000 2009    M03 2009 Mar               8.7   Mar   Not Achieved
## 117 LNS14000000 2009    M05 2009 May               9.4   May   Not Achieved
## 118 LNS14000000 2009    M11 2009 Nov               9.9   Nov   Not Achieved
## 119 LNS14000000 2009    M10 2009 Oct              10.0   Oct   Not Achieved
## 120 LNS14000000 2009    M09 2009 Sep               9.8   Sep   Not Achieved
## 121 LNS14000000 2010    M04 2010 Apr               9.9   Apr   Not Achieved
## 122 LNS14000000 2010    M08 2010 Aug               9.5   Aug   Not Achieved
## 123 LNS14000000 2010    M12 2010 Dec               9.3   Dec   Not Achieved
## 124 LNS14000000 2010    M02 2010 Feb               9.8   Feb   Not Achieved
## 125 LNS14000000 2010    M01 2010 Jan               9.8   Jan   Not Achieved
## 126 LNS14000000 2010    M07 2010 Jul               9.4   Jul   Not Achieved
## 127 LNS14000000 2010    M06 2010 Jun               9.4   Jun   Not Achieved
## 128 LNS14000000 2010    M03 2010 Mar               9.9   Mar   Not Achieved
## 129 LNS14000000 2010    M05 2010 May               9.6   May   Not Achieved
## 130 LNS14000000 2010    M11 2010 Nov               9.8   Nov   Not Achieved
## 131 LNS14000000 2010    M10 2010 Oct               9.4   Oct   Not Achieved
## 132 LNS14000000 2010    M09 2010 Sep               9.5   Sep   Not Achieved
## 133 LNS14000000 2011    M04 2011 Apr               9.1   Apr   Not Achieved
## 134 LNS14000000 2011    M08 2011 Aug               9.0   Aug   Not Achieved
## 135 LNS14000000 2011    M12 2011 Dec               8.5   Dec   Not Achieved
## 136 LNS14000000 2011    M02 2011 Feb               9.0   Feb   Not Achieved
## 137 LNS14000000 2011    M01 2011 Jan               9.1   Jan   Not Achieved
## 138 LNS14000000 2011    M07 2011 Jul               9.0   Jul   Not Achieved
## 139 LNS14000000 2011    M06 2011 Jun               9.1   Jun   Not Achieved
## 140 LNS14000000 2011    M03 2011 Mar               9.0   Mar   Not Achieved
## 141 LNS14000000 2011    M05 2011 May               9.0   May   Not Achieved
## 142 LNS14000000 2011    M11 2011 Nov               8.6   Nov   Not Achieved
## 143 LNS14000000 2011    M10 2011 Oct               8.8   Oct   Not Achieved
## 144 LNS14000000 2011    M09 2011 Sep               9.0   Sep   Not Achieved
## 145 LNS14000000 2012    M04 2012 Apr               8.2   Apr   Not Achieved
## 146 LNS14000000 2012    M08 2012 Aug               8.1   Aug   Not Achieved
## 147 LNS14000000 2012    M12 2012 Dec               7.9   Dec   Not Achieved
## 148 LNS14000000 2012    M02 2012 Feb               8.3   Feb   Not Achieved
## 149 LNS14000000 2012    M01 2012 Jan               8.3   Jan   Not Achieved
## 150 LNS14000000 2012    M07 2012 Jul               8.2   Jul   Not Achieved
## 151 LNS14000000 2012    M06 2012 Jun               8.2   Jun   Not Achieved
## 152 LNS14000000 2012    M03 2012 Mar               8.2   Mar   Not Achieved
## 153 LNS14000000 2012    M05 2012 May               8.2   May   Not Achieved
## 154 LNS14000000 2012    M11 2012 Nov               7.7   Nov   Not Achieved
## 155 LNS14000000 2012    M10 2012 Oct               7.8   Oct   Not Achieved
## 156 LNS14000000 2012    M09 2012 Sep               7.8   Sep   Not Achieved
## 157 LNS14000000 2013    M04 2013 Apr               7.6   Apr   Not Achieved
## 158 LNS14000000 2013    M08 2013 Aug               7.2   Aug   Not Achieved
## 159 LNS14000000 2013    M12 2013 Dec               6.7   Dec   Not Achieved
## 160 LNS14000000 2013    M02 2013 Feb               7.7   Feb   Not Achieved
## 161 LNS14000000 2013    M01 2013 Jan               8.0   Jan   Not Achieved
## 162 LNS14000000 2013    M07 2013 Jul               7.3   Jul   Not Achieved
## 163 LNS14000000 2013    M06 2013 Jun               7.5   Jun   Not Achieved
## 164 LNS14000000 2013    M03 2013 Mar               7.5   Mar   Not Achieved
## 165 LNS14000000 2013    M05 2013 May               7.5   May   Not Achieved
## 166 LNS14000000 2013    M11 2013 Nov               6.9   Nov   Not Achieved
## 167 LNS14000000 2013    M10 2013 Oct               7.2   Oct   Not Achieved
## 168 LNS14000000 2013    M09 2013 Sep               7.2   Sep   Not Achieved
## 169 LNS14000000 2014    M04 2014 Apr               6.2   Apr   Not Achieved
## 170 LNS14000000 2014    M08 2014 Aug               6.1   Aug   Not Achieved
## 171 LNS14000000 2014    M12 2014 Dec               5.6   Dec   Not Achieved
## 172 LNS14000000 2014    M02 2014 Feb               6.7   Feb   Not Achieved
## 173 LNS14000000 2014    M01 2014 Jan               6.6   Jan   Not Achieved
## 174 LNS14000000 2014    M07 2014 Jul               6.2   Jul   Not Achieved
## 175 LNS14000000 2014    M06 2014 Jun               6.1   Jun   Not Achieved
## 176 LNS14000000 2014    M03 2014 Mar               6.7   Mar   Not Achieved
## 177 LNS14000000 2014    M05 2014 May               6.3   May   Not Achieved
## 178 LNS14000000 2014    M11 2014 Nov               5.8   Nov   Not Achieved
## 179 LNS14000000 2014    M10 2014 Oct               5.7   Oct   Not Achieved
## 180 LNS14000000 2014    M09 2014 Sep               5.9   Sep   Not Achieved
## 181 LNS14000000 2015    M04 2015 Apr               5.4   Apr   Not Achieved
## 182 LNS14000000 2015    M08 2015 Aug               5.1   Aug   Not Achieved
## 183 LNS14000000 2015    M12 2015 Dec               5.0   Dec       Achieved
## 184 LNS14000000 2015    M02 2015 Feb               5.5   Feb   Not Achieved
## 185 LNS14000000 2015    M01 2015 Jan               5.7   Jan   Not Achieved
## 186 LNS14000000 2015    M07 2015 Jul               5.2   Jul   Not Achieved
## 187 LNS14000000 2015    M06 2015 Jun               5.3   Jun   Not Achieved
## 188 LNS14000000 2015    M03 2015 Mar               5.4   Mar   Not Achieved
## 189 LNS14000000 2015    M05 2015 May               5.6   May   Not Achieved
## 190 LNS14000000 2015    M11 2015 Nov               5.1   Nov   Not Achieved
## 191 LNS14000000 2015    M10 2015 Oct               5.0   Oct       Achieved
## 192 LNS14000000 2015    M09 2015 Sep               5.0   Sep       Achieved
## 193 LNS14000000 2016    M04 2016 Apr               5.1   Apr   Not Achieved
## 194 LNS14000000 2016    M08 2016 Aug               4.9   Aug       Achieved
## 195 LNS14000000 2016    M12 2016 Dec               4.7   Dec       Achieved
## 196 LNS14000000 2016    M02 2016 Feb               4.9   Feb       Achieved
## 197 LNS14000000 2016    M01 2016 Jan               4.8   Jan       Achieved
## 198 LNS14000000 2016    M07 2016 Jul               4.8   Jul       Achieved
## 199 LNS14000000 2016    M06 2016 Jun               4.9   Jun       Achieved
## 200 LNS14000000 2016    M03 2016 Mar               5.0   Mar       Achieved
## 201 LNS14000000 2016    M05 2016 May               4.8   May       Achieved
## 202 LNS14000000 2016    M11 2016 Nov               4.7   Nov       Achieved
## 203 LNS14000000 2016    M10 2016 Oct               4.9   Oct       Achieved
## 204 LNS14000000 2016    M09 2016 Sep               5.0   Sep       Achieved
## 205 LNS14000000 2017    M04 2017 Apr               4.4   Apr       Achieved
## 206 LNS14000000 2017    M08 2017 Aug               4.4   Aug       Achieved
## 207 LNS14000000 2017    M12 2017 Dec               4.1   Dec       Achieved
## 208 LNS14000000 2017    M02 2017 Feb               4.6   Feb       Achieved
## 209 LNS14000000 2017    M01 2017 Jan               4.7   Jan       Achieved
## 210 LNS14000000 2017    M07 2017 Jul               4.3   Jul       Achieved
## 211 LNS14000000 2017    M06 2017 Jun               4.3   Jun       Achieved
## 212 LNS14000000 2017    M03 2017 Mar               4.4   Mar       Achieved
## 213 LNS14000000 2017    M05 2017 May               4.4   May       Achieved
## 214 LNS14000000 2017    M11 2017 Nov               4.2   Nov       Achieved
## 215 LNS14000000 2017    M10 2017 Oct               4.2   Oct       Achieved
## 216 LNS14000000 2017    M09 2017 Sep               4.3   Sep       Achieved
## 217 LNS14000000 2018    M04 2018 Apr               4.0   Apr       Achieved
## 218 LNS14000000 2018    M08 2018 Aug               3.8   Aug       Achieved
## 219 LNS14000000 2018    M12 2018 Dec               3.9   Dec       Achieved
## 220 LNS14000000 2018    M02 2018 Feb               4.1   Feb       Achieved
## 221 LNS14000000 2018    M01 2018 Jan               4.0   Jan       Achieved
## 222 LNS14000000 2018    M07 2018 Jul               3.8   Jul       Achieved
## 223 LNS14000000 2018    M06 2018 Jun               4.0   Jun       Achieved
## 224 LNS14000000 2018    M03 2018 Mar               4.0   Mar       Achieved
## 225 LNS14000000 2018    M05 2018 May               3.8   May       Achieved
## 226 LNS14000000 2018    M11 2018 Nov               3.8   Nov       Achieved
## 227 LNS14000000 2018    M10 2018 Oct               3.8   Oct       Achieved
## 228 LNS14000000 2018    M09 2018 Sep               3.7   Sep       Achieved
## 229 LNS14000000 2019    M04 2019 Apr               3.7   Apr       Achieved
## 230 LNS14000000 2019    M08 2019 Aug               3.6   Aug       Achieved
## 231 LNS14000000 2019    M12 2019 Dec               3.6   Dec       Achieved
## 232 LNS14000000 2019    M02 2019 Feb               3.8   Feb       Achieved
## 233 LNS14000000 2019    M01 2019 Jan               4.0   Jan       Achieved
## 234 LNS14000000 2019    M07 2019 Jul               3.7   Jul       Achieved
## 235 LNS14000000 2019    M06 2019 Jun               3.6   Jun       Achieved
## 236 LNS14000000 2019    M03 2019 Mar               3.8   Mar       Achieved
## 237 LNS14000000 2019    M05 2019 May               3.6   May       Achieved
## 238 LNS14000000 2019    M11 2019 Nov               3.6   Nov       Achieved
## 239 LNS14000000 2019    M10 2019 Oct               3.6   Oct       Achieved
## 240 LNS14000000 2019    M09 2019 Sep               3.5   Sep       Achieved
## 241 LNS14000000 2020    M04 2020 Apr              14.8   Apr   Not Achieved
## 242 LNS14000000 2020    M08 2020 Aug               8.4   Aug   Not Achieved
## 243 LNS14000000 2020    M12 2020 Dec               6.7   Dec   Not Achieved
## 244 LNS14000000 2020    M02 2020 Feb               3.5   Feb       Achieved
## 245 LNS14000000 2020    M01 2020 Jan               3.6   Jan       Achieved
## 246 LNS14000000 2020    M07 2020 Jul              10.2   Jul   Not Achieved
## 247 LNS14000000 2020    M06 2020 Jun              11.0   Jun   Not Achieved
## 248 LNS14000000 2020    M03 2020 Mar               4.4   Mar       Achieved
## 249 LNS14000000 2020    M05 2020 May              13.2   May   Not Achieved
## 250 LNS14000000 2020    M11 2020 Nov               6.7   Nov   Not Achieved
## 251 LNS14000000 2020    M10 2020 Oct               6.9   Oct   Not Achieved
## 252 LNS14000000 2020    M09 2020 Sep               7.8   Sep   Not Achieved
## 253 LNS14000000 2021    M04 2021 Apr               6.1   Apr   Not Achieved
## 254 LNS14000000 2021    M08 2021 Aug               5.1   Aug   Not Achieved
## 255 LNS14000000 2021    M12 2021 Dec               3.9   Dec       Achieved
## 256 LNS14000000 2021    M02 2021 Feb               6.2   Feb   Not Achieved
## 257 LNS14000000 2021    M01 2021 Jan               6.4   Jan   Not Achieved
## 258 LNS14000000 2021    M07 2021 Jul               5.4   Jul   Not Achieved
## 259 LNS14000000 2021    M06 2021 Jun               5.9   Jun   Not Achieved
## 260 LNS14000000 2021    M03 2021 Mar               6.1   Mar   Not Achieved
## 261 LNS14000000 2021    M05 2021 May               5.8   May   Not Achieved
## 262 LNS14000000 2021    M11 2021 Nov               4.2   Nov       Achieved
## 263 LNS14000000 2021    M10 2021 Oct               4.5   Oct       Achieved
## 264 LNS14000000 2021    M09 2021 Sep               4.7   Sep       Achieved
## 265 LNS14000000 2022    M04 2022 Apr               3.7   Apr       Achieved
## 266 LNS14000000 2022    M08 2022 Aug               3.6   Aug       Achieved
## 267 LNS14000000 2022    M12 2022 Dec               3.5   Dec       Achieved
## 268 LNS14000000 2022    M02 2022 Feb               3.8   Feb       Achieved
## 269 LNS14000000 2022    M01 2022 Jan               4.0   Jan       Achieved
## 270 LNS14000000 2022    M07 2022 Jul               3.5   Jul       Achieved
## 271 LNS14000000 2022    M06 2022 Jun               3.6   Jun       Achieved
## 272 LNS14000000 2022    M03 2022 Mar               3.7   Mar       Achieved
## 273 LNS14000000 2022    M05 2022 May               3.6   May       Achieved
## 274 LNS14000000 2022    M11 2022 Nov               3.6   Nov       Achieved
## 275 LNS14000000 2022    M10 2022 Oct               3.6   Oct       Achieved
## 276 LNS14000000 2022    M09 2022 Sep               3.5   Sep       Achieved
## 277 LNS14000000 2023    M04 2023 Apr               3.4   Apr       Achieved
## 278 LNS14000000 2023    M08 2023 Aug               3.7   Aug       Achieved
## 279 LNS14000000 2023    M12 2023 Dec               3.8   Dec       Achieved
## 280 LNS14000000 2023    M02 2023 Feb               3.6   Feb       Achieved
## 281 LNS14000000 2023    M01 2023 Jan               3.5   Jan       Achieved
## 282 LNS14000000 2023    M07 2023 Jul               3.5   Jul       Achieved
## 283 LNS14000000 2023    M06 2023 Jun               3.6   Jun       Achieved
## 284 LNS14000000 2023    M03 2023 Mar               3.5   Mar       Achieved
## 285 LNS14000000 2023    M05 2023 May               3.6   May       Achieved
## 286 LNS14000000 2023    M11 2023 Nov               3.7   Nov       Achieved
## 287 LNS14000000 2023    M10 2023 Oct               3.9   Oct       Achieved
## 288 LNS14000000 2023    M09 2023 Sep               3.8   Sep       Achieved
## 289 LNS14000000 2024    M04 2024 Apr               3.9   Apr       Achieved
## 290 LNS14000000 2024    M08 2024 Aug               4.2   Aug       Achieved
## 291 LNS14000000 2024    M12 2024 Dec               4.1   Dec       Achieved
## 292 LNS14000000 2024    M02 2024 Feb               3.9   Feb       Achieved
## 293 LNS14000000 2024    M01 2024 Jan               3.7   Jan       Achieved
## 294 LNS14000000 2024    M07 2024 Jul               4.2   Jul       Achieved
## 295 LNS14000000 2024    M06 2024 Jun               4.1   Jun       Achieved
## 296 LNS14000000 2024    M03 2024 Mar               3.9   Mar       Achieved
## 297 LNS14000000 2024    M05 2024 May               4.0   May       Achieved
## 298 LNS14000000 2024    M11 2024 Nov               4.2   Nov       Achieved
## 299 LNS14000000 2024    M10 2024 Oct               4.1   Oct       Achieved
## 300 LNS14000000 2024    M09 2024 Sep               4.1   Sep       Achieved
##         CPI inflation_rate inflation_criteria observation_date fed_fund_rate
## 1   171.300           3.07       Not Achieved       2000-04-01          6.02
## 2   172.800           3.41       Not Achieved       2000-08-01          6.50
## 3   174.000           3.39       Not Achieved       2000-12-01          6.40
## 4   169.800           3.22       Not Achieved       2000-02-01          5.73
## 5   168.800           2.74       Not Achieved       2000-01-01          5.45
## 6   172.800           3.66       Not Achieved       2000-07-01          6.54
## 7   172.400           3.73       Not Achieved       2000-06-01          6.53
## 8   171.200           3.76       Not Achieved       2000-03-01          5.85
## 9   171.500           3.19       Not Achieved       2000-05-01          6.27
## 10  174.100           3.45       Not Achieved       2000-11-01          6.51
## 11  174.000           3.45       Not Achieved       2000-10-01          6.51
## 12  173.700           3.45       Not Achieved       2000-09-01          6.52
## 13  176.900           3.27       Not Achieved       2001-04-01          4.80
## 14  177.500           2.72       Not Achieved       2001-08-01          3.65
## 15  176.700           1.55           Achieved       2001-12-01          1.82
## 16  175.800           3.53       Not Achieved       2001-02-01          5.49
## 17  175.100           3.73       Not Achieved       2001-01-01          5.98
## 18  177.500           2.72       Not Achieved       2001-07-01          3.77
## 19  178.000           3.25       Not Achieved       2001-06-01          3.97
## 20  176.200           2.92       Not Achieved       2001-03-01          5.31
## 21  177.700           3.62       Not Achieved       2001-05-01          4.21
## 22  177.400           1.90           Achieved       2001-11-01          2.09
## 23  177.700           2.13       Not Achieved       2001-10-01          2.49
## 24  178.300           2.65       Not Achieved       2001-09-01          3.07
## 25  179.800           1.64           Achieved       2002-04-01          1.75
## 26  180.700           1.80           Achieved       2002-08-01          1.74
## 27  180.900           2.38       Not Achieved       2002-12-01          1.24
## 28  177.800           1.14           Achieved       2002-02-01          1.74
## 29  177.100           1.14           Achieved       2002-01-01          1.73
## 30  180.100           1.46           Achieved       2002-07-01          1.73
## 31  179.900           1.07           Achieved       2002-06-01          1.75
## 32  178.800           1.48           Achieved       2002-03-01          1.73
## 33  179.800           1.18           Achieved       2002-05-01          1.75
## 34  181.300           2.20       Not Achieved       2002-11-01          1.34
## 35  181.300           2.03       Not Achieved       2002-10-01          1.75
## 36  181.000           1.51           Achieved       2002-09-01          1.75
## 37  183.800           2.22       Not Achieved       2003-04-01          1.26
## 38  184.600           2.16       Not Achieved       2003-08-01          1.03
## 39  184.300           1.88           Achieved       2003-12-01          0.98
## 40  183.100           2.98       Not Achieved       2003-02-01          1.26
## 41  181.700           2.60       Not Achieved       2003-01-01          1.24
## 42  183.900           2.11       Not Achieved       2003-07-01          1.01
## 43  183.700           2.11       Not Achieved       2003-06-01          1.22
## 44  184.200           3.02       Not Achieved       2003-03-01          1.25
## 45  183.500           2.06       Not Achieved       2003-05-01          1.26
## 46  184.500           1.77           Achieved       2003-11-01          1.00
## 47  185.000           2.04       Not Achieved       2003-10-01          1.01
## 48  185.200           2.32       Not Achieved       2003-09-01          1.01
## 49  188.000           2.29       Not Achieved       2004-04-01          1.00
## 50  189.500           2.65       Not Achieved       2004-08-01          1.43
## 51  190.300           3.26       Not Achieved       2004-12-01          2.16
## 52  186.200           1.69           Achieved       2004-02-01          1.01
## 53  185.200           1.93           Achieved       2004-01-01          1.00
## 54  189.400           2.99       Not Achieved       2004-07-01          1.26
## 55  189.700           3.27       Not Achieved       2004-06-01          1.03
## 56  187.400           1.74           Achieved       2004-03-01          1.00
## 57  189.100           3.05       Not Achieved       2004-05-01          1.00
## 58  191.000           3.52       Not Achieved       2004-11-01          1.93
## 59  190.900           3.19       Not Achieved       2004-10-01          1.76
## 60  189.900           2.54       Not Achieved       2004-09-01          1.61
## 61  194.600           3.51       Not Achieved       2005-04-01          2.79
## 62  196.400           3.64       Not Achieved       2005-08-01          3.50
## 63  196.800           3.42       Not Achieved       2005-12-01          4.16
## 64  191.800           3.01       Not Achieved       2005-02-01          2.50
## 65  190.700           2.97       Not Achieved       2005-01-01          2.28
## 66  195.400           3.17       Not Achieved       2005-07-01          3.26
## 67  194.500           2.53       Not Achieved       2005-06-01          3.04
## 68  193.300           3.15       Not Achieved       2005-03-01          2.63
## 69  194.400           2.80       Not Achieved       2005-05-01          3.00
## 70  197.600           3.46       Not Achieved       2005-11-01          4.00
## 71  199.200           4.35       Not Achieved       2005-10-01          3.78
## 72  198.800           4.69       Not Achieved       2005-09-01          3.62
## 73  201.500           3.55       Not Achieved       2006-04-01          4.79
## 74  203.900           3.82       Not Achieved       2006-08-01          5.25
## 75  201.800           2.54       Not Achieved       2006-12-01          5.24
## 76  198.700           3.60       Not Achieved       2006-02-01          4.49
## 77  198.300           3.99       Not Achieved       2006-01-01          4.29
## 78  203.500           4.15       Not Achieved       2006-07-01          5.24
## 79  202.900           4.32       Not Achieved       2006-06-01          4.99
## 80  199.800           3.36       Not Achieved       2006-03-01          4.59
## 81  202.500           4.17       Not Achieved       2006-05-01          4.94
## 82  201.500           1.97           Achieved       2006-11-01          5.25
## 83  201.800           1.31           Achieved       2006-10-01          5.25
## 84  202.900           2.06       Not Achieved       2006-09-01          5.25
## 85  206.686           2.57       Not Achieved       2007-04-01          5.25
## 86  207.917           1.97           Achieved       2007-08-01          5.02
## 87  210.036           4.08       Not Achieved       2007-12-01          4.24
## 88  203.499           2.42       Not Achieved       2007-02-01          5.26
## 89  202.416           2.08       Not Achieved       2007-01-01          5.25
## 90  208.299           2.36       Not Achieved       2007-07-01          5.26
## 91  208.352           2.69       Not Achieved       2007-06-01          5.25
## 92  205.352           2.78       Not Achieved       2007-03-01          5.26
## 93  207.949           2.69       Not Achieved       2007-05-01          5.25
## 94  210.177           4.31       Not Achieved       2007-11-01          4.49
## 95  208.936           3.54       Not Achieved       2007-10-01          4.76
## 96  208.490           2.76       Not Achieved       2007-09-01          4.94
## 97  214.823           3.94       Not Achieved       2008-04-01          2.28
## 98  219.086           5.37       Not Achieved       2008-08-01          2.00
## 99  210.228           0.09           Achieved       2008-12-01          0.16
## 100 211.693           4.03       Not Achieved       2008-02-01          2.98
## 101 211.080           4.28       Not Achieved       2008-01-01          3.94
## 102 219.964           5.60       Not Achieved       2008-07-01          2.01
## 103 218.815           5.02       Not Achieved       2008-06-01          2.00
## 104 213.528           3.98       Not Achieved       2008-03-01          2.61
## 105 216.632           4.18       Not Achieved       2008-05-01          1.98
## 106 212.425           1.07           Achieved       2008-11-01          0.39
## 107 216.573           3.66       Not Achieved       2008-10-01          0.97
## 108 218.783           4.94       Not Achieved       2008-09-01          1.81
## 109 213.240          -0.74           Achieved       2009-04-01          0.15
## 110 215.834          -1.48           Achieved       2009-08-01          0.16
## 111 215.949           2.72       Not Achieved       2009-12-01          0.12
## 112 212.193           0.24           Achieved       2009-02-01          0.22
## 113 211.143           0.03           Achieved       2009-01-01          0.15
## 114 215.351          -2.10           Achieved       2009-07-01          0.16
## 115 215.693          -1.43           Achieved       2009-06-01          0.21
## 116 212.709          -0.38           Achieved       2009-03-01          0.18
## 117 213.856          -1.28           Achieved       2009-05-01          0.18
## 118 216.330           1.84           Achieved       2009-11-01          0.12
## 119 216.177          -0.18           Achieved       2009-10-01          0.12
## 120 215.969          -1.29           Achieved       2009-09-01          0.15
## 121 218.009           2.24       Not Achieved       2010-04-01          0.20
## 122 218.312           1.15           Achieved       2010-08-01          0.19
## 123 219.179           1.50           Achieved       2010-12-01          0.18
## 124 216.741           2.14       Not Achieved       2010-02-01          0.13
## 125 216.687           2.63       Not Achieved       2010-01-01          0.11
## 126 218.011           1.24           Achieved       2010-07-01          0.18
## 127 217.965           1.05           Achieved       2010-06-01          0.18
## 128 217.631           2.31       Not Achieved       2010-03-01          0.16
## 129 218.178           2.02       Not Achieved       2010-05-01          0.20
## 130 218.803           1.14           Achieved       2010-11-01          0.19
## 131 218.711           1.17           Achieved       2010-10-01          0.19
## 132 218.439           1.14           Achieved       2010-09-01          0.19
## 133 224.906           3.16       Not Achieved       2011-04-01          0.10
## 134 226.545           3.77       Not Achieved       2011-08-01          0.10
## 135 225.672           2.96       Not Achieved       2011-12-01          0.07
## 136 221.309           2.11       Not Achieved       2011-02-01          0.16
## 137 220.223           1.63           Achieved       2011-01-01          0.17
## 138 225.922           3.63       Not Achieved       2011-07-01          0.07
## 139 225.722           3.56       Not Achieved       2011-06-01          0.09
## 140 223.467           2.68       Not Achieved       2011-03-01          0.14
## 141 225.964           3.57       Not Achieved       2011-05-01          0.09
## 142 226.230           3.39       Not Achieved       2011-11-01          0.08
## 143 226.421           3.53       Not Achieved       2011-10-01          0.07
## 144 226.889           3.87       Not Achieved       2011-09-01          0.08
## 145 230.085           2.30       Not Achieved       2012-04-01          0.14
## 146 230.379           1.69           Achieved       2012-08-01          0.13
## 147 229.601           1.74           Achieved       2012-12-01          0.16
## 148 227.663           2.87       Not Achieved       2012-02-01          0.10
## 149 226.665           2.93       Not Achieved       2012-01-01          0.08
## 150 229.104           1.41           Achieved       2012-07-01          0.16
## 151 229.478           1.66           Achieved       2012-06-01          0.16
## 152 229.392           2.65       Not Achieved       2012-03-01          0.13
## 153 229.815           1.70           Achieved       2012-05-01          0.16
## 154 230.221           1.76           Achieved       2012-11-01          0.16
## 155 231.317           2.16       Not Achieved       2012-10-01          0.16
## 156 231.407           1.99           Achieved       2012-09-01          0.14
## 157 232.531           1.06           Achieved       2013-04-01          0.15
## 158 233.877           1.52           Achieved       2013-08-01          0.08
## 159 233.049           1.50           Achieved       2013-12-01          0.09
## 160 232.166           1.98           Achieved       2013-02-01          0.15
## 161 230.280           1.59           Achieved       2013-01-01          0.14
## 162 233.596           1.96           Achieved       2013-07-01          0.09
## 163 233.504           1.75           Achieved       2013-06-01          0.09
## 164 232.773           1.47           Achieved       2013-03-01          0.14
## 165 232.945           1.36           Achieved       2013-05-01          0.11
## 166 233.069           1.24           Achieved       2013-11-01          0.08
## 167 233.546           0.96           Achieved       2013-10-01          0.09
## 168 234.149           1.18           Achieved       2013-09-01          0.08
## 169 237.072           1.95           Achieved       2014-04-01          0.09
## 170 237.852           1.70           Achieved       2014-08-01          0.09
## 171 234.812           0.76           Achieved       2014-12-01          0.12
## 172 234.781           1.13           Achieved       2014-02-01          0.07
## 173 233.916           1.58           Achieved       2014-01-01          0.07
## 174 238.250           1.99           Achieved       2014-07-01          0.09
## 175 238.343           2.07       Not Achieved       2014-06-01          0.10
## 176 236.293           1.51           Achieved       2014-03-01          0.08
## 177 237.900           2.13       Not Achieved       2014-05-01          0.09
## 178 236.151           1.32           Achieved       2014-11-01          0.09
## 179 237.433           1.66           Achieved       2014-10-01          0.09
## 180 238.031           1.66           Achieved       2014-09-01          0.09
## 181 236.599          -0.20           Achieved       2015-04-01          0.12
## 182 238.316           0.20           Achieved       2015-08-01          0.14
## 183 236.525           0.73           Achieved       2015-12-01          0.24
## 184 234.722          -0.03           Achieved       2015-02-01          0.11
## 185 233.707          -0.09           Achieved       2015-01-01          0.11
## 186 238.654           0.17           Achieved       2015-07-01          0.13
## 187 238.638           0.12           Achieved       2015-06-01          0.13
## 188 236.119          -0.07           Achieved       2015-03-01          0.11
## 189 237.805          -0.04           Achieved       2015-05-01          0.12
## 190 237.336           0.50           Achieved       2015-11-01          0.12
## 191 237.838           0.17           Achieved       2015-10-01          0.12
## 192 237.945          -0.04           Achieved       2015-09-01          0.14
## 193 239.261           1.13           Achieved       2016-04-01          0.37
## 194 240.849           1.06           Achieved       2016-08-01          0.40
## 195 241.432           2.07       Not Achieved       2016-12-01          0.54
## 196 237.111           1.02           Achieved       2016-02-01          0.38
## 197 236.916           1.37           Achieved       2016-01-01          0.34
## 198 240.628           0.83           Achieved       2016-07-01          0.39
## 199 241.018           1.00           Achieved       2016-06-01          0.38
## 200 238.132           0.85           Achieved       2016-03-01          0.36
## 201 240.229           1.02           Achieved       2016-05-01          0.37
## 202 241.353           1.69           Achieved       2016-11-01          0.41
## 203 241.729           1.64           Achieved       2016-10-01          0.40
## 204 241.428           1.46           Achieved       2016-09-01          0.40
## 205 244.524           2.20       Not Achieved       2017-04-01          0.90
## 206 245.519           1.94           Achieved       2017-08-01          1.16
## 207 246.524           2.11       Not Achieved       2017-12-01          1.30
## 208 243.603           2.74       Not Achieved       2017-02-01          0.66
## 209 242.839           2.50       Not Achieved       2017-01-01          0.65
## 210 244.786           1.73           Achieved       2017-07-01          1.15
## 211 244.955           1.63           Achieved       2017-06-01          1.04
## 212 243.801           2.38       Not Achieved       2017-03-01          0.79
## 213 244.733           1.87           Achieved       2017-05-01          0.91
## 214 246.669           2.20       Not Achieved       2017-11-01          1.16
## 215 246.663           2.04       Not Achieved       2017-10-01          1.15
## 216 246.819           2.23       Not Achieved       2017-09-01          1.15
## 217 250.546           2.46       Not Achieved       2018-04-01          1.69
## 218 252.146           2.70       Not Achieved       2018-08-01          1.91
## 219 251.233           1.91           Achieved       2018-12-01          2.27
## 220 248.991           2.21       Not Achieved       2018-02-01          1.42
## 221 247.867           2.07       Not Achieved       2018-01-01          1.41
## 222 252.006           2.95       Not Achieved       2018-07-01          1.91
## 223 251.989           2.87       Not Achieved       2018-06-01          1.82
## 224 249.554           2.36       Not Achieved       2018-03-01          1.51
## 225 251.588           2.80       Not Achieved       2018-05-01          1.70
## 226 252.038           2.18       Not Achieved       2018-11-01          2.20
## 227 252.885           2.52       Not Achieved       2018-10-01          2.19
## 228 252.439           2.28       Not Achieved       2018-09-01          1.95
## 229 255.548           2.00           Achieved       2019-04-01          2.42
## 230 256.558           1.75           Achieved       2019-08-01          2.13
## 231 256.974           2.29       Not Achieved       2019-12-01          1.55
## 232 252.776           1.52           Achieved       2019-02-01          2.40
## 233 251.712           1.55           Achieved       2019-01-01          2.40
## 234 256.571           1.81           Achieved       2019-07-01          2.40
## 235 256.143           1.65           Achieved       2019-06-01          2.38
## 236 254.202           1.86           Achieved       2019-03-01          2.41
## 237 256.092           1.79           Achieved       2019-05-01          2.39
## 238 257.208           2.05       Not Achieved       2019-11-01          1.55
## 239 257.346           1.76           Achieved       2019-10-01          1.83
## 240 256.759           1.71           Achieved       2019-09-01          2.04
## 241 256.389           0.33           Achieved       2020-04-01          0.05
## 242 259.918           1.31           Achieved       2020-08-01          0.10
## 243 260.474           1.36           Achieved       2020-12-01          0.09
## 244 258.678           2.33       Not Achieved       2020-02-01          1.58
## 245 257.971           2.49       Not Achieved       2020-01-01          1.55
## 246 259.101           0.99           Achieved       2020-07-01          0.09
## 247 257.797           0.65           Achieved       2020-06-01          0.08
## 248 258.115           1.54           Achieved       2020-03-01          0.65
## 249 256.394           0.12           Achieved       2020-05-01          0.05
## 250 260.229           1.17           Achieved       2020-11-01          0.09
## 251 260.388           1.18           Achieved       2020-10-01          0.09
## 252 260.280           1.37           Achieved       2020-09-01          0.09
## 253 267.054           4.16       Not Achieved       2021-04-01          0.07
## 254 273.567           5.25       Not Achieved       2021-08-01          0.09
## 255 278.802           7.04       Not Achieved       2021-12-01          0.08
## 256 263.014           1.68           Achieved       2021-02-01          0.08
## 257 261.582           1.40           Achieved       2021-01-01          0.09
## 258 273.003           5.37       Not Achieved       2021-07-01          0.10
## 259 271.696           5.39       Not Achieved       2021-06-01          0.08
## 260 264.877           2.62       Not Achieved       2021-03-01          0.07
## 261 269.195           4.99       Not Achieved       2021-05-01          0.06
## 262 277.948           6.81       Not Achieved       2021-11-01          0.08
## 263 276.589           6.22       Not Achieved       2021-10-01          0.08
## 264 274.310           5.39       Not Achieved       2021-09-01          0.08
## 265 289.109           8.26       Not Achieved       2022-04-01          0.33
## 266 296.171           8.26       Not Achieved       2022-08-01          2.33
## 267 296.797           6.45       Not Achieved       2022-12-01          4.10
## 268 283.716           7.87       Not Achieved       2022-02-01          0.08
## 269 281.148           7.48       Not Achieved       2022-01-01          0.08
## 270 296.276           8.52       Not Achieved       2022-07-01          1.68
## 271 296.311           9.06       Not Achieved       2022-06-01          1.21
## 272 287.504           8.54       Not Achieved       2022-03-01          0.20
## 273 292.296           8.58       Not Achieved       2022-05-01          0.77
## 274 297.711           7.11       Not Achieved       2022-11-01          3.78
## 275 298.012           7.75       Not Achieved       2022-10-01          3.08
## 276 296.808           8.20       Not Achieved       2022-09-01          2.56
## 277 303.363           4.93       Not Achieved       2023-04-01          4.83
## 278 307.026           3.67       Not Achieved       2023-08-01          5.33
## 279 306.746           3.35       Not Achieved       2023-12-01          5.33
## 280 300.840           6.04       Not Achieved       2023-02-01          4.57
## 281 299.170           6.41       Not Achieved       2023-01-01          4.33
## 282 305.691           3.18       Not Achieved       2023-07-01          5.12
## 283 305.109           2.97       Not Achieved       2023-06-01          5.08
## 284 301.836           4.98       Not Achieved       2023-03-01          4.65
## 285 304.127           4.05       Not Achieved       2023-05-01          5.06
## 286 307.051           3.14       Not Achieved       2023-11-01          5.33
## 287 307.671           3.24       Not Achieved       2023-10-01          5.33
## 288 307.789           3.70       Not Achieved       2023-09-01          5.33
## 289 313.548           3.36       Not Achieved       2024-04-01          5.33
## 290 314.796           2.53       Not Achieved       2024-08-01          5.33
## 291 315.605           2.89       Not Achieved       2024-12-01          4.48
## 292 310.326           3.15       Not Achieved       2024-02-01          5.33
## 293 308.417           3.09       Not Achieved       2024-01-01          5.33
## 294 314.540           2.89       Not Achieved       2024-07-01          5.33
## 295 314.175           2.97       Not Achieved       2024-06-01          5.33
## 296 312.332           3.48       Not Achieved       2024-03-01          5.33
## 297 314.069           3.27       Not Achieved       2024-05-01          5.33
## 298 315.493           2.75       Not Achieved       2024-11-01          4.64
## 299 315.664           2.60       Not Achieved       2024-10-01          4.83
## 300 315.301           2.44       Not Achieved       2024-09-01          5.13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Visualization: Has the FED Fulfilled its Mandate?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Unemployment, Inflation &amp; Fed Funds Rate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line chart shows how the unemployment rate, inflation rate, and Fed Funds rate have changed over time.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combined plot with dual y-axes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(merged_df,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(Year, Month,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"-"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"%Y-%b-%d"</a:t>
            </a:r>
            <a:r>
              <a:rPr>
                <a:latin typeface="Courier"/>
              </a:rPr>
              <a:t>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unemployment_rate,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"Unemployment Rate"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inflation_rate,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"Inflation Rate"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fed_fund_rate,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"Fed Funds Rate"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sec.axis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sec_axis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.,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"Fed Funds Rate (%)"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"Unemployment &amp; Inflation vs. Fed Funds Rate"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"Unemployment &amp; Inflation (%)"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"Legend"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`size` aesthetic for lines was deprecated in ggplot2 3.4.0.
## ℹ Please use `linewidth` instead.
## This warning is displayed once every 8 hours.
## Call `lifecycle::last_lifecycle_warnings()` to see where this warning was
## generated.</a:t>
            </a:r>
          </a:p>
        </p:txBody>
      </p:sp>
      <p:pic>
        <p:nvPicPr>
          <p:cNvPr descr="Assignment2_Data608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### The Federal Reserve System has been given a dual mandate of pursuing the economic goals of maximum employment and price stability with a inflation rate of 2% over time and unemployment rate between 4% and 6% over time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“Has the FED been able to fulfill the mandate given to it by Congress?”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Unemployment Rate Over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(merged_df,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(Year, Month,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"-"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"%Y-%b-%d"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unemployment_rate))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"Unemployment Rate Over 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"Unemployment Rate (%)"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Assignment2_Data608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Interpretation:</a:t>
            </a:r>
          </a:p>
          <a:p>
            <a:pPr lvl="0" indent="0" marL="0">
              <a:buNone/>
            </a:pPr>
            <a:r>
              <a:rPr/>
              <a:t>A dashed red line at 4% shows the employment mandate If unemployment is below 4%, Fed is meeting its employment goal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unemployment_data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"https://raw.githubusercontent.com/uzmabb182/Data_608/refs/heads/main/Week_2/unemployment_rate.csv"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fed_data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"https://raw.githubusercontent.com/uzmabb182/Data_608/refs/heads/main/Week_2/fed_fund_rate.csv"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cpi_data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"https://raw.githubusercontent.com/uzmabb182/Data_608/refs/heads/main/Week_2/consumer_price_index.csv"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#print(unemployment_data)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#print(fed_data)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(cpi_data)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Year     Jan     Feb     Mar     Apr     May     Jun     Jul     Aug     Sep
## 1  1999 164.300 164.500 165.000 166.200 166.200 166.200 166.700 167.100 167.900
## 2  2000 168.800 169.800 171.200 171.300 171.500 172.400 172.800 172.800 173.700
## 3  2001 175.100 175.800 176.200 176.900 177.700 178.000 177.500 177.500 178.300
## 4  2002 177.100 177.800 178.800 179.800 179.800 179.900 180.100 180.700 181.000
## 5  2003 181.700 183.100 184.200 183.800 183.500 183.700 183.900 184.600 185.200
## 6  2004 185.200 186.200 187.400 188.000 189.100 189.700 189.400 189.500 189.900
## 7  2005 190.700 191.800 193.300 194.600 194.400 194.500 195.400 196.400 198.800
## 8  2006 198.300 198.700 199.800 201.500 202.500 202.900 203.500 203.900 202.900
## 9  2007 202.416 203.499 205.352 206.686 207.949 208.352 208.299 207.917 208.490
## 10 2008 211.080 211.693 213.528 214.823 216.632 218.815 219.964 219.086 218.783
## 11 2009 211.143 212.193 212.709 213.240 213.856 215.693 215.351 215.834 215.969
## 12 2010 216.687 216.741 217.631 218.009 218.178 217.965 218.011 218.312 218.439
## 13 2011 220.223 221.309 223.467 224.906 225.964 225.722 225.922 226.545 226.889
## 14 2012 226.665 227.663 229.392 230.085 229.815 229.478 229.104 230.379 231.407
## 15 2013 230.280 232.166 232.773 232.531 232.945 233.504 233.596 233.877 234.149
## 16 2014 233.916 234.781 236.293 237.072 237.900 238.343 238.250 237.852 238.031
## 17 2015 233.707 234.722 236.119 236.599 237.805 238.638 238.654 238.316 237.945
## 18 2016 236.916 237.111 238.132 239.261 240.229 241.018 240.628 240.849 241.428
## 19 2017 242.839 243.603 243.801 244.524 244.733 244.955 244.786 245.519 246.819
## 20 2018 247.867 248.991 249.554 250.546 251.588 251.989 252.006 252.146 252.439
## 21 2019 251.712 252.776 254.202 255.548 256.092 256.143 256.571 256.558 256.759
## 22 2020 257.971 258.678 258.115 256.389 256.394 257.797 259.101 259.918 260.280
## 23 2021 261.582 263.014 264.877 267.054 269.195 271.696 273.003 273.567 274.310
## 24 2022 281.148 283.716 287.504 289.109 292.296 296.311 296.276 296.171 296.808
## 25 2023 299.170 300.840 301.836 303.363 304.127 305.109 305.691 307.026 307.789
## 26 2024 308.417 310.326 312.332 313.548 314.069 314.175 314.540 314.796 315.301
##        Oct     Nov     Dec   HALF1   HALF2
## 1  168.200 168.300 168.300 165.400 167.800
## 2  174.000 174.100 174.000 170.800 173.600
## 3  177.700 177.400 176.700 176.600 177.500
## 4  181.300 181.300 180.900 178.900 180.900
## 5  185.000 184.500 184.300 183.300 184.600
## 6  190.900 191.000 190.300 187.600 190.200
## 7  199.200 197.600 196.800 193.200 197.400
## 8  201.800 201.500 201.800 200.600 202.600
## 9  208.936 210.177 210.036 205.709 208.976
## 10 216.573 212.425 210.228 214.429 216.177
## 11 216.177 216.330 215.949 213.139 215.935
## 12 218.711 218.803 219.179 217.535 218.576
## 13 226.421 226.230 225.672 223.598 226.280
## 14 231.317 230.221 229.601 228.850 230.338
## 15 233.546 233.069 233.049 232.366 233.548
## 16 237.433 236.151 234.812 236.384 237.088
## 17 237.838 237.336 236.525 236.265 237.769
## 18 241.729 241.353 241.432 238.778 241.237
## 19 246.663 246.669 246.524 244.076 246.163
## 20 252.885 252.038 251.233 250.089 252.125
## 21 257.346 257.208 256.974 254.412 256.903
## 22 260.388 260.229 260.474 257.557 260.065
## 23 276.589 277.948 278.802 266.236 275.703
## 24 298.012 297.711 296.797 288.347 296.963
## 25 307.671 307.051 306.746 302.408 306.996
## 26 315.664 315.493 315.605 312.145 315.233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Inflation Rate Over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(merged_df,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(Year, Month,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"-"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"%Y-%b-%d"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inflation_rate))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"Inflation Rate Over 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"Inflation Rate (%)"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Assignment2_Data608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Interpretation:</a:t>
            </a:r>
          </a:p>
          <a:p>
            <a:pPr lvl="0" indent="0" marL="0">
              <a:buNone/>
            </a:pPr>
            <a:r>
              <a:rPr/>
              <a:t>A dashed red line at 2% shows the price stability mandate If inflation stays near 2%, Fed is achieving price stability</a:t>
            </a:r>
          </a:p>
          <a:p>
            <a:pPr lvl="0" indent="0" marL="0">
              <a:buNone/>
            </a:pPr>
            <a:r>
              <a:rPr/>
              <a:t>To evaluate whether the Federal Reserve (FED) has met its unemployment mandate, we need to visualize unemployment trends over time and compare them with the “Achieved” vs. “Not Achieved” status.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Convert Month to numeric and create Date column</a:t>
            </a:r>
            <a:br/>
            <a:r>
              <a:rPr>
                <a:latin typeface="Courier"/>
              </a:rPr>
              <a:t>unemp_df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unemp_df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Month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match</a:t>
            </a:r>
            <a:r>
              <a:rPr>
                <a:latin typeface="Courier"/>
              </a:rPr>
              <a:t>(Month, month.abb),  </a:t>
            </a:r>
            <a:r>
              <a:rPr i="1">
                <a:solidFill>
                  <a:srgbClr val="60A0B0"/>
                </a:solidFill>
                <a:latin typeface="Courier"/>
              </a:rPr>
              <a:t># Convert "Jan" -&gt; 1, "Feb" -&gt; 2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(Year, Month,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"-"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"%Y-%m-%d"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unemployment_rate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(unemployment_rate)  </a:t>
            </a:r>
            <a:r>
              <a:rPr i="1">
                <a:solidFill>
                  <a:srgbClr val="60A0B0"/>
                </a:solidFill>
                <a:latin typeface="Courier"/>
              </a:rPr>
              <a:t># Ensure numeric</a:t>
            </a:r>
            <a:br/>
            <a:r>
              <a:rPr>
                <a:latin typeface="Courier"/>
              </a:rPr>
              <a:t>  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(cpi_df,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(Year),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inflation_criteria))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"stack"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"Achieved"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"Not Achieved"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"orange"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Force whole numbers for months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"Inflation Mandate Achievement Over the Years"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"Number of Months"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"Mandate Status"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 </a:t>
            </a:r>
            <a:r>
              <a:rPr i="1">
                <a:solidFill>
                  <a:srgbClr val="60A0B0"/>
                </a:solidFill>
                <a:latin typeface="Courier"/>
              </a:rPr>
              <a:t># Rotate x-axis labels for readability</a:t>
            </a:r>
          </a:p>
        </p:txBody>
      </p:sp>
      <p:pic>
        <p:nvPicPr>
          <p:cNvPr descr="Assignment2_Data608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(unemp_df,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(Year),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unemp_criteria))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"stack"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"Achieved"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"Not Achieved"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"pink"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Ensure y-axis is in whole numbers (0 to 12)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"Unemployment Mandate Achievement Over the Years"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"Number of Months"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"Mandate Status"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 </a:t>
            </a:r>
            <a:r>
              <a:rPr i="1">
                <a:solidFill>
                  <a:srgbClr val="60A0B0"/>
                </a:solidFill>
                <a:latin typeface="Courier"/>
              </a:rPr>
              <a:t># Rotate x-axis labels</a:t>
            </a:r>
          </a:p>
        </p:txBody>
      </p:sp>
      <p:pic>
        <p:nvPicPr>
          <p:cNvPr descr="Assignment2_Data608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Ensure merged_df is Properly 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Load necessary libraries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Ensure the Month column is a character type</a:t>
            </a:r>
            <a:br/>
            <a:r>
              <a:rPr>
                <a:latin typeface="Courier"/>
              </a:rPr>
              <a:t>merged_df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merged_df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Month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as.character</a:t>
            </a:r>
            <a:r>
              <a:rPr>
                <a:latin typeface="Courier"/>
              </a:rPr>
              <a:t>(Month))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Convert to long format for better visualization</a:t>
            </a:r>
            <a:br/>
            <a:r>
              <a:rPr>
                <a:latin typeface="Courier"/>
              </a:rPr>
              <a:t>long_df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merged_df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(inflation_criteria, unemp_criteria),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names_to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"Mandate"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values_to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"Status"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Rename "Mandate" column for clarity</a:t>
            </a:r>
            <a:br/>
            <a:r>
              <a:rPr>
                <a:latin typeface="Courier"/>
              </a:rPr>
              <a:t>long_df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long_df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Mandate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ifelse</a:t>
            </a:r>
            <a:r>
              <a:rPr>
                <a:latin typeface="Courier"/>
              </a:rPr>
              <a:t>(Mandate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"inflation_criteria"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"Inflation Mandate"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"Unemployment Mandate"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the Stacked Bar Chart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visualizing combined Inflation &amp; Unemployment Mandate Achievements over the years.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Define custom colors for each category</a:t>
            </a:r>
            <a:br/>
            <a:r>
              <a:rPr>
                <a:latin typeface="Courier"/>
              </a:rPr>
              <a:t>colors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"Inflation Mandate.Achieved"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"Inflation Mandate.Not Achieved"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"orange"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"Unemployment Mandate.Achieved"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"Unemployment Mandate.Not Achieved"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the stacked bar chart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(long_df,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(Year),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interaction</a:t>
            </a:r>
            <a:r>
              <a:rPr>
                <a:latin typeface="Courier"/>
              </a:rPr>
              <a:t>(Mandate, Status)))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"stack"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colors)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Ensure whole number scale for months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"Mandate Achievement Over the Years (Inflation &amp; Unemployment)"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"Number of Months Achieved"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"Mandate Status"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 </a:t>
            </a:r>
            <a:r>
              <a:rPr i="1">
                <a:solidFill>
                  <a:srgbClr val="60A0B0"/>
                </a:solidFill>
                <a:latin typeface="Courier"/>
              </a:rPr>
              <a:t># Rotate x-axis labels for readability</a:t>
            </a:r>
          </a:p>
        </p:txBody>
      </p:sp>
      <p:pic>
        <p:nvPicPr>
          <p:cNvPr descr="Assignment2_Data608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### Explanation of the Visualization</a:t>
            </a:r>
          </a:p>
          <a:p>
            <a:pPr lvl="0" indent="0" marL="0">
              <a:buNone/>
            </a:pPr>
            <a:r>
              <a:rPr/>
              <a:t>Each Year is on the X-axis.</a:t>
            </a:r>
          </a:p>
          <a:p>
            <a:pPr lvl="0" indent="0" marL="0">
              <a:buNone/>
            </a:pPr>
            <a:r>
              <a:rPr/>
              <a:t>Y-axis represents months (0–12 per mandate, up to 24 total).</a:t>
            </a:r>
          </a:p>
          <a:p>
            <a:pPr lvl="0" indent="0" marL="0">
              <a:buNone/>
            </a:pPr>
            <a:r>
              <a:rPr/>
              <a:t>Stacked bars show whether mandates were Achieved or Not Achieved:</a:t>
            </a:r>
          </a:p>
          <a:p>
            <a:pPr lvl="0" indent="0" marL="0">
              <a:buNone/>
            </a:pPr>
            <a:r>
              <a:rPr/>
              <a:t>Green → Achieved (for both inflation &amp; unemployment) Blue → Unemployment Not Achieved Orange → Inflation Not Achieved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clearly illustrates how well the FED has met its dual mandate over time, highlighting patterns in inflation and unemployment stability.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Remove the HALF1 and HALF2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cpi_df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cpi_data[,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(cpi_data)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"HALF1"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"HALF2"</a:t>
            </a:r>
            <a:r>
              <a:rPr>
                <a:latin typeface="Courier"/>
              </a:rPr>
              <a:t>))]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 from wide format to long format using </a:t>
            </a:r>
            <a:r>
              <a:rPr>
                <a:latin typeface="Courier"/>
              </a:rPr>
              <a:t>reshape()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cpi_long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reshape</a:t>
            </a:r>
            <a:r>
              <a:rPr>
                <a:latin typeface="Courier"/>
              </a:rPr>
              <a:t>(cpi_df, 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varying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ncol</a:t>
            </a:r>
            <a:r>
              <a:rPr>
                <a:latin typeface="Courier"/>
              </a:rPr>
              <a:t>(cpi_df)),  </a:t>
            </a:r>
            <a:r>
              <a:rPr i="1">
                <a:solidFill>
                  <a:srgbClr val="60A0B0"/>
                </a:solidFill>
                <a:latin typeface="Courier"/>
              </a:rPr>
              <a:t># All columns except "Year"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v.names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"CPI"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New column name for CPI values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timevar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"Month"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New column for Month names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times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(cpi_df)[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ncol</a:t>
            </a:r>
            <a:r>
              <a:rPr>
                <a:latin typeface="Courier"/>
              </a:rPr>
              <a:t>(cpi_df)],  </a:t>
            </a:r>
            <a:r>
              <a:rPr i="1">
                <a:solidFill>
                  <a:srgbClr val="60A0B0"/>
                </a:solidFill>
                <a:latin typeface="Courier"/>
              </a:rPr>
              <a:t># Month names from column names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idvar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Keep Year column as identifier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direction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"long"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cpi_long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Year Month     CPI
## 1999.Jan 1999   Jan 164.300
## 2000.Jan 2000   Jan 168.800
## 2001.Jan 2001   Jan 175.100
## 2002.Jan 2002   Jan 177.100
## 2003.Jan 2003   Jan 181.700
## 2004.Jan 2004   Jan 185.200
## 2005.Jan 2005   Jan 190.700
## 2006.Jan 2006   Jan 198.300
## 2007.Jan 2007   Jan 202.416
## 2008.Jan 2008   Jan 211.080
## 2009.Jan 2009   Jan 211.143
## 2010.Jan 2010   Jan 216.687
## 2011.Jan 2011   Jan 220.223
## 2012.Jan 2012   Jan 226.665
## 2013.Jan 2013   Jan 230.280
## 2014.Jan 2014   Jan 233.916
## 2015.Jan 2015   Jan 233.707
## 2016.Jan 2016   Jan 236.916
## 2017.Jan 2017   Jan 242.839
## 2018.Jan 2018   Jan 247.867
## 2019.Jan 2019   Jan 251.712
## 2020.Jan 2020   Jan 257.971
## 2021.Jan 2021   Jan 261.582
## 2022.Jan 2022   Jan 281.148
## 2023.Jan 2023   Jan 299.170
## 2024.Jan 2024   Jan 308.417
## 1999.Feb 1999   Feb 164.500
## 2000.Feb 2000   Feb 169.800
## 2001.Feb 2001   Feb 175.800
## 2002.Feb 2002   Feb 177.800
## 2003.Feb 2003   Feb 183.100
## 2004.Feb 2004   Feb 186.200
## 2005.Feb 2005   Feb 191.800
## 2006.Feb 2006   Feb 198.700
## 2007.Feb 2007   Feb 203.499
## 2008.Feb 2008   Feb 211.693
## 2009.Feb 2009   Feb 212.193
## 2010.Feb 2010   Feb 216.741
## 2011.Feb 2011   Feb 221.309
## 2012.Feb 2012   Feb 227.663
## 2013.Feb 2013   Feb 232.166
## 2014.Feb 2014   Feb 234.781
## 2015.Feb 2015   Feb 234.722
## 2016.Feb 2016   Feb 237.111
## 2017.Feb 2017   Feb 243.603
## 2018.Feb 2018   Feb 248.991
## 2019.Feb 2019   Feb 252.776
## 2020.Feb 2020   Feb 258.678
## 2021.Feb 2021   Feb 263.014
## 2022.Feb 2022   Feb 283.716
## 2023.Feb 2023   Feb 300.840
## 2024.Feb 2024   Feb 310.326
## 1999.Mar 1999   Mar 165.000
## 2000.Mar 2000   Mar 171.200
## 2001.Mar 2001   Mar 176.200
## 2002.Mar 2002   Mar 178.800
## 2003.Mar 2003   Mar 184.200
## 2004.Mar 2004   Mar 187.400
## 2005.Mar 2005   Mar 193.300
## 2006.Mar 2006   Mar 199.800
## 2007.Mar 2007   Mar 205.352
## 2008.Mar 2008   Mar 213.528
## 2009.Mar 2009   Mar 212.709
## 2010.Mar 2010   Mar 217.631
## 2011.Mar 2011   Mar 223.467
## 2012.Mar 2012   Mar 229.392
## 2013.Mar 2013   Mar 232.773
## 2014.Mar 2014   Mar 236.293
## 2015.Mar 2015   Mar 236.119
## 2016.Mar 2016   Mar 238.132
## 2017.Mar 2017   Mar 243.801
## 2018.Mar 2018   Mar 249.554
## 2019.Mar 2019   Mar 254.202
## 2020.Mar 2020   Mar 258.115
## 2021.Mar 2021   Mar 264.877
## 2022.Mar 2022   Mar 287.504
## 2023.Mar 2023   Mar 301.836
## 2024.Mar 2024   Mar 312.332
## 1999.Apr 1999   Apr 166.200
## 2000.Apr 2000   Apr 171.300
## 2001.Apr 2001   Apr 176.900
## 2002.Apr 2002   Apr 179.800
## 2003.Apr 2003   Apr 183.800
## 2004.Apr 2004   Apr 188.000
## 2005.Apr 2005   Apr 194.600
## 2006.Apr 2006   Apr 201.500
## 2007.Apr 2007   Apr 206.686
## 2008.Apr 2008   Apr 214.823
## 2009.Apr 2009   Apr 213.240
## 2010.Apr 2010   Apr 218.009
## 2011.Apr 2011   Apr 224.906
## 2012.Apr 2012   Apr 230.085
## 2013.Apr 2013   Apr 232.531
## 2014.Apr 2014   Apr 237.072
## 2015.Apr 2015   Apr 236.599
## 2016.Apr 2016   Apr 239.261
## 2017.Apr 2017   Apr 244.524
## 2018.Apr 2018   Apr 250.546
## 2019.Apr 2019   Apr 255.548
## 2020.Apr 2020   Apr 256.389
## 2021.Apr 2021   Apr 267.054
## 2022.Apr 2022   Apr 289.109
## 2023.Apr 2023   Apr 303.363
## 2024.Apr 2024   Apr 313.548
## 1999.May 1999   May 166.200
## 2000.May 2000   May 171.500
## 2001.May 2001   May 177.700
## 2002.May 2002   May 179.800
## 2003.May 2003   May 183.500
## 2004.May 2004   May 189.100
## 2005.May 2005   May 194.400
## 2006.May 2006   May 202.500
## 2007.May 2007   May 207.949
## 2008.May 2008   May 216.632
## 2009.May 2009   May 213.856
## 2010.May 2010   May 218.178
## 2011.May 2011   May 225.964
## 2012.May 2012   May 229.815
## 2013.May 2013   May 232.945
## 2014.May 2014   May 237.900
## 2015.May 2015   May 237.805
## 2016.May 2016   May 240.229
## 2017.May 2017   May 244.733
## 2018.May 2018   May 251.588
## 2019.May 2019   May 256.092
## 2020.May 2020   May 256.394
## 2021.May 2021   May 269.195
## 2022.May 2022   May 292.296
## 2023.May 2023   May 304.127
## 2024.May 2024   May 314.069
## 1999.Jun 1999   Jun 166.200
## 2000.Jun 2000   Jun 172.400
## 2001.Jun 2001   Jun 178.000
## 2002.Jun 2002   Jun 179.900
## 2003.Jun 2003   Jun 183.700
## 2004.Jun 2004   Jun 189.700
## 2005.Jun 2005   Jun 194.500
## 2006.Jun 2006   Jun 202.900
## 2007.Jun 2007   Jun 208.352
## 2008.Jun 2008   Jun 218.815
## 2009.Jun 2009   Jun 215.693
## 2010.Jun 2010   Jun 217.965
## 2011.Jun 2011   Jun 225.722
## 2012.Jun 2012   Jun 229.478
## 2013.Jun 2013   Jun 233.504
## 2014.Jun 2014   Jun 238.343
## 2015.Jun 2015   Jun 238.638
## 2016.Jun 2016   Jun 241.018
## 2017.Jun 2017   Jun 244.955
## 2018.Jun 2018   Jun 251.989
## 2019.Jun 2019   Jun 256.143
## 2020.Jun 2020   Jun 257.797
## 2021.Jun 2021   Jun 271.696
## 2022.Jun 2022   Jun 296.311
## 2023.Jun 2023   Jun 305.109
## 2024.Jun 2024   Jun 314.175
## 1999.Jul 1999   Jul 166.700
## 2000.Jul 2000   Jul 172.800
## 2001.Jul 2001   Jul 177.500
## 2002.Jul 2002   Jul 180.100
## 2003.Jul 2003   Jul 183.900
## 2004.Jul 2004   Jul 189.400
## 2005.Jul 2005   Jul 195.400
## 2006.Jul 2006   Jul 203.500
## 2007.Jul 2007   Jul 208.299
## 2008.Jul 2008   Jul 219.964
## 2009.Jul 2009   Jul 215.351
## 2010.Jul 2010   Jul 218.011
## 2011.Jul 2011   Jul 225.922
## 2012.Jul 2012   Jul 229.104
## 2013.Jul 2013   Jul 233.596
## 2014.Jul 2014   Jul 238.250
## 2015.Jul 2015   Jul 238.654
## 2016.Jul 2016   Jul 240.628
## 2017.Jul 2017   Jul 244.786
## 2018.Jul 2018   Jul 252.006
## 2019.Jul 2019   Jul 256.571
## 2020.Jul 2020   Jul 259.101
## 2021.Jul 2021   Jul 273.003
## 2022.Jul 2022   Jul 296.276
## 2023.Jul 2023   Jul 305.691
## 2024.Jul 2024   Jul 314.540
## 1999.Aug 1999   Aug 167.100
## 2000.Aug 2000   Aug 172.800
## 2001.Aug 2001   Aug 177.500
## 2002.Aug 2002   Aug 180.700
## 2003.Aug 2003   Aug 184.600
## 2004.Aug 2004   Aug 189.500
## 2005.Aug 2005   Aug 196.400
## 2006.Aug 2006   Aug 203.900
## 2007.Aug 2007   Aug 207.917
## 2008.Aug 2008   Aug 219.086
## 2009.Aug 2009   Aug 215.834
## 2010.Aug 2010   Aug 218.312
## 2011.Aug 2011   Aug 226.545
## 2012.Aug 2012   Aug 230.379
## 2013.Aug 2013   Aug 233.877
## 2014.Aug 2014   Aug 237.852
## 2015.Aug 2015   Aug 238.316
## 2016.Aug 2016   Aug 240.849
## 2017.Aug 2017   Aug 245.519
## 2018.Aug 2018   Aug 252.146
## 2019.Aug 2019   Aug 256.558
## 2020.Aug 2020   Aug 259.918
## 2021.Aug 2021   Aug 273.567
## 2022.Aug 2022   Aug 296.171
## 2023.Aug 2023   Aug 307.026
## 2024.Aug 2024   Aug 314.796
## 1999.Sep 1999   Sep 167.900
## 2000.Sep 2000   Sep 173.700
## 2001.Sep 2001   Sep 178.300
## 2002.Sep 2002   Sep 181.000
## 2003.Sep 2003   Sep 185.200
## 2004.Sep 2004   Sep 189.900
## 2005.Sep 2005   Sep 198.800
## 2006.Sep 2006   Sep 202.900
## 2007.Sep 2007   Sep 208.490
## 2008.Sep 2008   Sep 218.783
## 2009.Sep 2009   Sep 215.969
## 2010.Sep 2010   Sep 218.439
## 2011.Sep 2011   Sep 226.889
## 2012.Sep 2012   Sep 231.407
## 2013.Sep 2013   Sep 234.149
## 2014.Sep 2014   Sep 238.031
## 2015.Sep 2015   Sep 237.945
## 2016.Sep 2016   Sep 241.428
## 2017.Sep 2017   Sep 246.819
## 2018.Sep 2018   Sep 252.439
## 2019.Sep 2019   Sep 256.759
## 2020.Sep 2020   Sep 260.280
## 2021.Sep 2021   Sep 274.310
## 2022.Sep 2022   Sep 296.808
## 2023.Sep 2023   Sep 307.789
## 2024.Sep 2024   Sep 315.301
## 1999.Oct 1999   Oct 168.200
## 2000.Oct 2000   Oct 174.000
## 2001.Oct 2001   Oct 177.700
## 2002.Oct 2002   Oct 181.300
## 2003.Oct 2003   Oct 185.000
## 2004.Oct 2004   Oct 190.900
## 2005.Oct 2005   Oct 199.200
## 2006.Oct 2006   Oct 201.800
## 2007.Oct 2007   Oct 208.936
## 2008.Oct 2008   Oct 216.573
## 2009.Oct 2009   Oct 216.177
## 2010.Oct 2010   Oct 218.711
## 2011.Oct 2011   Oct 226.421
## 2012.Oct 2012   Oct 231.317
## 2013.Oct 2013   Oct 233.546
## 2014.Oct 2014   Oct 237.433
## 2015.Oct 2015   Oct 237.838
## 2016.Oct 2016   Oct 241.729
## 2017.Oct 2017   Oct 246.663
## 2018.Oct 2018   Oct 252.885
## 2019.Oct 2019   Oct 257.346
## 2020.Oct 2020   Oct 260.388
## 2021.Oct 2021   Oct 276.589
## 2022.Oct 2022   Oct 298.012
## 2023.Oct 2023   Oct 307.671
## 2024.Oct 2024   Oct 315.664
## 1999.Nov 1999   Nov 168.300
## 2000.Nov 2000   Nov 174.100
## 2001.Nov 2001   Nov 177.400
## 2002.Nov 2002   Nov 181.300
## 2003.Nov 2003   Nov 184.500
## 2004.Nov 2004   Nov 191.000
## 2005.Nov 2005   Nov 197.600
## 2006.Nov 2006   Nov 201.500
## 2007.Nov 2007   Nov 210.177
## 2008.Nov 2008   Nov 212.425
## 2009.Nov 2009   Nov 216.330
## 2010.Nov 2010   Nov 218.803
## 2011.Nov 2011   Nov 226.230
## 2012.Nov 2012   Nov 230.221
## 2013.Nov 2013   Nov 233.069
## 2014.Nov 2014   Nov 236.151
## 2015.Nov 2015   Nov 237.336
## 2016.Nov 2016   Nov 241.353
## 2017.Nov 2017   Nov 246.669
## 2018.Nov 2018   Nov 252.038
## 2019.Nov 2019   Nov 257.208
## 2020.Nov 2020   Nov 260.229
## 2021.Nov 2021   Nov 277.948
## 2022.Nov 2022   Nov 297.711
## 2023.Nov 2023   Nov 307.051
## 2024.Nov 2024   Nov 315.493
## 1999.Dec 1999   Dec 168.300
## 2000.Dec 2000   Dec 174.000
## 2001.Dec 2001   Dec 176.700
## 2002.Dec 2002   Dec 180.900
## 2003.Dec 2003   Dec 184.300
## 2004.Dec 2004   Dec 190.300
## 2005.Dec 2005   Dec 196.800
## 2006.Dec 2006   Dec 201.800
## 2007.Dec 2007   Dec 210.036
## 2008.Dec 2008   Dec 210.228
## 2009.Dec 2009   Dec 215.949
## 2010.Dec 2010   Dec 219.179
## 2011.Dec 2011   Dec 225.672
## 2012.Dec 2012   Dec 229.601
## 2013.Dec 2013   Dec 233.049
## 2014.Dec 2014   Dec 234.812
## 2015.Dec 2015   Dec 236.525
## 2016.Dec 2016   Dec 241.432
## 2017.Dec 2017   Dec 246.524
## 2018.Dec 2018   Dec 251.233
## 2019.Dec 2019   Dec 256.974
## 2020.Dec 2020   Dec 260.474
## 2021.Dec 2021   Dec 278.802
## 2022.Dec 2022   Dec 296.797
## 2023.Dec 2023   Dec 306.746
## 2024.Dec 2024   Dec 315.605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as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Define the file path with filename and extension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#file_path &lt;- "C:/Users/Uzma/Downloads/new_df.csv"</a:t>
            </a:r>
            <a:br/>
            <a:r>
              <a:rPr>
                <a:latin typeface="Courier"/>
              </a:rPr>
              <a:t>file_path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"C:/Users/Uzma/CUNY-SPS-Assignments/Data_608/output_csv/processed_interest_rates.csv"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Write dataframe to CSV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(cpi_long, 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file_path, </a:t>
            </a:r>
            <a:r>
              <a:rPr>
                <a:solidFill>
                  <a:srgbClr val="7D9029"/>
                </a:solidFill>
                <a:latin typeface="Courier"/>
              </a:rPr>
              <a:t>row.names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Confirm that the file was saved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"File saved successfully!"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"File saved successfully!"</a:t>
            </a:r>
          </a:p>
          <a:p>
            <a:pPr lvl="0" indent="0">
              <a:buNone/>
            </a:pPr>
            <a:r>
              <a:rPr>
                <a:latin typeface="Courier"/>
              </a:rPr>
              <a:t>cpi_long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Year Month     CPI
## 1999.Jan 1999   Jan 164.300
## 2000.Jan 2000   Jan 168.800
## 2001.Jan 2001   Jan 175.100
## 2002.Jan 2002   Jan 177.100
## 2003.Jan 2003   Jan 181.700
## 2004.Jan 2004   Jan 185.200
## 2005.Jan 2005   Jan 190.700
## 2006.Jan 2006   Jan 198.300
## 2007.Jan 2007   Jan 202.416
## 2008.Jan 2008   Jan 211.080
## 2009.Jan 2009   Jan 211.143
## 2010.Jan 2010   Jan 216.687
## 2011.Jan 2011   Jan 220.223
## 2012.Jan 2012   Jan 226.665
## 2013.Jan 2013   Jan 230.280
## 2014.Jan 2014   Jan 233.916
## 2015.Jan 2015   Jan 233.707
## 2016.Jan 2016   Jan 236.916
## 2017.Jan 2017   Jan 242.839
## 2018.Jan 2018   Jan 247.867
## 2019.Jan 2019   Jan 251.712
## 2020.Jan 2020   Jan 257.971
## 2021.Jan 2021   Jan 261.582
## 2022.Jan 2022   Jan 281.148
## 2023.Jan 2023   Jan 299.170
## 2024.Jan 2024   Jan 308.417
## 1999.Feb 1999   Feb 164.500
## 2000.Feb 2000   Feb 169.800
## 2001.Feb 2001   Feb 175.800
## 2002.Feb 2002   Feb 177.800
## 2003.Feb 2003   Feb 183.100
## 2004.Feb 2004   Feb 186.200
## 2005.Feb 2005   Feb 191.800
## 2006.Feb 2006   Feb 198.700
## 2007.Feb 2007   Feb 203.499
## 2008.Feb 2008   Feb 211.693
## 2009.Feb 2009   Feb 212.193
## 2010.Feb 2010   Feb 216.741
## 2011.Feb 2011   Feb 221.309
## 2012.Feb 2012   Feb 227.663
## 2013.Feb 2013   Feb 232.166
## 2014.Feb 2014   Feb 234.781
## 2015.Feb 2015   Feb 234.722
## 2016.Feb 2016   Feb 237.111
## 2017.Feb 2017   Feb 243.603
## 2018.Feb 2018   Feb 248.991
## 2019.Feb 2019   Feb 252.776
## 2020.Feb 2020   Feb 258.678
## 2021.Feb 2021   Feb 263.014
## 2022.Feb 2022   Feb 283.716
## 2023.Feb 2023   Feb 300.840
## 2024.Feb 2024   Feb 310.326
## 1999.Mar 1999   Mar 165.000
## 2000.Mar 2000   Mar 171.200
## 2001.Mar 2001   Mar 176.200
## 2002.Mar 2002   Mar 178.800
## 2003.Mar 2003   Mar 184.200
## 2004.Mar 2004   Mar 187.400
## 2005.Mar 2005   Mar 193.300
## 2006.Mar 2006   Mar 199.800
## 2007.Mar 2007   Mar 205.352
## 2008.Mar 2008   Mar 213.528
## 2009.Mar 2009   Mar 212.709
## 2010.Mar 2010   Mar 217.631
## 2011.Mar 2011   Mar 223.467
## 2012.Mar 2012   Mar 229.392
## 2013.Mar 2013   Mar 232.773
## 2014.Mar 2014   Mar 236.293
## 2015.Mar 2015   Mar 236.119
## 2016.Mar 2016   Mar 238.132
## 2017.Mar 2017   Mar 243.801
## 2018.Mar 2018   Mar 249.554
## 2019.Mar 2019   Mar 254.202
## 2020.Mar 2020   Mar 258.115
## 2021.Mar 2021   Mar 264.877
## 2022.Mar 2022   Mar 287.504
## 2023.Mar 2023   Mar 301.836
## 2024.Mar 2024   Mar 312.332
## 1999.Apr 1999   Apr 166.200
## 2000.Apr 2000   Apr 171.300
## 2001.Apr 2001   Apr 176.900
## 2002.Apr 2002   Apr 179.800
## 2003.Apr 2003   Apr 183.800
## 2004.Apr 2004   Apr 188.000
## 2005.Apr 2005   Apr 194.600
## 2006.Apr 2006   Apr 201.500
## 2007.Apr 2007   Apr 206.686
## 2008.Apr 2008   Apr 214.823
## 2009.Apr 2009   Apr 213.240
## 2010.Apr 2010   Apr 218.009
## 2011.Apr 2011   Apr 224.906
## 2012.Apr 2012   Apr 230.085
## 2013.Apr 2013   Apr 232.531
## 2014.Apr 2014   Apr 237.072
## 2015.Apr 2015   Apr 236.599
## 2016.Apr 2016   Apr 239.261
## 2017.Apr 2017   Apr 244.524
## 2018.Apr 2018   Apr 250.546
## 2019.Apr 2019   Apr 255.548
## 2020.Apr 2020   Apr 256.389
## 2021.Apr 2021   Apr 267.054
## 2022.Apr 2022   Apr 289.109
## 2023.Apr 2023   Apr 303.363
## 2024.Apr 2024   Apr 313.548
## 1999.May 1999   May 166.200
## 2000.May 2000   May 171.500
## 2001.May 2001   May 177.700
## 2002.May 2002   May 179.800
## 2003.May 2003   May 183.500
## 2004.May 2004   May 189.100
## 2005.May 2005   May 194.400
## 2006.May 2006   May 202.500
## 2007.May 2007   May 207.949
## 2008.May 2008   May 216.632
## 2009.May 2009   May 213.856
## 2010.May 2010   May 218.178
## 2011.May 2011   May 225.964
## 2012.May 2012   May 229.815
## 2013.May 2013   May 232.945
## 2014.May 2014   May 237.900
## 2015.May 2015   May 237.805
## 2016.May 2016   May 240.229
## 2017.May 2017   May 244.733
## 2018.May 2018   May 251.588
## 2019.May 2019   May 256.092
## 2020.May 2020   May 256.394
## 2021.May 2021   May 269.195
## 2022.May 2022   May 292.296
## 2023.May 2023   May 304.127
## 2024.May 2024   May 314.069
## 1999.Jun 1999   Jun 166.200
## 2000.Jun 2000   Jun 172.400
## 2001.Jun 2001   Jun 178.000
## 2002.Jun 2002   Jun 179.900
## 2003.Jun 2003   Jun 183.700
## 2004.Jun 2004   Jun 189.700
## 2005.Jun 2005   Jun 194.500
## 2006.Jun 2006   Jun 202.900
## 2007.Jun 2007   Jun 208.352
## 2008.Jun 2008   Jun 218.815
## 2009.Jun 2009   Jun 215.693
## 2010.Jun 2010   Jun 217.965
## 2011.Jun 2011   Jun 225.722
## 2012.Jun 2012   Jun 229.478
## 2013.Jun 2013   Jun 233.504
## 2014.Jun 2014   Jun 238.343
## 2015.Jun 2015   Jun 238.638
## 2016.Jun 2016   Jun 241.018
## 2017.Jun 2017   Jun 244.955
## 2018.Jun 2018   Jun 251.989
## 2019.Jun 2019   Jun 256.143
## 2020.Jun 2020   Jun 257.797
## 2021.Jun 2021   Jun 271.696
## 2022.Jun 2022   Jun 296.311
## 2023.Jun 2023   Jun 305.109
## 2024.Jun 2024   Jun 314.175
## 1999.Jul 1999   Jul 166.700
## 2000.Jul 2000   Jul 172.800
## 2001.Jul 2001   Jul 177.500
## 2002.Jul 2002   Jul 180.100
## 2003.Jul 2003   Jul 183.900
## 2004.Jul 2004   Jul 189.400
## 2005.Jul 2005   Jul 195.400
## 2006.Jul 2006   Jul 203.500
## 2007.Jul 2007   Jul 208.299
## 2008.Jul 2008   Jul 219.964
## 2009.Jul 2009   Jul 215.351
## 2010.Jul 2010   Jul 218.011
## 2011.Jul 2011   Jul 225.922
## 2012.Jul 2012   Jul 229.104
## 2013.Jul 2013   Jul 233.596
## 2014.Jul 2014   Jul 238.250
## 2015.Jul 2015   Jul 238.654
## 2016.Jul 2016   Jul 240.628
## 2017.Jul 2017   Jul 244.786
## 2018.Jul 2018   Jul 252.006
## 2019.Jul 2019   Jul 256.571
## 2020.Jul 2020   Jul 259.101
## 2021.Jul 2021   Jul 273.003
## 2022.Jul 2022   Jul 296.276
## 2023.Jul 2023   Jul 305.691
## 2024.Jul 2024   Jul 314.540
## 1999.Aug 1999   Aug 167.100
## 2000.Aug 2000   Aug 172.800
## 2001.Aug 2001   Aug 177.500
## 2002.Aug 2002   Aug 180.700
## 2003.Aug 2003   Aug 184.600
## 2004.Aug 2004   Aug 189.500
## 2005.Aug 2005   Aug 196.400
## 2006.Aug 2006   Aug 203.900
## 2007.Aug 2007   Aug 207.917
## 2008.Aug 2008   Aug 219.086
## 2009.Aug 2009   Aug 215.834
## 2010.Aug 2010   Aug 218.312
## 2011.Aug 2011   Aug 226.545
## 2012.Aug 2012   Aug 230.379
## 2013.Aug 2013   Aug 233.877
## 2014.Aug 2014   Aug 237.852
## 2015.Aug 2015   Aug 238.316
## 2016.Aug 2016   Aug 240.849
## 2017.Aug 2017   Aug 245.519
## 2018.Aug 2018   Aug 252.146
## 2019.Aug 2019   Aug 256.558
## 2020.Aug 2020   Aug 259.918
## 2021.Aug 2021   Aug 273.567
## 2022.Aug 2022   Aug 296.171
## 2023.Aug 2023   Aug 307.026
## 2024.Aug 2024   Aug 314.796
## 1999.Sep 1999   Sep 167.900
## 2000.Sep 2000   Sep 173.700
## 2001.Sep 2001   Sep 178.300
## 2002.Sep 2002   Sep 181.000
## 2003.Sep 2003   Sep 185.200
## 2004.Sep 2004   Sep 189.900
## 2005.Sep 2005   Sep 198.800
## 2006.Sep 2006   Sep 202.900
## 2007.Sep 2007   Sep 208.490
## 2008.Sep 2008   Sep 218.783
## 2009.Sep 2009   Sep 215.969
## 2010.Sep 2010   Sep 218.439
## 2011.Sep 2011   Sep 226.889
## 2012.Sep 2012   Sep 231.407
## 2013.Sep 2013   Sep 234.149
## 2014.Sep 2014   Sep 238.031
## 2015.Sep 2015   Sep 237.945
## 2016.Sep 2016   Sep 241.428
## 2017.Sep 2017   Sep 246.819
## 2018.Sep 2018   Sep 252.439
## 2019.Sep 2019   Sep 256.759
## 2020.Sep 2020   Sep 260.280
## 2021.Sep 2021   Sep 274.310
## 2022.Sep 2022   Sep 296.808
## 2023.Sep 2023   Sep 307.789
## 2024.Sep 2024   Sep 315.301
## 1999.Oct 1999   Oct 168.200
## 2000.Oct 2000   Oct 174.000
## 2001.Oct 2001   Oct 177.700
## 2002.Oct 2002   Oct 181.300
## 2003.Oct 2003   Oct 185.000
## 2004.Oct 2004   Oct 190.900
## 2005.Oct 2005   Oct 199.200
## 2006.Oct 2006   Oct 201.800
## 2007.Oct 2007   Oct 208.936
## 2008.Oct 2008   Oct 216.573
## 2009.Oct 2009   Oct 216.177
## 2010.Oct 2010   Oct 218.711
## 2011.Oct 2011   Oct 226.421
## 2012.Oct 2012   Oct 231.317
## 2013.Oct 2013   Oct 233.546
## 2014.Oct 2014   Oct 237.433
## 2015.Oct 2015   Oct 237.838
## 2016.Oct 2016   Oct 241.729
## 2017.Oct 2017   Oct 246.663
## 2018.Oct 2018   Oct 252.885
## 2019.Oct 2019   Oct 257.346
## 2020.Oct 2020   Oct 260.388
## 2021.Oct 2021   Oct 276.589
## 2022.Oct 2022   Oct 298.012
## 2023.Oct 2023   Oct 307.671
## 2024.Oct 2024   Oct 315.664
## 1999.Nov 1999   Nov 168.300
## 2000.Nov 2000   Nov 174.100
## 2001.Nov 2001   Nov 177.400
## 2002.Nov 2002   Nov 181.300
## 2003.Nov 2003   Nov 184.500
## 2004.Nov 2004   Nov 191.000
## 2005.Nov 2005   Nov 197.600
## 2006.Nov 2006   Nov 201.500
## 2007.Nov 2007   Nov 210.177
## 2008.Nov 2008   Nov 212.425
## 2009.Nov 2009   Nov 216.330
## 2010.Nov 2010   Nov 218.803
## 2011.Nov 2011   Nov 226.230
## 2012.Nov 2012   Nov 230.221
## 2013.Nov 2013   Nov 233.069
## 2014.Nov 2014   Nov 236.151
## 2015.Nov 2015   Nov 237.336
## 2016.Nov 2016   Nov 241.353
## 2017.Nov 2017   Nov 246.669
## 2018.Nov 2018   Nov 252.038
## 2019.Nov 2019   Nov 257.208
## 2020.Nov 2020   Nov 260.229
## 2021.Nov 2021   Nov 277.948
## 2022.Nov 2022   Nov 297.711
## 2023.Nov 2023   Nov 307.051
## 2024.Nov 2024   Nov 315.493
## 1999.Dec 1999   Dec 168.300
## 2000.Dec 2000   Dec 174.000
## 2001.Dec 2001   Dec 176.700
## 2002.Dec 2002   Dec 180.900
## 2003.Dec 2003   Dec 184.300
## 2004.Dec 2004   Dec 190.300
## 2005.Dec 2005   Dec 196.800
## 2006.Dec 2006   Dec 201.800
## 2007.Dec 2007   Dec 210.036
## 2008.Dec 2008   Dec 210.228
## 2009.Dec 2009   Dec 215.949
## 2010.Dec 2010   Dec 219.179
## 2011.Dec 2011   Dec 225.672
## 2012.Dec 2012   Dec 229.601
## 2013.Dec 2013   Dec 233.049
## 2014.Dec 2014   Dec 234.812
## 2015.Dec 2015   Dec 236.525
## 2016.Dec 2016   Dec 241.432
## 2017.Dec 2017   Dec 246.524
## 2018.Dec 2018   Dec 251.233
## 2019.Dec 2019   Dec 256.974
## 2020.Dec 2020   Dec 260.474
## 2021.Dec 2021   Dec 278.802
## 2022.Dec 2022   Dec 296.797
## 2023.Dec 2023   Dec 306.746
## 2024.Dec 2024   Dec 315.605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Calculate percentage change and round to 2 decimal places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cpi_df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cpi_long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(Month)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Group by month to ensure comparisons are within the same month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inflation_rate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(((CPI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lag</a:t>
            </a:r>
            <a:r>
              <a:rPr>
                <a:latin typeface="Courier"/>
              </a:rPr>
              <a:t>(CPI))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lag</a:t>
            </a:r>
            <a:r>
              <a:rPr>
                <a:latin typeface="Courier"/>
              </a:rPr>
              <a:t>(CPI))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ungroup</a:t>
            </a:r>
            <a:r>
              <a:rPr>
                <a:latin typeface="Courier"/>
              </a:rPr>
              <a:t>()</a:t>
            </a:r>
            <a:br/>
            <a:br/>
            <a:r>
              <a:rPr>
                <a:latin typeface="Courier"/>
              </a:rPr>
              <a:t>cpi_df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312 × 4
##     Year Month   CPI inflation_rate
##    &lt;int&gt; &lt;chr&gt; &lt;dbl&gt;          &lt;dbl&gt;
##  1  1999 Jan    164.          NA   
##  2  2000 Jan    169.           2.74
##  3  2001 Jan    175.           3.73
##  4  2002 Jan    177.           1.14
##  5  2003 Jan    182.           2.6 
##  6  2004 Jan    185.           1.93
##  7  2005 Jan    191.           2.97
##  8  2006 Jan    198.           3.99
##  9  2007 Jan    202.           2.08
## 10  2008 Jan    211.           4.28
## # ℹ 302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new column ‘Status’ based on ‘inflation_rate’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cpi_df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cpi_df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inflation_criteria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ifelse</a:t>
            </a:r>
            <a:r>
              <a:rPr>
                <a:latin typeface="Courier"/>
              </a:rPr>
              <a:t>(inflation_rate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"Not Achieved"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"Achieved"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cpi_df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312 × 5
##     Year Month   CPI inflation_rate inflation_criteria
##    &lt;int&gt; &lt;chr&gt; &lt;dbl&gt;          &lt;dbl&gt; &lt;chr&gt;             
##  1  1999 Jan    164.          NA    &lt;NA&gt;              
##  2  2000 Jan    169.           2.74 Not Achieved      
##  3  2001 Jan    175.           3.73 Not Achieved      
##  4  2002 Jan    177.           1.14 Achieved          
##  5  2003 Jan    182.           2.6  Not Achieved      
##  6  2004 Jan    185.           1.93 Achieved          
##  7  2005 Jan    191.           2.97 Not Achieved      
##  8  2006 Jan    198.           3.99 Not Achieved      
##  9  2007 Jan    202.           2.08 Not Achieved      
## 10  2008 Jan    211.           4.28 Not Achieved      
## # ℹ 302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Remove rows where Year is 1999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cpi_df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cpi_df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(Year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1999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Keep only rows where Year is NOT 1999</a:t>
            </a:r>
            <a:br/>
            <a:br/>
            <a:r>
              <a:rPr>
                <a:latin typeface="Courier"/>
              </a:rPr>
              <a:t>cpi_df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300 × 5
##     Year Month   CPI inflation_rate inflation_criteria
##    &lt;int&gt; &lt;chr&gt; &lt;dbl&gt;          &lt;dbl&gt; &lt;chr&gt;             
##  1  2000 Jan    169.           2.74 Not Achieved      
##  2  2001 Jan    175.           3.73 Not Achieved      
##  3  2002 Jan    177.           1.14 Achieved          
##  4  2003 Jan    182.           2.6  Not Achieved      
##  5  2004 Jan    185.           1.93 Achieved          
##  6  2005 Jan    191.           2.97 Not Achieved      
##  7  2006 Jan    198.           3.99 Not Achieved      
##  8  2007 Jan    202.           2.08 Not Achieved      
##  9  2008 Jan    211.           4.28 Not Achieved      
## 10  2009 Jan    211.           0.03 Achieved          
## # ℹ 290 more rows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Assignment2_Data608</dc:title>
  <dc:creator>Mubashira Qari</dc:creator>
  <cp:keywords/>
  <dcterms:created xsi:type="dcterms:W3CDTF">2025-02-17T01:06:16Z</dcterms:created>
  <dcterms:modified xsi:type="dcterms:W3CDTF">2025-02-17T01:06:16Z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2025-02-16</vt:lpwstr>
  </property>
  <property fmtid="{D5CDD505-2E9C-101B-9397-08002B2CF9AE}" pid="3" name="output">
    <vt:lpwstr>powerpoint_presentation</vt:lpwstr>
  </property>
</Properties>
</file>