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5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5b6dc242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5b6dc242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5c53caa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5c53caa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5c53caa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5c53caa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5c53caac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5c53caac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rs.usda.gov/data-products/county-level-data-sets/download-data/" TargetMode="External"/><Relationship Id="rId4" Type="http://schemas.openxmlformats.org/officeDocument/2006/relationships/hyperlink" Target="https://www.niche.com/places-to-live/search/best-countie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176725"/>
            <a:ext cx="3054600" cy="23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Visualization using Flask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Application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485826"/>
            <a:ext cx="30546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0">
                <a:latin typeface="Arial"/>
                <a:ea typeface="Arial"/>
                <a:cs typeface="Arial"/>
                <a:sym typeface="Arial"/>
              </a:rPr>
              <a:t>By: Mubashira Qari</a:t>
            </a:r>
            <a:endParaRPr sz="19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Objectives: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Flask - micro web framework application.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Python, Javascript, html, CSS.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Extract, transform and Load data - (use Quick DBD, </a:t>
            </a:r>
            <a:r>
              <a:rPr lang="en" sz="1500"/>
              <a:t>SQLAlchemy</a:t>
            </a:r>
            <a:r>
              <a:rPr lang="en" sz="1500"/>
              <a:t>).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PostgreSQL.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Python d3 library.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Make an interactive dashboard by telling a story through some visuals like charts, graph using plotly, leaflet map, and dropdowns to filter data.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one Javascript library, not used so far(may be Selenium).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Datasets: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 county level </a:t>
            </a:r>
            <a:r>
              <a:rPr lang="en"/>
              <a:t>5 years </a:t>
            </a:r>
            <a:r>
              <a:rPr lang="en"/>
              <a:t>census dataset through an API call.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 county level education dataset from ‘Economic Research Services’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counties to live(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Expected story for the Output: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Relationship between the high school graduation and income level.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Relationship between poverty and education.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Overtime change in the number of students performance on county level.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others to be determined later.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Visual Sketches: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00" y="1413550"/>
            <a:ext cx="2855300" cy="26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6688" y="1762125"/>
            <a:ext cx="1800225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9850" y="1692000"/>
            <a:ext cx="2924200" cy="18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