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9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7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2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8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6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8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7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6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53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200" y="6057900"/>
            <a:ext cx="4419600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3600" spc="-100" dirty="0" smtClean="0">
                <a:solidFill>
                  <a:srgbClr val="FFFFFF"/>
                </a:solidFill>
                <a:latin typeface="Arial"/>
                <a:cs typeface="Arial"/>
              </a:rPr>
              <a:t>Mohamed </a:t>
            </a:r>
            <a:r>
              <a:rPr lang="en-US" sz="3600" spc="-100" dirty="0" err="1" smtClean="0">
                <a:solidFill>
                  <a:srgbClr val="FFFFFF"/>
                </a:solidFill>
                <a:latin typeface="Arial"/>
                <a:cs typeface="Arial"/>
              </a:rPr>
              <a:t>Fazal</a:t>
            </a:r>
            <a:r>
              <a:rPr lang="en-US" sz="3600" spc="-100" dirty="0" smtClean="0">
                <a:solidFill>
                  <a:srgbClr val="FFFFFF"/>
                </a:solidFill>
                <a:latin typeface="Arial"/>
                <a:cs typeface="Arial"/>
              </a:rPr>
              <a:t> Mustafa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endParaRPr lang="en-US" sz="3600" spc="-1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3600" spc="-100" dirty="0" smtClean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lang="en-US" sz="3600" spc="-100" baseline="3000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lang="en-US" sz="3600" spc="-100" dirty="0" smtClean="0">
                <a:solidFill>
                  <a:srgbClr val="FFFFFF"/>
                </a:solidFill>
                <a:latin typeface="Arial"/>
                <a:cs typeface="Arial"/>
              </a:rPr>
              <a:t> March, 2020.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350" y="355600"/>
            <a:ext cx="13004800" cy="9753600"/>
            <a:chOff x="0" y="0"/>
            <a:chExt cx="13004800" cy="9753600"/>
          </a:xfrm>
        </p:grpSpPr>
        <p:sp>
          <p:nvSpPr>
            <p:cNvPr id="4" name="object 4"/>
            <p:cNvSpPr/>
            <p:nvPr/>
          </p:nvSpPr>
          <p:spPr>
            <a:xfrm>
              <a:off x="3863975" y="5107940"/>
              <a:ext cx="5861050" cy="3604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475" y="1778000"/>
              <a:ext cx="5289550" cy="322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5137" y="1778000"/>
              <a:ext cx="5429250" cy="3136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6858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-30480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04800"/>
            <a:ext cx="61988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8100"/>
            <a:ext cx="13011150" cy="9753600"/>
            <a:chOff x="0" y="0"/>
            <a:chExt cx="13011150" cy="9753600"/>
          </a:xfrm>
        </p:grpSpPr>
        <p:sp>
          <p:nvSpPr>
            <p:cNvPr id="4" name="object 4"/>
            <p:cNvSpPr/>
            <p:nvPr/>
          </p:nvSpPr>
          <p:spPr>
            <a:xfrm>
              <a:off x="6350" y="1947227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320" y="72136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4" name="object 4"/>
            <p:cNvSpPr/>
            <p:nvPr/>
          </p:nvSpPr>
          <p:spPr>
            <a:xfrm>
              <a:off x="590550" y="21463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244192"/>
            <a:ext cx="69161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 smtClean="0"/>
              <a:t>Selected</a:t>
            </a:r>
            <a:r>
              <a:rPr lang="en-US" sz="4800" spc="20" dirty="0" smtClean="0"/>
              <a:t> </a:t>
            </a:r>
            <a:r>
              <a:rPr sz="4800" spc="25" dirty="0" smtClean="0"/>
              <a:t>Apartment</a:t>
            </a:r>
            <a:r>
              <a:rPr sz="4800" spc="25" dirty="0"/>
              <a:t>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349250" y="1054452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5" name="object 5"/>
            <p:cNvSpPr/>
            <p:nvPr/>
          </p:nvSpPr>
          <p:spPr>
            <a:xfrm>
              <a:off x="342900" y="231521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81000"/>
            <a:ext cx="745162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11200" y="23622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749300"/>
            <a:ext cx="5846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140" y="44323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4" name="object 4"/>
            <p:cNvSpPr/>
            <p:nvPr/>
          </p:nvSpPr>
          <p:spPr>
            <a:xfrm>
              <a:off x="0" y="2041525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68400" y="1752600"/>
            <a:ext cx="10210800" cy="67608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200" spc="-215" dirty="0">
                <a:latin typeface="Arial" panose="020B0604020202020204" pitchFamily="34" charset="0"/>
                <a:cs typeface="Arial" panose="020B0604020202020204" pitchFamily="34" charset="0"/>
              </a:rPr>
              <a:t>general,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345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sz="3200" spc="-135" dirty="0">
                <a:latin typeface="Arial" panose="020B0604020202020204" pitchFamily="34" charset="0"/>
                <a:cs typeface="Arial" panose="020B0604020202020204" pitchFamily="34" charset="0"/>
              </a:rPr>
              <a:t>positively </a:t>
            </a:r>
            <a:r>
              <a:rPr sz="3200" spc="-210" dirty="0">
                <a:latin typeface="Arial" panose="020B0604020202020204" pitchFamily="34" charset="0"/>
                <a:cs typeface="Arial" panose="020B0604020202020204" pitchFamily="34" charset="0"/>
              </a:rPr>
              <a:t>impressed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130" dirty="0">
                <a:latin typeface="Arial" panose="020B0604020202020204" pitchFamily="34" charset="0"/>
                <a:cs typeface="Arial" panose="020B0604020202020204" pitchFamily="34" charset="0"/>
              </a:rPr>
              <a:t>overall  </a:t>
            </a: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organization, 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229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sz="3200" spc="-140" dirty="0">
                <a:latin typeface="Arial" panose="020B0604020202020204" pitchFamily="34" charset="0"/>
                <a:cs typeface="Arial" panose="020B0604020202020204" pitchFamily="34" charset="0"/>
              </a:rPr>
              <a:t>during 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Coursera </a:t>
            </a:r>
            <a:r>
              <a:rPr sz="3200" spc="-225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  <a:r>
              <a:rPr sz="32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feel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Capstone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sz="3200" spc="-254" dirty="0">
                <a:latin typeface="Arial" panose="020B0604020202020204" pitchFamily="34" charset="0"/>
                <a:cs typeface="Arial" panose="020B0604020202020204" pitchFamily="34" charset="0"/>
              </a:rPr>
              <a:t>me </a:t>
            </a:r>
            <a:r>
              <a:rPr sz="3200" spc="-47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great 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opportunity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practice 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24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Science 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methodologies</a:t>
            </a:r>
            <a:r>
              <a:rPr sz="3200" spc="-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learned.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34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sz="3200" spc="-47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3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sz="3200" spc="-44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3200" spc="-335" dirty="0">
                <a:latin typeface="Arial" panose="020B0604020202020204" pitchFamily="34" charset="0"/>
                <a:cs typeface="Arial" panose="020B0604020202020204" pitchFamily="34" charset="0"/>
              </a:rPr>
              <a:t>an  </a:t>
            </a:r>
            <a:r>
              <a:rPr sz="3200" spc="-21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sz="32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potential.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feel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34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acquired </a:t>
            </a:r>
            <a:r>
              <a:rPr sz="3200" spc="-47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204" dirty="0">
                <a:latin typeface="Arial" panose="020B0604020202020204" pitchFamily="34" charset="0"/>
                <a:cs typeface="Arial" panose="020B0604020202020204" pitchFamily="34" charset="0"/>
              </a:rPr>
              <a:t>become  </a:t>
            </a:r>
            <a:r>
              <a:rPr sz="3200" spc="-47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professional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-170" dirty="0">
                <a:latin typeface="Arial" panose="020B0604020202020204" pitchFamily="34" charset="0"/>
                <a:cs typeface="Arial" panose="020B0604020202020204" pitchFamily="34" charset="0"/>
              </a:rPr>
              <a:t>Scientist 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continue 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exploring </a:t>
            </a:r>
            <a:r>
              <a:rPr sz="3200" spc="9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sz="3200" spc="-235" dirty="0">
                <a:latin typeface="Arial" panose="020B0604020202020204" pitchFamily="34" charset="0"/>
                <a:cs typeface="Arial" panose="020B0604020202020204" pitchFamily="34" charset="0"/>
              </a:rPr>
              <a:t>examples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200" spc="-135" dirty="0"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sz="3200" spc="4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340" dirty="0">
                <a:latin typeface="Arial" panose="020B0604020202020204" pitchFamily="34" charset="0"/>
                <a:cs typeface="Arial" panose="020B0604020202020204" pitchFamily="34" charset="0"/>
              </a:rPr>
              <a:t>cases.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981" y="532492"/>
            <a:ext cx="10034318" cy="199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67608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200" dirty="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200" dirty="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2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200" dirty="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2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fields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81000"/>
            <a:ext cx="8127365" cy="772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Arial"/>
                <a:cs typeface="Arial"/>
              </a:rPr>
              <a:t>Singapore,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1" y="533400"/>
            <a:ext cx="63916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543912"/>
            <a:ext cx="65838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774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ADMIN</cp:lastModifiedBy>
  <cp:revision>3</cp:revision>
  <dcterms:created xsi:type="dcterms:W3CDTF">2020-03-12T13:06:06Z</dcterms:created>
  <dcterms:modified xsi:type="dcterms:W3CDTF">2020-03-12T13:16:15Z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2020-03-12T00:00:00Z</vt:filetime>
  </property>
</Properties>
</file>