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Profit based on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based on Customer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based on Age Groups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 based on Customers Industry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Products by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purchased Brand by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Profit by Transaction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Profit by Transaction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5ee6361-7ef4-49a1-9487-86b287ac726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c8d9f0d58f644f2" /><Relationship Type="http://schemas.openxmlformats.org/officeDocument/2006/relationships/slideLayout" Target="/ppt/slideLayouts/slideLayout8.xml" Id="Rcf9c579935a04b0d" /><Relationship Type="http://schemas.openxmlformats.org/officeDocument/2006/relationships/hyperlink" Target="https://app.powerbi.com/groups/me/reports/c5ee6361-7ef4-49a1-9487-86b287ac7261/?pbi_source=PowerPoint" TargetMode="External" Id="RelId0" /><Relationship Type="http://schemas.openxmlformats.org/officeDocument/2006/relationships/image" Target="/ppt/media/image4.png" Id="imgId484038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KPMG</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5/13/2023 9:04:54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5/13/2023 9:02:38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Profit based on Customer Segment ,Total Profit based on Customer State ,Total Profit based on Age Groups ,Total Profit based on Customers Industry ,Most Purchased Products by Customers ,Most purchased Brand by Customers ,Average Profit by Transaction Month ,Average Profit by Transaction  Day ,image ,Filter ,slicer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840382"/>
          <a:stretch xmlns:a="http://schemas.openxmlformats.org/drawingml/2006/main">
            <a:fillRect/>
          </a:stretch>
        </p:blipFill>
        <p:spPr>
          <a:xfrm xmlns:a="http://schemas.openxmlformats.org/drawingml/2006/main">
            <a:off x="1590675" y="0"/>
            <a:ext cx="90011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