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57" r:id="rId7"/>
    <p:sldId id="258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6/28/2025 2:43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6/28/2025 2:43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6/28/2025 2:43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6/28/2025 2:43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6/28/2025 2:43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6/28/2025 2:43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6/28/2025 2:43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6/28/2025 2:43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6/28/2025 2:43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6/28/2025 2:43 PM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6/28/2025 2:43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6/28/2025 2:43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2017844"/>
          </a:xfrm>
        </p:spPr>
        <p:txBody>
          <a:bodyPr anchor="ctr">
            <a:normAutofit/>
          </a:bodyPr>
          <a:lstStyle/>
          <a:p>
            <a:r>
              <a:rPr lang="en-IN" sz="6000" b="1" dirty="0"/>
              <a:t>Crack Government Exam - Naukri Campus</a:t>
            </a:r>
            <a:endParaRPr lang="en-US" sz="4400" dirty="0"/>
          </a:p>
        </p:txBody>
      </p:sp>
      <p:sp>
        <p:nvSpPr>
          <p:cNvPr id="3" name="Subtitle 2" descr="content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-630508" y="3429000"/>
            <a:ext cx="12822507" cy="2800349"/>
          </a:xfrm>
        </p:spPr>
        <p:txBody>
          <a:bodyPr anchor="ctr">
            <a:norm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💼 </a:t>
            </a:r>
            <a:r>
              <a:rPr lang="en-IN" sz="6000" b="1" dirty="0">
                <a:solidFill>
                  <a:schemeClr val="tx1"/>
                </a:solidFill>
              </a:rPr>
              <a:t>Bank PO Aspirants</a:t>
            </a:r>
            <a:endParaRPr lang="en-IN" sz="6000" dirty="0">
              <a:solidFill>
                <a:schemeClr val="tx1"/>
              </a:solidFill>
            </a:endParaRPr>
          </a:p>
          <a:p>
            <a:pPr lvl="0"/>
            <a:r>
              <a:rPr lang="en-IN" sz="4400" dirty="0">
                <a:solidFill>
                  <a:schemeClr val="tx1"/>
                </a:solidFill>
              </a:rPr>
              <a:t>     🌟 </a:t>
            </a:r>
            <a:r>
              <a:rPr lang="en-IN" sz="3600" dirty="0">
                <a:solidFill>
                  <a:schemeClr val="tx1"/>
                </a:solidFill>
              </a:rPr>
              <a:t>Crack Government Exam with Naukri Campus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EDECF593-A2F8-4D73-A987-C3F058D1F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Let’s Crack It Together!</a:t>
            </a:r>
            <a:endParaRPr lang="en-IN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🔒 Registration closes: </a:t>
            </a:r>
            <a:r>
              <a:rPr lang="en-IN" sz="3600" b="1" dirty="0">
                <a:solidFill>
                  <a:schemeClr val="tx1"/>
                </a:solidFill>
              </a:rPr>
              <a:t>July 13, 9 PM</a:t>
            </a:r>
            <a:endParaRPr lang="en-IN" sz="36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🧠 Challenge Date: </a:t>
            </a:r>
            <a:r>
              <a:rPr lang="en-IN" sz="3600" b="1" dirty="0">
                <a:solidFill>
                  <a:schemeClr val="tx1"/>
                </a:solidFill>
              </a:rPr>
              <a:t>July 12 (8 AM) - July 13 (10 PM)</a:t>
            </a:r>
            <a:endParaRPr lang="en-IN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tx1"/>
                </a:solidFill>
              </a:rPr>
              <a:t>🎯 </a:t>
            </a:r>
            <a:r>
              <a:rPr lang="en-IN" sz="3600" b="1" dirty="0">
                <a:solidFill>
                  <a:schemeClr val="tx1"/>
                </a:solidFill>
              </a:rPr>
              <a:t>Your dream job starts with good prep – Start now!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/>
              <a:t>What’s This Challenge About?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BCC8C-61DD-29FF-9C48-4C51CAE63E35}"/>
              </a:ext>
            </a:extLst>
          </p:cNvPr>
          <p:cNvSpPr txBox="1"/>
          <p:nvPr/>
        </p:nvSpPr>
        <p:spPr>
          <a:xfrm>
            <a:off x="723275" y="3322530"/>
            <a:ext cx="10144593" cy="3110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kern="100" dirty="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 Bank PO Exam Simulation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kern="100" dirty="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💡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Mix of PYQs + Fresh Questions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kern="100" dirty="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🧩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Sections: Aptitude, Reasoning, English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kern="100" dirty="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Compete with thousands across India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200" kern="100" dirty="0">
                <a:solidFill>
                  <a:schemeClr val="bg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🔥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Perfect for practice, speed, and accuracy</a:t>
            </a:r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Why You Should Participate?</a:t>
            </a:r>
            <a:endParaRPr lang="en-US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💪 Attempt a mock test that mirrors real exam difficulty</a:t>
            </a:r>
          </a:p>
          <a:p>
            <a:pPr marL="0" lv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⏱️ Boost your </a:t>
            </a:r>
            <a:r>
              <a:rPr lang="en-IN" sz="3200" b="1" dirty="0">
                <a:solidFill>
                  <a:schemeClr val="tx1"/>
                </a:solidFill>
              </a:rPr>
              <a:t>speed</a:t>
            </a:r>
            <a:r>
              <a:rPr lang="en-IN" sz="3200" dirty="0">
                <a:solidFill>
                  <a:schemeClr val="tx1"/>
                </a:solidFill>
              </a:rPr>
              <a:t> &amp; </a:t>
            </a:r>
            <a:r>
              <a:rPr lang="en-IN" sz="3200" b="1" dirty="0">
                <a:solidFill>
                  <a:schemeClr val="tx1"/>
                </a:solidFill>
              </a:rPr>
              <a:t>accuracy</a:t>
            </a:r>
            <a:endParaRPr lang="en-IN" sz="32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😌 Reduce exam anxiety with regular mock practice</a:t>
            </a:r>
          </a:p>
          <a:p>
            <a:pPr marL="0" lv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🎁 </a:t>
            </a:r>
            <a:r>
              <a:rPr lang="en-IN" sz="3200" b="1" dirty="0">
                <a:solidFill>
                  <a:schemeClr val="tx1"/>
                </a:solidFill>
              </a:rPr>
              <a:t>Free</a:t>
            </a:r>
            <a:r>
              <a:rPr lang="en-IN" sz="3200" dirty="0">
                <a:solidFill>
                  <a:schemeClr val="tx1"/>
                </a:solidFill>
              </a:rPr>
              <a:t> participation! No hidden charges!</a:t>
            </a:r>
          </a:p>
          <a:p>
            <a:pPr marL="0" lv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🌍 Benchmark performance via </a:t>
            </a:r>
            <a:r>
              <a:rPr lang="en-IN" sz="3200" b="1" dirty="0">
                <a:solidFill>
                  <a:schemeClr val="tx1"/>
                </a:solidFill>
              </a:rPr>
              <a:t>Leaderboard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4A48F-B891-7A70-10C3-31F53F3E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E08A856-782E-D171-7CAB-1F05A39B12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0B300F2A-B761-3CE5-E0B9-704FEFEE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Eligibility &amp; Prizes</a:t>
            </a:r>
            <a:endParaRPr lang="en-US" dirty="0"/>
          </a:p>
        </p:txBody>
      </p:sp>
      <p:sp>
        <p:nvSpPr>
          <p:cNvPr id="8" name="Title 1" descr="content">
            <a:extLst>
              <a:ext uri="{FF2B5EF4-FFF2-40B4-BE49-F238E27FC236}">
                <a16:creationId xmlns:a16="http://schemas.microsoft.com/office/drawing/2014/main" id="{3A194C95-F21D-17F9-B3DC-6845F946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36782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🎓 Open to all college students across India 🇮🇳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🏆 No monetary prize – it's a </a:t>
            </a:r>
            <a:r>
              <a:rPr lang="en-IN" sz="3200" b="1" dirty="0">
                <a:solidFill>
                  <a:schemeClr val="tx1"/>
                </a:solidFill>
              </a:rPr>
              <a:t>practice contest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📈 See your name on the </a:t>
            </a:r>
            <a:r>
              <a:rPr lang="en-IN" sz="3200" b="1" dirty="0">
                <a:solidFill>
                  <a:schemeClr val="tx1"/>
                </a:solidFill>
              </a:rPr>
              <a:t>leaderboard</a:t>
            </a:r>
            <a:r>
              <a:rPr lang="en-IN" sz="3200" dirty="0">
                <a:solidFill>
                  <a:schemeClr val="tx1"/>
                </a:solidFill>
              </a:rPr>
              <a:t> and track growth</a:t>
            </a:r>
            <a:br>
              <a:rPr lang="en-IN" sz="32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chemeClr val="tx1"/>
                </a:solidFill>
              </a:rPr>
              <a:t>💯 A golden opportunity to </a:t>
            </a:r>
            <a:r>
              <a:rPr lang="en-IN" sz="3200" b="1" dirty="0">
                <a:solidFill>
                  <a:schemeClr val="tx1"/>
                </a:solidFill>
              </a:rPr>
              <a:t>self-evaluate</a:t>
            </a:r>
            <a:br>
              <a:rPr lang="en-IN" sz="2400" dirty="0">
                <a:solidFill>
                  <a:schemeClr val="tx1"/>
                </a:solidFill>
              </a:rPr>
            </a:b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0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Round Details</a:t>
            </a:r>
            <a:endParaRPr lang="en-US" dirty="0"/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🧠 Round 1: </a:t>
            </a:r>
            <a:r>
              <a:rPr lang="en-IN" sz="2800" b="1" dirty="0">
                <a:solidFill>
                  <a:schemeClr val="tx1"/>
                </a:solidFill>
              </a:rPr>
              <a:t>July 12, 8 AM - July 13, 10 PM</a:t>
            </a:r>
            <a:endParaRPr lang="en-IN" sz="2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📋 100 MCQs | 60 Minutes</a:t>
            </a:r>
          </a:p>
          <a:p>
            <a:pPr marL="0" lv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✅ +1 mark for correct answers</a:t>
            </a:r>
          </a:p>
          <a:p>
            <a:pPr marL="0" lv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❌ -0.25 mark for wrong answers</a:t>
            </a:r>
          </a:p>
          <a:p>
            <a:pPr marL="0" lv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🏆 Winners selected based on </a:t>
            </a:r>
            <a:r>
              <a:rPr lang="en-IN" sz="2800" b="1" dirty="0">
                <a:solidFill>
                  <a:schemeClr val="tx1"/>
                </a:solidFill>
              </a:rPr>
              <a:t>speed + accuracy</a:t>
            </a:r>
            <a:endParaRPr lang="en-IN" sz="2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☑️ Don’t forget to </a:t>
            </a:r>
            <a:r>
              <a:rPr lang="en-IN" sz="2800" b="1" dirty="0">
                <a:solidFill>
                  <a:schemeClr val="tx1"/>
                </a:solidFill>
              </a:rPr>
              <a:t>click 'Submit'</a:t>
            </a:r>
            <a:r>
              <a:rPr lang="en-IN" sz="2800" dirty="0">
                <a:solidFill>
                  <a:schemeClr val="tx1"/>
                </a:solidFill>
              </a:rPr>
              <a:t> after the test!</a:t>
            </a:r>
          </a:p>
        </p:txBody>
      </p:sp>
      <p:pic>
        <p:nvPicPr>
          <p:cNvPr id="4" name="Graphic 3" descr="Stopwatch">
            <a:extLst>
              <a:ext uri="{FF2B5EF4-FFF2-40B4-BE49-F238E27FC236}">
                <a16:creationId xmlns:a16="http://schemas.microsoft.com/office/drawing/2014/main" id="{389C0BD5-B9CE-BB74-A0EF-3E453069EF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1" y="7296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THANKS FOR WATCHING!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600" b="1" u="sng" dirty="0">
                <a:solidFill>
                  <a:srgbClr val="0070C0"/>
                </a:solidFill>
              </a:rPr>
              <a:t>LIKE</a:t>
            </a:r>
          </a:p>
          <a:p>
            <a:pPr algn="ctr"/>
            <a:r>
              <a:rPr lang="en-US" sz="6600" b="1" u="sng" dirty="0">
                <a:solidFill>
                  <a:srgbClr val="0070C0"/>
                </a:solidFill>
              </a:rPr>
              <a:t> SHARE </a:t>
            </a:r>
          </a:p>
          <a:p>
            <a:pPr algn="ctr"/>
            <a:r>
              <a:rPr lang="en-US" sz="6600" b="1" u="sng" dirty="0">
                <a:solidFill>
                  <a:srgbClr val="0070C0"/>
                </a:solidFill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732F72-BAE4-4D8F-B5A8-4D4D584BF69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512</TotalTime>
  <Words>261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Candara</vt:lpstr>
      <vt:lpstr>Segoe UI Emoji</vt:lpstr>
      <vt:lpstr>Wingdings 2</vt:lpstr>
      <vt:lpstr>Dividend</vt:lpstr>
      <vt:lpstr>Crack Government Exam - Naukri Campus</vt:lpstr>
      <vt:lpstr>Let’s Crack It Together!</vt:lpstr>
      <vt:lpstr>What’s This Challenge About?</vt:lpstr>
      <vt:lpstr>Why You Should Participate?</vt:lpstr>
      <vt:lpstr>Eligibility &amp; Prizes</vt:lpstr>
      <vt:lpstr>Round Details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Uzma Usmani</dc:creator>
  <cp:lastModifiedBy>Uzma Usmani</cp:lastModifiedBy>
  <cp:revision>1</cp:revision>
  <dcterms:created xsi:type="dcterms:W3CDTF">2025-06-28T09:13:49Z</dcterms:created>
  <dcterms:modified xsi:type="dcterms:W3CDTF">2025-06-28T17:45:50Z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