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4" r:id="rId5"/>
    <p:sldId id="325" r:id="rId6"/>
    <p:sldId id="327" r:id="rId7"/>
    <p:sldId id="302" r:id="rId8"/>
    <p:sldId id="315" r:id="rId9"/>
    <p:sldId id="310" r:id="rId10"/>
    <p:sldId id="311" r:id="rId11"/>
    <p:sldId id="313" r:id="rId12"/>
    <p:sldId id="32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47" d="100"/>
          <a:sy n="47" d="100"/>
        </p:scale>
        <p:origin x="461" y="43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6/28/2025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6/28/2025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624" y="2621972"/>
            <a:ext cx="4928752" cy="1695637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BrandQuezt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#22 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 the Brand Dynamics!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Naukari</a:t>
            </a:r>
            <a:r>
              <a:rPr lang="en-US" dirty="0">
                <a:solidFill>
                  <a:srgbClr val="00B0F0"/>
                </a:solidFill>
              </a:rPr>
              <a:t> Campus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🗓 Date: July 20, 7:00 PM – 7:30 PM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Escalators">
            <a:extLst>
              <a:ext uri="{FF2B5EF4-FFF2-40B4-BE49-F238E27FC236}">
                <a16:creationId xmlns:a16="http://schemas.microsoft.com/office/drawing/2014/main" id="{067ABCFB-135D-465A-8D06-3042F9E75BB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60000"/>
          </a:blip>
          <a:srcRect t="6729" r="33992" b="40721"/>
          <a:stretch/>
        </p:blipFill>
        <p:spPr>
          <a:xfrm>
            <a:off x="15605" y="0"/>
            <a:ext cx="12192001" cy="68580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2395959"/>
            <a:ext cx="3924934" cy="1695637"/>
          </a:xfrm>
        </p:spPr>
        <p:txBody>
          <a:bodyPr/>
          <a:lstStyle/>
          <a:p>
            <a:pPr algn="ctr"/>
            <a:r>
              <a:rPr lang="en-US" sz="5400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BrandQuezt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#22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DDC29-DFE2-4F0C-9C81-DDBC9CD8D2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Let’s register.</a:t>
            </a:r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2F4765-7F5E-07CA-9A87-4A9270BB6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06FA-F9C7-19C7-90F9-52312DE1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68" y="184768"/>
            <a:ext cx="6109368" cy="2109254"/>
          </a:xfrm>
        </p:spPr>
        <p:txBody>
          <a:bodyPr/>
          <a:lstStyle/>
          <a:p>
            <a:pPr algn="ctr"/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Details</a:t>
            </a:r>
            <a:endParaRPr lang="en-US" sz="8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Placeholder 8" descr="close up of bridge">
            <a:extLst>
              <a:ext uri="{FF2B5EF4-FFF2-40B4-BE49-F238E27FC236}">
                <a16:creationId xmlns:a16="http://schemas.microsoft.com/office/drawing/2014/main" id="{29D94D17-F963-1FAE-1324-FBEBD0266E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082" r="17082"/>
          <a:stretch/>
        </p:blipFill>
        <p:spPr>
          <a:xfrm>
            <a:off x="5888038" y="533400"/>
            <a:ext cx="5541962" cy="56118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B9F919-DE93-0CC7-1A80-C95D900F282A}"/>
              </a:ext>
            </a:extLst>
          </p:cNvPr>
          <p:cNvSpPr txBox="1"/>
          <p:nvPr/>
        </p:nvSpPr>
        <p:spPr>
          <a:xfrm>
            <a:off x="401053" y="2839452"/>
            <a:ext cx="54869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📝 July 20 (7:00 PM)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🚀 Hurry! Enroll now to test your startup knowledge!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19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5073016" cy="830997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Contest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793916" cy="35607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BrandQuezt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online quiz exploring the rise of Indian startups and unicorns.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Hosted By: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Naukri Campus</a:t>
            </a:r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8194842" cy="830997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You Should Participate?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6675" y="2044700"/>
            <a:ext cx="6833552" cy="3560763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Learn about India’s top startups &amp; unicorns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Improve your business awareness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Win prizes &amp; earn a verified certificate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Boost your resume &amp; stand out in interviews</a:t>
            </a:r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E6D6-C63D-4A7C-B1F1-1E8117B25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Contest Details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Placeholder 4" descr="close up of building">
            <a:extLst>
              <a:ext uri="{FF2B5EF4-FFF2-40B4-BE49-F238E27FC236}">
                <a16:creationId xmlns:a16="http://schemas.microsoft.com/office/drawing/2014/main" id="{B43125FE-4923-4B38-ADD6-3F547696AB1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2"/>
          <a:srcRect t="10082" b="10082"/>
          <a:stretch/>
        </p:blipFill>
        <p:spPr>
          <a:xfrm>
            <a:off x="9261475" y="0"/>
            <a:ext cx="2930525" cy="1560513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982E48-3FB5-4F2E-AE87-E5E0838657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1823290"/>
            <a:ext cx="10713453" cy="2877047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🧠 30 MCQ-based questions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 30-minute time limit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✔️ +4 for each correct answer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-1 for each incorrect answer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🏆 Speed matters – faster completion = higher chances to win!</a:t>
            </a:r>
          </a:p>
        </p:txBody>
      </p:sp>
    </p:spTree>
    <p:extLst>
      <p:ext uri="{BB962C8B-B14F-4D97-AF65-F5344CB8AC3E}">
        <p14:creationId xmlns:p14="http://schemas.microsoft.com/office/powerpoint/2010/main" val="300737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B89E9C66-E38F-4FFF-B1A6-BA4E05DD8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21663" cy="830997"/>
          </a:xfrm>
        </p:spPr>
        <p:txBody>
          <a:bodyPr/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Eligibility &amp; Prizes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Picture Placeholder 3" descr="close up of building">
            <a:extLst>
              <a:ext uri="{FF2B5EF4-FFF2-40B4-BE49-F238E27FC236}">
                <a16:creationId xmlns:a16="http://schemas.microsoft.com/office/drawing/2014/main" id="{5A9FCEFE-ADCB-4861-8CEA-A074136512A6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/>
          <a:srcRect t="13712" b="13712"/>
          <a:stretch>
            <a:fillRect/>
          </a:stretch>
        </p:blipFill>
        <p:spPr>
          <a:xfrm>
            <a:off x="9393238" y="0"/>
            <a:ext cx="2798762" cy="1354138"/>
          </a:xfrm>
          <a:custGeom>
            <a:avLst/>
            <a:gdLst>
              <a:gd name="connsiteX0" fmla="*/ 316595 w 2798762"/>
              <a:gd name="connsiteY0" fmla="*/ 369378 h 1635849"/>
              <a:gd name="connsiteX1" fmla="*/ 1152465 w 2798762"/>
              <a:gd name="connsiteY1" fmla="*/ 369378 h 1635849"/>
              <a:gd name="connsiteX2" fmla="*/ 1469083 w 2798762"/>
              <a:gd name="connsiteY2" fmla="*/ 1002614 h 1635849"/>
              <a:gd name="connsiteX3" fmla="*/ 1152465 w 2798762"/>
              <a:gd name="connsiteY3" fmla="*/ 1635849 h 1635849"/>
              <a:gd name="connsiteX4" fmla="*/ 316595 w 2798762"/>
              <a:gd name="connsiteY4" fmla="*/ 1635849 h 1635849"/>
              <a:gd name="connsiteX5" fmla="*/ 0 w 2798762"/>
              <a:gd name="connsiteY5" fmla="*/ 1002660 h 1635849"/>
              <a:gd name="connsiteX6" fmla="*/ 0 w 2798762"/>
              <a:gd name="connsiteY6" fmla="*/ 1002568 h 1635849"/>
              <a:gd name="connsiteX7" fmla="*/ 1193125 w 2798762"/>
              <a:gd name="connsiteY7" fmla="*/ 0 h 1635849"/>
              <a:gd name="connsiteX8" fmla="*/ 2798762 w 2798762"/>
              <a:gd name="connsiteY8" fmla="*/ 0 h 1635849"/>
              <a:gd name="connsiteX9" fmla="*/ 2798762 w 2798762"/>
              <a:gd name="connsiteY9" fmla="*/ 786966 h 1635849"/>
              <a:gd name="connsiteX10" fmla="*/ 2719777 w 2798762"/>
              <a:gd name="connsiteY10" fmla="*/ 944936 h 1635849"/>
              <a:gd name="connsiteX11" fmla="*/ 1582346 w 2798762"/>
              <a:gd name="connsiteY11" fmla="*/ 944936 h 1635849"/>
              <a:gd name="connsiteX12" fmla="*/ 1151501 w 2798762"/>
              <a:gd name="connsiteY12" fmla="*/ 83246 h 1635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98762" h="1635849">
                <a:moveTo>
                  <a:pt x="316595" y="369378"/>
                </a:moveTo>
                <a:lnTo>
                  <a:pt x="1152465" y="369378"/>
                </a:lnTo>
                <a:lnTo>
                  <a:pt x="1469083" y="1002614"/>
                </a:lnTo>
                <a:lnTo>
                  <a:pt x="1152465" y="1635849"/>
                </a:lnTo>
                <a:lnTo>
                  <a:pt x="316595" y="1635849"/>
                </a:lnTo>
                <a:lnTo>
                  <a:pt x="0" y="1002660"/>
                </a:lnTo>
                <a:lnTo>
                  <a:pt x="0" y="1002568"/>
                </a:lnTo>
                <a:close/>
                <a:moveTo>
                  <a:pt x="1193125" y="0"/>
                </a:moveTo>
                <a:lnTo>
                  <a:pt x="2798762" y="0"/>
                </a:lnTo>
                <a:lnTo>
                  <a:pt x="2798762" y="786966"/>
                </a:lnTo>
                <a:lnTo>
                  <a:pt x="2719777" y="944936"/>
                </a:lnTo>
                <a:lnTo>
                  <a:pt x="1582346" y="944936"/>
                </a:lnTo>
                <a:lnTo>
                  <a:pt x="1151501" y="83246"/>
                </a:lnTo>
                <a:close/>
              </a:path>
            </a:pathLst>
          </a:cu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AED82-F4F3-044A-B30A-FD32531BD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399" y="1636210"/>
            <a:ext cx="8595896" cy="3963715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🎓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Eligibility: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college students across India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Prizes Worth INR 10,000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 Place: ₹5,000 (Amazon voucher)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Place: ₹3,000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3rd Place: ₹2,000</a:t>
            </a:r>
          </a:p>
          <a:p>
            <a:pPr marL="0" indent="0"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🏅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participants receive a verified certificate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608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448-4930-46E0-AD53-50021D9D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73988"/>
            <a:ext cx="6109368" cy="3971225"/>
          </a:xfrm>
        </p:spPr>
        <p:txBody>
          <a:bodyPr/>
          <a:lstStyle/>
          <a:p>
            <a:pPr algn="ctr"/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 </a:t>
            </a:r>
            <a:b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</a:t>
            </a:r>
          </a:p>
        </p:txBody>
      </p:sp>
      <p:pic>
        <p:nvPicPr>
          <p:cNvPr id="20" name="Picture Placeholder 8" descr="close up of bridge">
            <a:extLst>
              <a:ext uri="{FF2B5EF4-FFF2-40B4-BE49-F238E27FC236}">
                <a16:creationId xmlns:a16="http://schemas.microsoft.com/office/drawing/2014/main" id="{2EC47CED-7A85-4080-9C7C-3921E48924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7082" r="17082"/>
          <a:stretch/>
        </p:blipFill>
        <p:spPr>
          <a:xfrm>
            <a:off x="5888038" y="533400"/>
            <a:ext cx="5541962" cy="5611813"/>
          </a:xfrm>
        </p:spPr>
      </p:pic>
    </p:spTree>
    <p:extLst>
      <p:ext uri="{BB962C8B-B14F-4D97-AF65-F5344CB8AC3E}">
        <p14:creationId xmlns:p14="http://schemas.microsoft.com/office/powerpoint/2010/main" val="715534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47194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0975" y="2609286"/>
            <a:ext cx="4007183" cy="2374194"/>
          </a:xfrm>
        </p:spPr>
        <p:txBody>
          <a:bodyPr/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Comment</a:t>
            </a:r>
            <a:b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Subscribe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DE5458-0766-49A5-8982-EF9557A6B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75789" y="1346425"/>
            <a:ext cx="5317557" cy="1061587"/>
          </a:xfrm>
        </p:spPr>
        <p:txBody>
          <a:bodyPr/>
          <a:lstStyle/>
          <a:p>
            <a:r>
              <a:rPr lang="en-US" sz="4000" dirty="0"/>
              <a:t>Thanks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309</TotalTime>
  <Words>209</Words>
  <Application>Microsoft Office PowerPoint</Application>
  <PresentationFormat>Widescreen</PresentationFormat>
  <Paragraphs>25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Office Theme</vt:lpstr>
      <vt:lpstr>BrandQuezt #22 Decode the Brand Dynamics!</vt:lpstr>
      <vt:lpstr>BrandQuezt #22</vt:lpstr>
      <vt:lpstr>Registration Details</vt:lpstr>
      <vt:lpstr>Contest Overview</vt:lpstr>
      <vt:lpstr>Why You Should Participate?</vt:lpstr>
      <vt:lpstr>Contest Details</vt:lpstr>
      <vt:lpstr>Eligibility &amp; Prizes</vt:lpstr>
      <vt:lpstr>Enroll  Now</vt:lpstr>
      <vt:lpstr>Like Share Comment Subscribe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Uzma Usmani</dc:creator>
  <cp:lastModifiedBy>Uzma Usmani</cp:lastModifiedBy>
  <cp:revision>1</cp:revision>
  <dcterms:created xsi:type="dcterms:W3CDTF">2025-06-28T12:38:18Z</dcterms:created>
  <dcterms:modified xsi:type="dcterms:W3CDTF">2025-06-28T17:48:03Z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