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5" r:id="rId2"/>
    <p:sldMasterId id="2147483688" r:id="rId3"/>
    <p:sldMasterId id="2147483724" r:id="rId4"/>
    <p:sldMasterId id="2147483760" r:id="rId5"/>
  </p:sldMasterIdLst>
  <p:notesMasterIdLst>
    <p:notesMasterId r:id="rId21"/>
  </p:notesMasterIdLst>
  <p:sldIdLst>
    <p:sldId id="258" r:id="rId6"/>
    <p:sldId id="259" r:id="rId7"/>
    <p:sldId id="260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94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D6062-AB92-48ED-B3A8-A92E3A31B8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9CF9E2-5FB1-48B6-8331-90CC110FF4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TwoWheeler to quickly obtain free and unbiased information about Bikes and Scooties before making a purchase decision.</a:t>
          </a:r>
          <a:endParaRPr lang="en-US"/>
        </a:p>
      </dgm:t>
    </dgm:pt>
    <dgm:pt modelId="{5470C728-FB3A-4D96-87EB-B6E99FFD74A9}" type="parTrans" cxnId="{7CB0B09B-25A8-422C-A1DF-1961A92CF1A1}">
      <dgm:prSet/>
      <dgm:spPr/>
      <dgm:t>
        <a:bodyPr/>
        <a:lstStyle/>
        <a:p>
          <a:endParaRPr lang="en-US"/>
        </a:p>
      </dgm:t>
    </dgm:pt>
    <dgm:pt modelId="{D06E1E77-B75E-4149-A2B9-8725042E9B9F}" type="sibTrans" cxnId="{7CB0B09B-25A8-422C-A1DF-1961A92CF1A1}">
      <dgm:prSet/>
      <dgm:spPr/>
      <dgm:t>
        <a:bodyPr/>
        <a:lstStyle/>
        <a:p>
          <a:endParaRPr lang="en-US"/>
        </a:p>
      </dgm:t>
    </dgm:pt>
    <dgm:pt modelId="{147BC217-589F-47FF-B75B-253670B7B7A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website also offers users the ability to view products and their respective pricing information.</a:t>
          </a:r>
          <a:endParaRPr lang="en-US"/>
        </a:p>
      </dgm:t>
    </dgm:pt>
    <dgm:pt modelId="{B5505D19-52CF-4F46-A5E9-BE009C762796}" type="parTrans" cxnId="{BA52AFAC-41C8-46E4-81F8-7FD816177F09}">
      <dgm:prSet/>
      <dgm:spPr/>
      <dgm:t>
        <a:bodyPr/>
        <a:lstStyle/>
        <a:p>
          <a:endParaRPr lang="en-US"/>
        </a:p>
      </dgm:t>
    </dgm:pt>
    <dgm:pt modelId="{3AA0C4A9-262C-48EF-AFF9-86C8D2564F5D}" type="sibTrans" cxnId="{BA52AFAC-41C8-46E4-81F8-7FD816177F09}">
      <dgm:prSet/>
      <dgm:spPr/>
      <dgm:t>
        <a:bodyPr/>
        <a:lstStyle/>
        <a:p>
          <a:endParaRPr lang="en-US"/>
        </a:p>
      </dgm:t>
    </dgm:pt>
    <dgm:pt modelId="{843700A1-8775-4EB2-88E0-436C9C15F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Enabling users to ultimately find the right product from the right store at the best price</a:t>
          </a:r>
          <a:endParaRPr lang="en-US"/>
        </a:p>
      </dgm:t>
    </dgm:pt>
    <dgm:pt modelId="{489CF683-4BCC-4850-A0D8-E182E1893450}" type="parTrans" cxnId="{2E99EA0E-4909-4242-BA86-9FEBF89B92EB}">
      <dgm:prSet/>
      <dgm:spPr/>
      <dgm:t>
        <a:bodyPr/>
        <a:lstStyle/>
        <a:p>
          <a:endParaRPr lang="en-US"/>
        </a:p>
      </dgm:t>
    </dgm:pt>
    <dgm:pt modelId="{5C4FC924-E8B6-4999-832D-1A6C14284FD6}" type="sibTrans" cxnId="{2E99EA0E-4909-4242-BA86-9FEBF89B92EB}">
      <dgm:prSet/>
      <dgm:spPr/>
      <dgm:t>
        <a:bodyPr/>
        <a:lstStyle/>
        <a:p>
          <a:endParaRPr lang="en-US"/>
        </a:p>
      </dgm:t>
    </dgm:pt>
    <dgm:pt modelId="{6A077E3C-80E8-4DDA-A2E0-132C8C9214C5}" type="pres">
      <dgm:prSet presAssocID="{4D6D6062-AB92-48ED-B3A8-A92E3A31B84B}" presName="root" presStyleCnt="0">
        <dgm:presLayoutVars>
          <dgm:dir/>
          <dgm:resizeHandles val="exact"/>
        </dgm:presLayoutVars>
      </dgm:prSet>
      <dgm:spPr/>
    </dgm:pt>
    <dgm:pt modelId="{C07B598E-2022-4800-9902-F06F61AF0DCF}" type="pres">
      <dgm:prSet presAssocID="{E19CF9E2-5FB1-48B6-8331-90CC110FF4F3}" presName="compNode" presStyleCnt="0"/>
      <dgm:spPr/>
    </dgm:pt>
    <dgm:pt modelId="{3DAAC12B-CC68-413E-B835-97EBCE5DDCBF}" type="pres">
      <dgm:prSet presAssocID="{E19CF9E2-5FB1-48B6-8331-90CC110FF4F3}" presName="bgRect" presStyleLbl="bgShp" presStyleIdx="0" presStyleCnt="3"/>
      <dgm:spPr/>
    </dgm:pt>
    <dgm:pt modelId="{215F989D-8AD6-41E7-B3DC-D97463766601}" type="pres">
      <dgm:prSet presAssocID="{E19CF9E2-5FB1-48B6-8331-90CC110FF4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41763168-9596-4B38-BFBB-FB271D9A37A1}" type="pres">
      <dgm:prSet presAssocID="{E19CF9E2-5FB1-48B6-8331-90CC110FF4F3}" presName="spaceRect" presStyleCnt="0"/>
      <dgm:spPr/>
    </dgm:pt>
    <dgm:pt modelId="{FDBE0F8C-D799-4195-983B-ED16AC6CAC82}" type="pres">
      <dgm:prSet presAssocID="{E19CF9E2-5FB1-48B6-8331-90CC110FF4F3}" presName="parTx" presStyleLbl="revTx" presStyleIdx="0" presStyleCnt="3">
        <dgm:presLayoutVars>
          <dgm:chMax val="0"/>
          <dgm:chPref val="0"/>
        </dgm:presLayoutVars>
      </dgm:prSet>
      <dgm:spPr/>
    </dgm:pt>
    <dgm:pt modelId="{2FE047F5-900B-4C70-A251-641480227089}" type="pres">
      <dgm:prSet presAssocID="{D06E1E77-B75E-4149-A2B9-8725042E9B9F}" presName="sibTrans" presStyleCnt="0"/>
      <dgm:spPr/>
    </dgm:pt>
    <dgm:pt modelId="{571A4661-E825-4653-A150-9CE34AE098CA}" type="pres">
      <dgm:prSet presAssocID="{147BC217-589F-47FF-B75B-253670B7B7A8}" presName="compNode" presStyleCnt="0"/>
      <dgm:spPr/>
    </dgm:pt>
    <dgm:pt modelId="{81A978F2-8102-4B97-886A-009D9B60F54B}" type="pres">
      <dgm:prSet presAssocID="{147BC217-589F-47FF-B75B-253670B7B7A8}" presName="bgRect" presStyleLbl="bgShp" presStyleIdx="1" presStyleCnt="3"/>
      <dgm:spPr/>
    </dgm:pt>
    <dgm:pt modelId="{763DF50C-A2EB-47D5-8E94-231530E43BE1}" type="pres">
      <dgm:prSet presAssocID="{147BC217-589F-47FF-B75B-253670B7B7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4CE5BC-E966-42D8-8679-EB52343F75E2}" type="pres">
      <dgm:prSet presAssocID="{147BC217-589F-47FF-B75B-253670B7B7A8}" presName="spaceRect" presStyleCnt="0"/>
      <dgm:spPr/>
    </dgm:pt>
    <dgm:pt modelId="{F1B2E42C-7C07-4875-AA0E-F3E28BAA55B7}" type="pres">
      <dgm:prSet presAssocID="{147BC217-589F-47FF-B75B-253670B7B7A8}" presName="parTx" presStyleLbl="revTx" presStyleIdx="1" presStyleCnt="3">
        <dgm:presLayoutVars>
          <dgm:chMax val="0"/>
          <dgm:chPref val="0"/>
        </dgm:presLayoutVars>
      </dgm:prSet>
      <dgm:spPr/>
    </dgm:pt>
    <dgm:pt modelId="{E1EB8B2A-C47E-43A1-8450-FE4356FF426F}" type="pres">
      <dgm:prSet presAssocID="{3AA0C4A9-262C-48EF-AFF9-86C8D2564F5D}" presName="sibTrans" presStyleCnt="0"/>
      <dgm:spPr/>
    </dgm:pt>
    <dgm:pt modelId="{C7136713-21D4-49CB-A3B7-E0125C410552}" type="pres">
      <dgm:prSet presAssocID="{843700A1-8775-4EB2-88E0-436C9C15FA98}" presName="compNode" presStyleCnt="0"/>
      <dgm:spPr/>
    </dgm:pt>
    <dgm:pt modelId="{2ABDBB85-252A-4DE1-AC26-01E22ED3D706}" type="pres">
      <dgm:prSet presAssocID="{843700A1-8775-4EB2-88E0-436C9C15FA98}" presName="bgRect" presStyleLbl="bgShp" presStyleIdx="2" presStyleCnt="3"/>
      <dgm:spPr/>
    </dgm:pt>
    <dgm:pt modelId="{C9CE09F4-3C18-446F-B232-072DFA988BDA}" type="pres">
      <dgm:prSet presAssocID="{843700A1-8775-4EB2-88E0-436C9C15FA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B60A51B-9B8F-4AA9-946E-D75A9BC5A6A7}" type="pres">
      <dgm:prSet presAssocID="{843700A1-8775-4EB2-88E0-436C9C15FA98}" presName="spaceRect" presStyleCnt="0"/>
      <dgm:spPr/>
    </dgm:pt>
    <dgm:pt modelId="{ECCDF81D-B93A-49A9-8041-FB31B1B5D37A}" type="pres">
      <dgm:prSet presAssocID="{843700A1-8775-4EB2-88E0-436C9C15FA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99EA0E-4909-4242-BA86-9FEBF89B92EB}" srcId="{4D6D6062-AB92-48ED-B3A8-A92E3A31B84B}" destId="{843700A1-8775-4EB2-88E0-436C9C15FA98}" srcOrd="2" destOrd="0" parTransId="{489CF683-4BCC-4850-A0D8-E182E1893450}" sibTransId="{5C4FC924-E8B6-4999-832D-1A6C14284FD6}"/>
    <dgm:cxn modelId="{6E8B5231-C591-BD43-A153-813BA7E11E2B}" type="presOf" srcId="{147BC217-589F-47FF-B75B-253670B7B7A8}" destId="{F1B2E42C-7C07-4875-AA0E-F3E28BAA55B7}" srcOrd="0" destOrd="0" presId="urn:microsoft.com/office/officeart/2018/2/layout/IconVerticalSolidList"/>
    <dgm:cxn modelId="{584F4651-B89F-EF43-BBDA-4CCC142C5055}" type="presOf" srcId="{843700A1-8775-4EB2-88E0-436C9C15FA98}" destId="{ECCDF81D-B93A-49A9-8041-FB31B1B5D37A}" srcOrd="0" destOrd="0" presId="urn:microsoft.com/office/officeart/2018/2/layout/IconVerticalSolidList"/>
    <dgm:cxn modelId="{7CB0B09B-25A8-422C-A1DF-1961A92CF1A1}" srcId="{4D6D6062-AB92-48ED-B3A8-A92E3A31B84B}" destId="{E19CF9E2-5FB1-48B6-8331-90CC110FF4F3}" srcOrd="0" destOrd="0" parTransId="{5470C728-FB3A-4D96-87EB-B6E99FFD74A9}" sibTransId="{D06E1E77-B75E-4149-A2B9-8725042E9B9F}"/>
    <dgm:cxn modelId="{2CD2099C-347F-ED4F-BE56-C09A880BBBDF}" type="presOf" srcId="{E19CF9E2-5FB1-48B6-8331-90CC110FF4F3}" destId="{FDBE0F8C-D799-4195-983B-ED16AC6CAC82}" srcOrd="0" destOrd="0" presId="urn:microsoft.com/office/officeart/2018/2/layout/IconVerticalSolidList"/>
    <dgm:cxn modelId="{BA52AFAC-41C8-46E4-81F8-7FD816177F09}" srcId="{4D6D6062-AB92-48ED-B3A8-A92E3A31B84B}" destId="{147BC217-589F-47FF-B75B-253670B7B7A8}" srcOrd="1" destOrd="0" parTransId="{B5505D19-52CF-4F46-A5E9-BE009C762796}" sibTransId="{3AA0C4A9-262C-48EF-AFF9-86C8D2564F5D}"/>
    <dgm:cxn modelId="{FEC59CBF-40C9-BA44-9D78-F2628AB4DA1F}" type="presOf" srcId="{4D6D6062-AB92-48ED-B3A8-A92E3A31B84B}" destId="{6A077E3C-80E8-4DDA-A2E0-132C8C9214C5}" srcOrd="0" destOrd="0" presId="urn:microsoft.com/office/officeart/2018/2/layout/IconVerticalSolidList"/>
    <dgm:cxn modelId="{4B3EB082-5CD6-9C4F-8B58-33C165CB0117}" type="presParOf" srcId="{6A077E3C-80E8-4DDA-A2E0-132C8C9214C5}" destId="{C07B598E-2022-4800-9902-F06F61AF0DCF}" srcOrd="0" destOrd="0" presId="urn:microsoft.com/office/officeart/2018/2/layout/IconVerticalSolidList"/>
    <dgm:cxn modelId="{AAB0EB69-2FD9-2B4B-866E-C499136B1B5C}" type="presParOf" srcId="{C07B598E-2022-4800-9902-F06F61AF0DCF}" destId="{3DAAC12B-CC68-413E-B835-97EBCE5DDCBF}" srcOrd="0" destOrd="0" presId="urn:microsoft.com/office/officeart/2018/2/layout/IconVerticalSolidList"/>
    <dgm:cxn modelId="{C8A906F0-1B5A-214A-854C-BB8C526B5FD7}" type="presParOf" srcId="{C07B598E-2022-4800-9902-F06F61AF0DCF}" destId="{215F989D-8AD6-41E7-B3DC-D97463766601}" srcOrd="1" destOrd="0" presId="urn:microsoft.com/office/officeart/2018/2/layout/IconVerticalSolidList"/>
    <dgm:cxn modelId="{793001C1-91D3-8E44-BEEE-7EEBCD6F89CE}" type="presParOf" srcId="{C07B598E-2022-4800-9902-F06F61AF0DCF}" destId="{41763168-9596-4B38-BFBB-FB271D9A37A1}" srcOrd="2" destOrd="0" presId="urn:microsoft.com/office/officeart/2018/2/layout/IconVerticalSolidList"/>
    <dgm:cxn modelId="{3F25FC02-ED12-814D-BD22-5F92D795832B}" type="presParOf" srcId="{C07B598E-2022-4800-9902-F06F61AF0DCF}" destId="{FDBE0F8C-D799-4195-983B-ED16AC6CAC82}" srcOrd="3" destOrd="0" presId="urn:microsoft.com/office/officeart/2018/2/layout/IconVerticalSolidList"/>
    <dgm:cxn modelId="{1D2A389B-F60A-3148-B543-F67D8236DA4B}" type="presParOf" srcId="{6A077E3C-80E8-4DDA-A2E0-132C8C9214C5}" destId="{2FE047F5-900B-4C70-A251-641480227089}" srcOrd="1" destOrd="0" presId="urn:microsoft.com/office/officeart/2018/2/layout/IconVerticalSolidList"/>
    <dgm:cxn modelId="{08EC334F-27F7-9D47-81C3-25F6EAC8CDBB}" type="presParOf" srcId="{6A077E3C-80E8-4DDA-A2E0-132C8C9214C5}" destId="{571A4661-E825-4653-A150-9CE34AE098CA}" srcOrd="2" destOrd="0" presId="urn:microsoft.com/office/officeart/2018/2/layout/IconVerticalSolidList"/>
    <dgm:cxn modelId="{D99BB5CF-84D6-ED4C-9A3C-32700320D083}" type="presParOf" srcId="{571A4661-E825-4653-A150-9CE34AE098CA}" destId="{81A978F2-8102-4B97-886A-009D9B60F54B}" srcOrd="0" destOrd="0" presId="urn:microsoft.com/office/officeart/2018/2/layout/IconVerticalSolidList"/>
    <dgm:cxn modelId="{984276A9-C389-154E-BDBD-34E5DAB8BEC6}" type="presParOf" srcId="{571A4661-E825-4653-A150-9CE34AE098CA}" destId="{763DF50C-A2EB-47D5-8E94-231530E43BE1}" srcOrd="1" destOrd="0" presId="urn:microsoft.com/office/officeart/2018/2/layout/IconVerticalSolidList"/>
    <dgm:cxn modelId="{2319912D-3ECB-814E-AE53-8645E4E536CB}" type="presParOf" srcId="{571A4661-E825-4653-A150-9CE34AE098CA}" destId="{3E4CE5BC-E966-42D8-8679-EB52343F75E2}" srcOrd="2" destOrd="0" presId="urn:microsoft.com/office/officeart/2018/2/layout/IconVerticalSolidList"/>
    <dgm:cxn modelId="{1A82DD19-54B2-B440-B3DB-84751F10CC4A}" type="presParOf" srcId="{571A4661-E825-4653-A150-9CE34AE098CA}" destId="{F1B2E42C-7C07-4875-AA0E-F3E28BAA55B7}" srcOrd="3" destOrd="0" presId="urn:microsoft.com/office/officeart/2018/2/layout/IconVerticalSolidList"/>
    <dgm:cxn modelId="{B7E4F14B-B8DE-9F45-BB65-6CAE6DFD444F}" type="presParOf" srcId="{6A077E3C-80E8-4DDA-A2E0-132C8C9214C5}" destId="{E1EB8B2A-C47E-43A1-8450-FE4356FF426F}" srcOrd="3" destOrd="0" presId="urn:microsoft.com/office/officeart/2018/2/layout/IconVerticalSolidList"/>
    <dgm:cxn modelId="{D5B7B322-70F2-DE4F-8DFC-D0DA35F70AD8}" type="presParOf" srcId="{6A077E3C-80E8-4DDA-A2E0-132C8C9214C5}" destId="{C7136713-21D4-49CB-A3B7-E0125C410552}" srcOrd="4" destOrd="0" presId="urn:microsoft.com/office/officeart/2018/2/layout/IconVerticalSolidList"/>
    <dgm:cxn modelId="{B40B47A6-C32D-014E-A7C6-75B8488C08B1}" type="presParOf" srcId="{C7136713-21D4-49CB-A3B7-E0125C410552}" destId="{2ABDBB85-252A-4DE1-AC26-01E22ED3D706}" srcOrd="0" destOrd="0" presId="urn:microsoft.com/office/officeart/2018/2/layout/IconVerticalSolidList"/>
    <dgm:cxn modelId="{A016F4ED-1C6A-6746-80F1-835FDD674AE9}" type="presParOf" srcId="{C7136713-21D4-49CB-A3B7-E0125C410552}" destId="{C9CE09F4-3C18-446F-B232-072DFA988BDA}" srcOrd="1" destOrd="0" presId="urn:microsoft.com/office/officeart/2018/2/layout/IconVerticalSolidList"/>
    <dgm:cxn modelId="{5E2FF906-A82D-9A4A-9A0A-1334929AF40C}" type="presParOf" srcId="{C7136713-21D4-49CB-A3B7-E0125C410552}" destId="{0B60A51B-9B8F-4AA9-946E-D75A9BC5A6A7}" srcOrd="2" destOrd="0" presId="urn:microsoft.com/office/officeart/2018/2/layout/IconVerticalSolidList"/>
    <dgm:cxn modelId="{F0374F05-6529-4043-9155-1C3871C5D788}" type="presParOf" srcId="{C7136713-21D4-49CB-A3B7-E0125C410552}" destId="{ECCDF81D-B93A-49A9-8041-FB31B1B5D3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9DA671-0C99-4026-A586-094B59D5DD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D165DF-1AC7-48AD-B70A-0542887B092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saves user time that is wasted in search of required vehicles.</a:t>
          </a:r>
          <a:endParaRPr lang="en-US"/>
        </a:p>
      </dgm:t>
    </dgm:pt>
    <dgm:pt modelId="{FF30205A-E61B-44B8-882A-639135592FD9}" type="parTrans" cxnId="{DB445F6C-2849-47B6-A231-EBE0606FF39A}">
      <dgm:prSet/>
      <dgm:spPr/>
      <dgm:t>
        <a:bodyPr/>
        <a:lstStyle/>
        <a:p>
          <a:endParaRPr lang="en-US"/>
        </a:p>
      </dgm:t>
    </dgm:pt>
    <dgm:pt modelId="{56402798-7AC0-4AAA-B997-BFE5D95334D0}" type="sibTrans" cxnId="{DB445F6C-2849-47B6-A231-EBE0606FF39A}">
      <dgm:prSet/>
      <dgm:spPr/>
      <dgm:t>
        <a:bodyPr/>
        <a:lstStyle/>
        <a:p>
          <a:endParaRPr lang="en-US"/>
        </a:p>
      </dgm:t>
    </dgm:pt>
    <dgm:pt modelId="{655B3264-2E8C-4750-BD61-E24F435C157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User can find the various vehicles information along with images at a single place.</a:t>
          </a:r>
          <a:endParaRPr lang="en-US"/>
        </a:p>
      </dgm:t>
    </dgm:pt>
    <dgm:pt modelId="{4088DDFE-1933-4E7C-883E-7BA79FCC9E59}" type="parTrans" cxnId="{C1D4A33F-6412-441F-9910-B837D7197473}">
      <dgm:prSet/>
      <dgm:spPr/>
      <dgm:t>
        <a:bodyPr/>
        <a:lstStyle/>
        <a:p>
          <a:endParaRPr lang="en-US"/>
        </a:p>
      </dgm:t>
    </dgm:pt>
    <dgm:pt modelId="{6F6E14D5-44C7-469B-B4D3-3CF69BB5374F}" type="sibTrans" cxnId="{C1D4A33F-6412-441F-9910-B837D7197473}">
      <dgm:prSet/>
      <dgm:spPr/>
      <dgm:t>
        <a:bodyPr/>
        <a:lstStyle/>
        <a:p>
          <a:endParaRPr lang="en-US"/>
        </a:p>
      </dgm:t>
    </dgm:pt>
    <dgm:pt modelId="{BDBBFDDD-D29E-4601-AA34-8FC78E18B4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This system is effective and saves time, efforts and cost of users.</a:t>
          </a:r>
          <a:endParaRPr lang="en-US"/>
        </a:p>
      </dgm:t>
    </dgm:pt>
    <dgm:pt modelId="{5656422C-4AA4-4C14-A088-A05565A82F42}" type="parTrans" cxnId="{E1A8FF83-8F22-4095-A841-21FED5243907}">
      <dgm:prSet/>
      <dgm:spPr/>
      <dgm:t>
        <a:bodyPr/>
        <a:lstStyle/>
        <a:p>
          <a:endParaRPr lang="en-US"/>
        </a:p>
      </dgm:t>
    </dgm:pt>
    <dgm:pt modelId="{BE293D09-BE08-4D43-A486-813E02D445F9}" type="sibTrans" cxnId="{E1A8FF83-8F22-4095-A841-21FED5243907}">
      <dgm:prSet/>
      <dgm:spPr/>
      <dgm:t>
        <a:bodyPr/>
        <a:lstStyle/>
        <a:p>
          <a:endParaRPr lang="en-US"/>
        </a:p>
      </dgm:t>
    </dgm:pt>
    <dgm:pt modelId="{0872736B-7BCA-4140-B4B0-A1CCEF6B0E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Users can easily book their vehicle online without visiting the site.</a:t>
          </a:r>
          <a:endParaRPr lang="en-US"/>
        </a:p>
      </dgm:t>
    </dgm:pt>
    <dgm:pt modelId="{1E41CA61-21AF-4D8D-940E-F174B60DF25A}" type="parTrans" cxnId="{DFACE131-1CC1-4E3C-B058-C07D758832AF}">
      <dgm:prSet/>
      <dgm:spPr/>
      <dgm:t>
        <a:bodyPr/>
        <a:lstStyle/>
        <a:p>
          <a:endParaRPr lang="en-US"/>
        </a:p>
      </dgm:t>
    </dgm:pt>
    <dgm:pt modelId="{1DC1FFA5-B22E-4AD8-8588-3AB5FBF6D5E2}" type="sibTrans" cxnId="{DFACE131-1CC1-4E3C-B058-C07D758832AF}">
      <dgm:prSet/>
      <dgm:spPr/>
      <dgm:t>
        <a:bodyPr/>
        <a:lstStyle/>
        <a:p>
          <a:endParaRPr lang="en-US"/>
        </a:p>
      </dgm:t>
    </dgm:pt>
    <dgm:pt modelId="{827DC22E-814D-48E9-8874-94F0AD2904A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Easy registration.</a:t>
          </a:r>
          <a:endParaRPr lang="en-US"/>
        </a:p>
      </dgm:t>
    </dgm:pt>
    <dgm:pt modelId="{145F2E80-1C53-48D2-9CD0-708E88453DFC}" type="parTrans" cxnId="{2A798E0C-6E5C-4FC6-B0F1-83EC96557DED}">
      <dgm:prSet/>
      <dgm:spPr/>
      <dgm:t>
        <a:bodyPr/>
        <a:lstStyle/>
        <a:p>
          <a:endParaRPr lang="en-US"/>
        </a:p>
      </dgm:t>
    </dgm:pt>
    <dgm:pt modelId="{3A9CCE2F-156B-4E25-AAA0-157D391876AE}" type="sibTrans" cxnId="{2A798E0C-6E5C-4FC6-B0F1-83EC96557DED}">
      <dgm:prSet/>
      <dgm:spPr/>
      <dgm:t>
        <a:bodyPr/>
        <a:lstStyle/>
        <a:p>
          <a:endParaRPr lang="en-US"/>
        </a:p>
      </dgm:t>
    </dgm:pt>
    <dgm:pt modelId="{BD98858E-C848-4685-AD97-C4F6BFE48F52}" type="pres">
      <dgm:prSet presAssocID="{E89DA671-0C99-4026-A586-094B59D5DDD4}" presName="root" presStyleCnt="0">
        <dgm:presLayoutVars>
          <dgm:dir/>
          <dgm:resizeHandles val="exact"/>
        </dgm:presLayoutVars>
      </dgm:prSet>
      <dgm:spPr/>
    </dgm:pt>
    <dgm:pt modelId="{FE42A492-F2A9-4603-8C5A-E0E993F20336}" type="pres">
      <dgm:prSet presAssocID="{63D165DF-1AC7-48AD-B70A-0542887B0925}" presName="compNode" presStyleCnt="0"/>
      <dgm:spPr/>
    </dgm:pt>
    <dgm:pt modelId="{FAD01BD5-4853-4945-BFD2-4122AE71DC05}" type="pres">
      <dgm:prSet presAssocID="{63D165DF-1AC7-48AD-B70A-0542887B0925}" presName="bgRect" presStyleLbl="bgShp" presStyleIdx="0" presStyleCnt="5"/>
      <dgm:spPr/>
    </dgm:pt>
    <dgm:pt modelId="{93F20777-205A-449D-8BFA-462211A4F3C9}" type="pres">
      <dgm:prSet presAssocID="{63D165DF-1AC7-48AD-B70A-0542887B09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B9022F11-3E60-493F-9133-A88D4A7E3FCA}" type="pres">
      <dgm:prSet presAssocID="{63D165DF-1AC7-48AD-B70A-0542887B0925}" presName="spaceRect" presStyleCnt="0"/>
      <dgm:spPr/>
    </dgm:pt>
    <dgm:pt modelId="{8846F7A4-C200-4B79-A2AF-5C650305FEDD}" type="pres">
      <dgm:prSet presAssocID="{63D165DF-1AC7-48AD-B70A-0542887B0925}" presName="parTx" presStyleLbl="revTx" presStyleIdx="0" presStyleCnt="5">
        <dgm:presLayoutVars>
          <dgm:chMax val="0"/>
          <dgm:chPref val="0"/>
        </dgm:presLayoutVars>
      </dgm:prSet>
      <dgm:spPr/>
    </dgm:pt>
    <dgm:pt modelId="{B02CFFB3-FB7F-477E-ACF8-CD49A8E781C8}" type="pres">
      <dgm:prSet presAssocID="{56402798-7AC0-4AAA-B997-BFE5D95334D0}" presName="sibTrans" presStyleCnt="0"/>
      <dgm:spPr/>
    </dgm:pt>
    <dgm:pt modelId="{68CD8805-EE3A-441C-9FC5-3883563CF1E4}" type="pres">
      <dgm:prSet presAssocID="{655B3264-2E8C-4750-BD61-E24F435C157F}" presName="compNode" presStyleCnt="0"/>
      <dgm:spPr/>
    </dgm:pt>
    <dgm:pt modelId="{D4969208-EF28-44A8-B0D0-0E7E35B24D23}" type="pres">
      <dgm:prSet presAssocID="{655B3264-2E8C-4750-BD61-E24F435C157F}" presName="bgRect" presStyleLbl="bgShp" presStyleIdx="1" presStyleCnt="5"/>
      <dgm:spPr/>
    </dgm:pt>
    <dgm:pt modelId="{73918AD5-A6A8-4D35-AEB7-0A52054AB1BC}" type="pres">
      <dgm:prSet presAssocID="{655B3264-2E8C-4750-BD61-E24F435C15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9613D597-FE1B-4C78-BDD4-AF93367796CB}" type="pres">
      <dgm:prSet presAssocID="{655B3264-2E8C-4750-BD61-E24F435C157F}" presName="spaceRect" presStyleCnt="0"/>
      <dgm:spPr/>
    </dgm:pt>
    <dgm:pt modelId="{764FBE5F-400A-4BCF-82E0-ACCE289D2B47}" type="pres">
      <dgm:prSet presAssocID="{655B3264-2E8C-4750-BD61-E24F435C157F}" presName="parTx" presStyleLbl="revTx" presStyleIdx="1" presStyleCnt="5">
        <dgm:presLayoutVars>
          <dgm:chMax val="0"/>
          <dgm:chPref val="0"/>
        </dgm:presLayoutVars>
      </dgm:prSet>
      <dgm:spPr/>
    </dgm:pt>
    <dgm:pt modelId="{9747404A-567B-4218-8B2D-E2910F282FCB}" type="pres">
      <dgm:prSet presAssocID="{6F6E14D5-44C7-469B-B4D3-3CF69BB5374F}" presName="sibTrans" presStyleCnt="0"/>
      <dgm:spPr/>
    </dgm:pt>
    <dgm:pt modelId="{968BBC3D-7399-49E7-AB83-429B1B74AF77}" type="pres">
      <dgm:prSet presAssocID="{BDBBFDDD-D29E-4601-AA34-8FC78E18B4E3}" presName="compNode" presStyleCnt="0"/>
      <dgm:spPr/>
    </dgm:pt>
    <dgm:pt modelId="{30070766-902E-4751-949B-6BAD7D34D138}" type="pres">
      <dgm:prSet presAssocID="{BDBBFDDD-D29E-4601-AA34-8FC78E18B4E3}" presName="bgRect" presStyleLbl="bgShp" presStyleIdx="2" presStyleCnt="5"/>
      <dgm:spPr/>
    </dgm:pt>
    <dgm:pt modelId="{C5B29361-FE0F-4100-AF99-057DFEA9F0AC}" type="pres">
      <dgm:prSet presAssocID="{BDBBFDDD-D29E-4601-AA34-8FC78E18B4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B8479A9-3434-4651-9A27-E45A66A9A32E}" type="pres">
      <dgm:prSet presAssocID="{BDBBFDDD-D29E-4601-AA34-8FC78E18B4E3}" presName="spaceRect" presStyleCnt="0"/>
      <dgm:spPr/>
    </dgm:pt>
    <dgm:pt modelId="{A8B94148-F62E-4A94-9301-A3F667F3EECE}" type="pres">
      <dgm:prSet presAssocID="{BDBBFDDD-D29E-4601-AA34-8FC78E18B4E3}" presName="parTx" presStyleLbl="revTx" presStyleIdx="2" presStyleCnt="5">
        <dgm:presLayoutVars>
          <dgm:chMax val="0"/>
          <dgm:chPref val="0"/>
        </dgm:presLayoutVars>
      </dgm:prSet>
      <dgm:spPr/>
    </dgm:pt>
    <dgm:pt modelId="{74D1BCD4-1000-4DE9-838F-8C7D5E768B24}" type="pres">
      <dgm:prSet presAssocID="{BE293D09-BE08-4D43-A486-813E02D445F9}" presName="sibTrans" presStyleCnt="0"/>
      <dgm:spPr/>
    </dgm:pt>
    <dgm:pt modelId="{A2A6E6AA-6ED7-438B-84D6-38DC3861835B}" type="pres">
      <dgm:prSet presAssocID="{0872736B-7BCA-4140-B4B0-A1CCEF6B0E90}" presName="compNode" presStyleCnt="0"/>
      <dgm:spPr/>
    </dgm:pt>
    <dgm:pt modelId="{6A2ECE7A-DB2B-4E0B-967D-5DDA12CC8917}" type="pres">
      <dgm:prSet presAssocID="{0872736B-7BCA-4140-B4B0-A1CCEF6B0E90}" presName="bgRect" presStyleLbl="bgShp" presStyleIdx="3" presStyleCnt="5"/>
      <dgm:spPr/>
    </dgm:pt>
    <dgm:pt modelId="{0581934C-0608-494E-B6CC-A3B5DFF656A3}" type="pres">
      <dgm:prSet presAssocID="{0872736B-7BCA-4140-B4B0-A1CCEF6B0E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C889771-B85C-4682-8667-69F742909AB6}" type="pres">
      <dgm:prSet presAssocID="{0872736B-7BCA-4140-B4B0-A1CCEF6B0E90}" presName="spaceRect" presStyleCnt="0"/>
      <dgm:spPr/>
    </dgm:pt>
    <dgm:pt modelId="{42C2F1B5-CDE7-4619-AD70-6FF6233F3530}" type="pres">
      <dgm:prSet presAssocID="{0872736B-7BCA-4140-B4B0-A1CCEF6B0E90}" presName="parTx" presStyleLbl="revTx" presStyleIdx="3" presStyleCnt="5">
        <dgm:presLayoutVars>
          <dgm:chMax val="0"/>
          <dgm:chPref val="0"/>
        </dgm:presLayoutVars>
      </dgm:prSet>
      <dgm:spPr/>
    </dgm:pt>
    <dgm:pt modelId="{E160C8B3-883C-49FC-858A-2810C7EDD193}" type="pres">
      <dgm:prSet presAssocID="{1DC1FFA5-B22E-4AD8-8588-3AB5FBF6D5E2}" presName="sibTrans" presStyleCnt="0"/>
      <dgm:spPr/>
    </dgm:pt>
    <dgm:pt modelId="{6D26628A-E3B7-4149-BDFF-EA50C25746DC}" type="pres">
      <dgm:prSet presAssocID="{827DC22E-814D-48E9-8874-94F0AD2904AE}" presName="compNode" presStyleCnt="0"/>
      <dgm:spPr/>
    </dgm:pt>
    <dgm:pt modelId="{EE6760E3-73F5-4191-837D-3ECE6AA15215}" type="pres">
      <dgm:prSet presAssocID="{827DC22E-814D-48E9-8874-94F0AD2904AE}" presName="bgRect" presStyleLbl="bgShp" presStyleIdx="4" presStyleCnt="5"/>
      <dgm:spPr/>
    </dgm:pt>
    <dgm:pt modelId="{8CFC7815-A6B1-4A83-A79C-FD169B6B74F1}" type="pres">
      <dgm:prSet presAssocID="{827DC22E-814D-48E9-8874-94F0AD2904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A7C35E0-0A31-4695-90A0-C02D1C9E0E47}" type="pres">
      <dgm:prSet presAssocID="{827DC22E-814D-48E9-8874-94F0AD2904AE}" presName="spaceRect" presStyleCnt="0"/>
      <dgm:spPr/>
    </dgm:pt>
    <dgm:pt modelId="{5E864C29-89BC-4AA4-AF28-04DED21D947C}" type="pres">
      <dgm:prSet presAssocID="{827DC22E-814D-48E9-8874-94F0AD2904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798E0C-6E5C-4FC6-B0F1-83EC96557DED}" srcId="{E89DA671-0C99-4026-A586-094B59D5DDD4}" destId="{827DC22E-814D-48E9-8874-94F0AD2904AE}" srcOrd="4" destOrd="0" parTransId="{145F2E80-1C53-48D2-9CD0-708E88453DFC}" sibTransId="{3A9CCE2F-156B-4E25-AAA0-157D391876AE}"/>
    <dgm:cxn modelId="{A281C123-1DD0-D544-A671-58B6782E46E0}" type="presOf" srcId="{0872736B-7BCA-4140-B4B0-A1CCEF6B0E90}" destId="{42C2F1B5-CDE7-4619-AD70-6FF6233F3530}" srcOrd="0" destOrd="0" presId="urn:microsoft.com/office/officeart/2018/2/layout/IconVerticalSolidList"/>
    <dgm:cxn modelId="{DFACE131-1CC1-4E3C-B058-C07D758832AF}" srcId="{E89DA671-0C99-4026-A586-094B59D5DDD4}" destId="{0872736B-7BCA-4140-B4B0-A1CCEF6B0E90}" srcOrd="3" destOrd="0" parTransId="{1E41CA61-21AF-4D8D-940E-F174B60DF25A}" sibTransId="{1DC1FFA5-B22E-4AD8-8588-3AB5FBF6D5E2}"/>
    <dgm:cxn modelId="{C1D4A33F-6412-441F-9910-B837D7197473}" srcId="{E89DA671-0C99-4026-A586-094B59D5DDD4}" destId="{655B3264-2E8C-4750-BD61-E24F435C157F}" srcOrd="1" destOrd="0" parTransId="{4088DDFE-1933-4E7C-883E-7BA79FCC9E59}" sibTransId="{6F6E14D5-44C7-469B-B4D3-3CF69BB5374F}"/>
    <dgm:cxn modelId="{DB445F6C-2849-47B6-A231-EBE0606FF39A}" srcId="{E89DA671-0C99-4026-A586-094B59D5DDD4}" destId="{63D165DF-1AC7-48AD-B70A-0542887B0925}" srcOrd="0" destOrd="0" parTransId="{FF30205A-E61B-44B8-882A-639135592FD9}" sibTransId="{56402798-7AC0-4AAA-B997-BFE5D95334D0}"/>
    <dgm:cxn modelId="{E1A8FF83-8F22-4095-A841-21FED5243907}" srcId="{E89DA671-0C99-4026-A586-094B59D5DDD4}" destId="{BDBBFDDD-D29E-4601-AA34-8FC78E18B4E3}" srcOrd="2" destOrd="0" parTransId="{5656422C-4AA4-4C14-A088-A05565A82F42}" sibTransId="{BE293D09-BE08-4D43-A486-813E02D445F9}"/>
    <dgm:cxn modelId="{CD4F4AA8-DC4F-AE48-B7FB-66BF89FD6717}" type="presOf" srcId="{E89DA671-0C99-4026-A586-094B59D5DDD4}" destId="{BD98858E-C848-4685-AD97-C4F6BFE48F52}" srcOrd="0" destOrd="0" presId="urn:microsoft.com/office/officeart/2018/2/layout/IconVerticalSolidList"/>
    <dgm:cxn modelId="{F69C1BAF-968C-4342-AA76-33353664C5E0}" type="presOf" srcId="{BDBBFDDD-D29E-4601-AA34-8FC78E18B4E3}" destId="{A8B94148-F62E-4A94-9301-A3F667F3EECE}" srcOrd="0" destOrd="0" presId="urn:microsoft.com/office/officeart/2018/2/layout/IconVerticalSolidList"/>
    <dgm:cxn modelId="{B5AD94C4-AE20-6E46-B716-79B75CA6BFBD}" type="presOf" srcId="{827DC22E-814D-48E9-8874-94F0AD2904AE}" destId="{5E864C29-89BC-4AA4-AF28-04DED21D947C}" srcOrd="0" destOrd="0" presId="urn:microsoft.com/office/officeart/2018/2/layout/IconVerticalSolidList"/>
    <dgm:cxn modelId="{B9CED1CE-AB31-D74C-9420-9E02D8FFEA05}" type="presOf" srcId="{63D165DF-1AC7-48AD-B70A-0542887B0925}" destId="{8846F7A4-C200-4B79-A2AF-5C650305FEDD}" srcOrd="0" destOrd="0" presId="urn:microsoft.com/office/officeart/2018/2/layout/IconVerticalSolidList"/>
    <dgm:cxn modelId="{B65E69F2-4D65-274D-86B3-27C3AB1B6019}" type="presOf" srcId="{655B3264-2E8C-4750-BD61-E24F435C157F}" destId="{764FBE5F-400A-4BCF-82E0-ACCE289D2B47}" srcOrd="0" destOrd="0" presId="urn:microsoft.com/office/officeart/2018/2/layout/IconVerticalSolidList"/>
    <dgm:cxn modelId="{A3950891-0549-5449-BA1E-144838DDF912}" type="presParOf" srcId="{BD98858E-C848-4685-AD97-C4F6BFE48F52}" destId="{FE42A492-F2A9-4603-8C5A-E0E993F20336}" srcOrd="0" destOrd="0" presId="urn:microsoft.com/office/officeart/2018/2/layout/IconVerticalSolidList"/>
    <dgm:cxn modelId="{D821CAB2-6FDF-7747-BFC0-B31449EC45E1}" type="presParOf" srcId="{FE42A492-F2A9-4603-8C5A-E0E993F20336}" destId="{FAD01BD5-4853-4945-BFD2-4122AE71DC05}" srcOrd="0" destOrd="0" presId="urn:microsoft.com/office/officeart/2018/2/layout/IconVerticalSolidList"/>
    <dgm:cxn modelId="{6275E3E1-7BDF-F34E-B0EF-9AAC6A40A788}" type="presParOf" srcId="{FE42A492-F2A9-4603-8C5A-E0E993F20336}" destId="{93F20777-205A-449D-8BFA-462211A4F3C9}" srcOrd="1" destOrd="0" presId="urn:microsoft.com/office/officeart/2018/2/layout/IconVerticalSolidList"/>
    <dgm:cxn modelId="{D3295975-ACC8-144A-93BF-81CA25B60FD8}" type="presParOf" srcId="{FE42A492-F2A9-4603-8C5A-E0E993F20336}" destId="{B9022F11-3E60-493F-9133-A88D4A7E3FCA}" srcOrd="2" destOrd="0" presId="urn:microsoft.com/office/officeart/2018/2/layout/IconVerticalSolidList"/>
    <dgm:cxn modelId="{52642D1B-03D9-1B4D-AAB5-B47C8BD8DE26}" type="presParOf" srcId="{FE42A492-F2A9-4603-8C5A-E0E993F20336}" destId="{8846F7A4-C200-4B79-A2AF-5C650305FEDD}" srcOrd="3" destOrd="0" presId="urn:microsoft.com/office/officeart/2018/2/layout/IconVerticalSolidList"/>
    <dgm:cxn modelId="{CDFB4177-C85C-5347-BA08-8DCD0250E3ED}" type="presParOf" srcId="{BD98858E-C848-4685-AD97-C4F6BFE48F52}" destId="{B02CFFB3-FB7F-477E-ACF8-CD49A8E781C8}" srcOrd="1" destOrd="0" presId="urn:microsoft.com/office/officeart/2018/2/layout/IconVerticalSolidList"/>
    <dgm:cxn modelId="{B7BD96A2-12DA-3641-991A-D7561BB887CA}" type="presParOf" srcId="{BD98858E-C848-4685-AD97-C4F6BFE48F52}" destId="{68CD8805-EE3A-441C-9FC5-3883563CF1E4}" srcOrd="2" destOrd="0" presId="urn:microsoft.com/office/officeart/2018/2/layout/IconVerticalSolidList"/>
    <dgm:cxn modelId="{F561AC40-83B0-D648-A603-E3317D8C1D20}" type="presParOf" srcId="{68CD8805-EE3A-441C-9FC5-3883563CF1E4}" destId="{D4969208-EF28-44A8-B0D0-0E7E35B24D23}" srcOrd="0" destOrd="0" presId="urn:microsoft.com/office/officeart/2018/2/layout/IconVerticalSolidList"/>
    <dgm:cxn modelId="{554E693C-398E-6047-8C6E-6273C8D3D519}" type="presParOf" srcId="{68CD8805-EE3A-441C-9FC5-3883563CF1E4}" destId="{73918AD5-A6A8-4D35-AEB7-0A52054AB1BC}" srcOrd="1" destOrd="0" presId="urn:microsoft.com/office/officeart/2018/2/layout/IconVerticalSolidList"/>
    <dgm:cxn modelId="{24C4A39F-A08D-0F4E-980E-357CF7763691}" type="presParOf" srcId="{68CD8805-EE3A-441C-9FC5-3883563CF1E4}" destId="{9613D597-FE1B-4C78-BDD4-AF93367796CB}" srcOrd="2" destOrd="0" presId="urn:microsoft.com/office/officeart/2018/2/layout/IconVerticalSolidList"/>
    <dgm:cxn modelId="{6F4606E8-5A87-6541-930B-82D2FB310C9F}" type="presParOf" srcId="{68CD8805-EE3A-441C-9FC5-3883563CF1E4}" destId="{764FBE5F-400A-4BCF-82E0-ACCE289D2B47}" srcOrd="3" destOrd="0" presId="urn:microsoft.com/office/officeart/2018/2/layout/IconVerticalSolidList"/>
    <dgm:cxn modelId="{11BDE648-C245-D247-85B7-5D13735EEA98}" type="presParOf" srcId="{BD98858E-C848-4685-AD97-C4F6BFE48F52}" destId="{9747404A-567B-4218-8B2D-E2910F282FCB}" srcOrd="3" destOrd="0" presId="urn:microsoft.com/office/officeart/2018/2/layout/IconVerticalSolidList"/>
    <dgm:cxn modelId="{E193B0B7-EAD3-A746-BAEC-243A2EA53E3C}" type="presParOf" srcId="{BD98858E-C848-4685-AD97-C4F6BFE48F52}" destId="{968BBC3D-7399-49E7-AB83-429B1B74AF77}" srcOrd="4" destOrd="0" presId="urn:microsoft.com/office/officeart/2018/2/layout/IconVerticalSolidList"/>
    <dgm:cxn modelId="{90C9A763-20FE-6844-8558-4522526B5312}" type="presParOf" srcId="{968BBC3D-7399-49E7-AB83-429B1B74AF77}" destId="{30070766-902E-4751-949B-6BAD7D34D138}" srcOrd="0" destOrd="0" presId="urn:microsoft.com/office/officeart/2018/2/layout/IconVerticalSolidList"/>
    <dgm:cxn modelId="{DEB6CFC5-F7A7-E043-86C3-B346B1489B1B}" type="presParOf" srcId="{968BBC3D-7399-49E7-AB83-429B1B74AF77}" destId="{C5B29361-FE0F-4100-AF99-057DFEA9F0AC}" srcOrd="1" destOrd="0" presId="urn:microsoft.com/office/officeart/2018/2/layout/IconVerticalSolidList"/>
    <dgm:cxn modelId="{19C3FE3E-31F2-1049-A962-10897C37E3FE}" type="presParOf" srcId="{968BBC3D-7399-49E7-AB83-429B1B74AF77}" destId="{8B8479A9-3434-4651-9A27-E45A66A9A32E}" srcOrd="2" destOrd="0" presId="urn:microsoft.com/office/officeart/2018/2/layout/IconVerticalSolidList"/>
    <dgm:cxn modelId="{6700AA8C-370E-0144-9209-F38547199EC7}" type="presParOf" srcId="{968BBC3D-7399-49E7-AB83-429B1B74AF77}" destId="{A8B94148-F62E-4A94-9301-A3F667F3EECE}" srcOrd="3" destOrd="0" presId="urn:microsoft.com/office/officeart/2018/2/layout/IconVerticalSolidList"/>
    <dgm:cxn modelId="{3CAB5236-C11D-4440-B416-6D4BFFA0F432}" type="presParOf" srcId="{BD98858E-C848-4685-AD97-C4F6BFE48F52}" destId="{74D1BCD4-1000-4DE9-838F-8C7D5E768B24}" srcOrd="5" destOrd="0" presId="urn:microsoft.com/office/officeart/2018/2/layout/IconVerticalSolidList"/>
    <dgm:cxn modelId="{75E6B18A-B5F8-C747-A4B6-34F2D815C74C}" type="presParOf" srcId="{BD98858E-C848-4685-AD97-C4F6BFE48F52}" destId="{A2A6E6AA-6ED7-438B-84D6-38DC3861835B}" srcOrd="6" destOrd="0" presId="urn:microsoft.com/office/officeart/2018/2/layout/IconVerticalSolidList"/>
    <dgm:cxn modelId="{A946DE0A-E8CD-DF4E-AEEA-1B8A2480A660}" type="presParOf" srcId="{A2A6E6AA-6ED7-438B-84D6-38DC3861835B}" destId="{6A2ECE7A-DB2B-4E0B-967D-5DDA12CC8917}" srcOrd="0" destOrd="0" presId="urn:microsoft.com/office/officeart/2018/2/layout/IconVerticalSolidList"/>
    <dgm:cxn modelId="{1C113C51-D08F-0740-A0FC-B177DD3EADFC}" type="presParOf" srcId="{A2A6E6AA-6ED7-438B-84D6-38DC3861835B}" destId="{0581934C-0608-494E-B6CC-A3B5DFF656A3}" srcOrd="1" destOrd="0" presId="urn:microsoft.com/office/officeart/2018/2/layout/IconVerticalSolidList"/>
    <dgm:cxn modelId="{751DE606-25BE-5545-B5CF-F8FBB7DE2275}" type="presParOf" srcId="{A2A6E6AA-6ED7-438B-84D6-38DC3861835B}" destId="{2C889771-B85C-4682-8667-69F742909AB6}" srcOrd="2" destOrd="0" presId="urn:microsoft.com/office/officeart/2018/2/layout/IconVerticalSolidList"/>
    <dgm:cxn modelId="{209FECA5-63C5-F648-AB2A-911A16D314D8}" type="presParOf" srcId="{A2A6E6AA-6ED7-438B-84D6-38DC3861835B}" destId="{42C2F1B5-CDE7-4619-AD70-6FF6233F3530}" srcOrd="3" destOrd="0" presId="urn:microsoft.com/office/officeart/2018/2/layout/IconVerticalSolidList"/>
    <dgm:cxn modelId="{BE1864A4-11B9-0D46-ABCC-4BABAA102691}" type="presParOf" srcId="{BD98858E-C848-4685-AD97-C4F6BFE48F52}" destId="{E160C8B3-883C-49FC-858A-2810C7EDD193}" srcOrd="7" destOrd="0" presId="urn:microsoft.com/office/officeart/2018/2/layout/IconVerticalSolidList"/>
    <dgm:cxn modelId="{415C5DC3-8420-544B-81E7-18685EBE97F3}" type="presParOf" srcId="{BD98858E-C848-4685-AD97-C4F6BFE48F52}" destId="{6D26628A-E3B7-4149-BDFF-EA50C25746DC}" srcOrd="8" destOrd="0" presId="urn:microsoft.com/office/officeart/2018/2/layout/IconVerticalSolidList"/>
    <dgm:cxn modelId="{D035B42E-90DE-EF42-81FB-0A5AD9C17C57}" type="presParOf" srcId="{6D26628A-E3B7-4149-BDFF-EA50C25746DC}" destId="{EE6760E3-73F5-4191-837D-3ECE6AA15215}" srcOrd="0" destOrd="0" presId="urn:microsoft.com/office/officeart/2018/2/layout/IconVerticalSolidList"/>
    <dgm:cxn modelId="{39E61C52-0D50-4B48-899B-CADAF8AA1801}" type="presParOf" srcId="{6D26628A-E3B7-4149-BDFF-EA50C25746DC}" destId="{8CFC7815-A6B1-4A83-A79C-FD169B6B74F1}" srcOrd="1" destOrd="0" presId="urn:microsoft.com/office/officeart/2018/2/layout/IconVerticalSolidList"/>
    <dgm:cxn modelId="{16CADF8A-9349-1F41-AFD3-B1ADBF7496A4}" type="presParOf" srcId="{6D26628A-E3B7-4149-BDFF-EA50C25746DC}" destId="{BA7C35E0-0A31-4695-90A0-C02D1C9E0E47}" srcOrd="2" destOrd="0" presId="urn:microsoft.com/office/officeart/2018/2/layout/IconVerticalSolidList"/>
    <dgm:cxn modelId="{716721FA-2074-AA4B-9C53-989F121FF216}" type="presParOf" srcId="{6D26628A-E3B7-4149-BDFF-EA50C25746DC}" destId="{5E864C29-89BC-4AA4-AF28-04DED21D94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65B16-B6AE-4F15-97EC-F9190D258B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F1FFD58B-8BD3-4BF2-8AC5-EE667C225671}">
      <dgm:prSet/>
      <dgm:spPr/>
      <dgm:t>
        <a:bodyPr/>
        <a:lstStyle/>
        <a:p>
          <a:r>
            <a:rPr lang="en-GB" dirty="0"/>
            <a:t>The user cannot view the vehicle in person.</a:t>
          </a:r>
          <a:endParaRPr lang="en-US" dirty="0"/>
        </a:p>
      </dgm:t>
    </dgm:pt>
    <dgm:pt modelId="{E35EB7FA-417D-415C-B35A-CE21EFF1A27F}" type="parTrans" cxnId="{C83362BF-BF93-4D6D-AB71-DF232AC5A920}">
      <dgm:prSet/>
      <dgm:spPr/>
      <dgm:t>
        <a:bodyPr/>
        <a:lstStyle/>
        <a:p>
          <a:endParaRPr lang="en-US"/>
        </a:p>
      </dgm:t>
    </dgm:pt>
    <dgm:pt modelId="{5E6CCA4A-AA25-4DBE-A95F-74E1AC703AA8}" type="sibTrans" cxnId="{C83362BF-BF93-4D6D-AB71-DF232AC5A920}">
      <dgm:prSet/>
      <dgm:spPr/>
      <dgm:t>
        <a:bodyPr/>
        <a:lstStyle/>
        <a:p>
          <a:endParaRPr lang="en-US"/>
        </a:p>
      </dgm:t>
    </dgm:pt>
    <dgm:pt modelId="{52BAAC1E-8C4D-4181-BF32-35356761B2B2}">
      <dgm:prSet/>
      <dgm:spPr/>
      <dgm:t>
        <a:bodyPr/>
        <a:lstStyle/>
        <a:p>
          <a:r>
            <a:rPr lang="en-GB"/>
            <a:t>No human interaction.</a:t>
          </a:r>
          <a:endParaRPr lang="en-US"/>
        </a:p>
      </dgm:t>
    </dgm:pt>
    <dgm:pt modelId="{ADBDE0D5-5BD2-4F4F-8E3B-EDFE190652E2}" type="parTrans" cxnId="{11174FE6-0ECE-490C-BECF-5C5D6573C5AD}">
      <dgm:prSet/>
      <dgm:spPr/>
      <dgm:t>
        <a:bodyPr/>
        <a:lstStyle/>
        <a:p>
          <a:endParaRPr lang="en-US"/>
        </a:p>
      </dgm:t>
    </dgm:pt>
    <dgm:pt modelId="{E1D86D5D-2145-4F6C-9831-EF75E4D0B923}" type="sibTrans" cxnId="{11174FE6-0ECE-490C-BECF-5C5D6573C5AD}">
      <dgm:prSet/>
      <dgm:spPr/>
      <dgm:t>
        <a:bodyPr/>
        <a:lstStyle/>
        <a:p>
          <a:endParaRPr lang="en-US"/>
        </a:p>
      </dgm:t>
    </dgm:pt>
    <dgm:pt modelId="{BC3CA370-CD4F-487B-9770-9B45D807DE85}">
      <dgm:prSet/>
      <dgm:spPr/>
      <dgm:t>
        <a:bodyPr/>
        <a:lstStyle/>
        <a:p>
          <a:r>
            <a:rPr lang="en-GB"/>
            <a:t>If there are poor quality photographs, then it’s of no use.</a:t>
          </a:r>
          <a:endParaRPr lang="en-US"/>
        </a:p>
      </dgm:t>
    </dgm:pt>
    <dgm:pt modelId="{524BC0CB-47EC-4200-AB7D-A8F58F6D50D6}" type="parTrans" cxnId="{097F53AB-784B-4D69-ADEA-33A373F57080}">
      <dgm:prSet/>
      <dgm:spPr/>
      <dgm:t>
        <a:bodyPr/>
        <a:lstStyle/>
        <a:p>
          <a:endParaRPr lang="en-US"/>
        </a:p>
      </dgm:t>
    </dgm:pt>
    <dgm:pt modelId="{7BD959FF-4DF1-4688-A5DA-7AE0223FAFB9}" type="sibTrans" cxnId="{097F53AB-784B-4D69-ADEA-33A373F57080}">
      <dgm:prSet/>
      <dgm:spPr/>
      <dgm:t>
        <a:bodyPr/>
        <a:lstStyle/>
        <a:p>
          <a:endParaRPr lang="en-US"/>
        </a:p>
      </dgm:t>
    </dgm:pt>
    <dgm:pt modelId="{E3D823BB-6D96-4586-BF87-6D6EF4B0B6E1}" type="pres">
      <dgm:prSet presAssocID="{9F065B16-B6AE-4F15-97EC-F9190D258BFA}" presName="root" presStyleCnt="0">
        <dgm:presLayoutVars>
          <dgm:dir/>
          <dgm:resizeHandles val="exact"/>
        </dgm:presLayoutVars>
      </dgm:prSet>
      <dgm:spPr/>
    </dgm:pt>
    <dgm:pt modelId="{57091823-7AEA-44E5-9128-3CB4078C57E2}" type="pres">
      <dgm:prSet presAssocID="{F1FFD58B-8BD3-4BF2-8AC5-EE667C225671}" presName="compNode" presStyleCnt="0"/>
      <dgm:spPr/>
    </dgm:pt>
    <dgm:pt modelId="{939BB3DC-08CA-414A-905D-529DAE026C96}" type="pres">
      <dgm:prSet presAssocID="{F1FFD58B-8BD3-4BF2-8AC5-EE667C225671}" presName="bgRect" presStyleLbl="bgShp" presStyleIdx="0" presStyleCnt="3"/>
      <dgm:spPr/>
    </dgm:pt>
    <dgm:pt modelId="{C0D816F8-4B32-42EA-8818-6A3D8B884A70}" type="pres">
      <dgm:prSet presAssocID="{F1FFD58B-8BD3-4BF2-8AC5-EE667C2256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B760351E-8666-40A3-9243-5752F1AAED97}" type="pres">
      <dgm:prSet presAssocID="{F1FFD58B-8BD3-4BF2-8AC5-EE667C225671}" presName="spaceRect" presStyleCnt="0"/>
      <dgm:spPr/>
    </dgm:pt>
    <dgm:pt modelId="{FF380DA5-25F3-412B-AA17-6F90927C646B}" type="pres">
      <dgm:prSet presAssocID="{F1FFD58B-8BD3-4BF2-8AC5-EE667C225671}" presName="parTx" presStyleLbl="revTx" presStyleIdx="0" presStyleCnt="3">
        <dgm:presLayoutVars>
          <dgm:chMax val="0"/>
          <dgm:chPref val="0"/>
        </dgm:presLayoutVars>
      </dgm:prSet>
      <dgm:spPr/>
    </dgm:pt>
    <dgm:pt modelId="{0FAECD74-1B88-433B-AD1C-42A55F2F3CBF}" type="pres">
      <dgm:prSet presAssocID="{5E6CCA4A-AA25-4DBE-A95F-74E1AC703AA8}" presName="sibTrans" presStyleCnt="0"/>
      <dgm:spPr/>
    </dgm:pt>
    <dgm:pt modelId="{95CDDF11-AD34-46AA-A11A-7A59F3C795DE}" type="pres">
      <dgm:prSet presAssocID="{52BAAC1E-8C4D-4181-BF32-35356761B2B2}" presName="compNode" presStyleCnt="0"/>
      <dgm:spPr/>
    </dgm:pt>
    <dgm:pt modelId="{49538865-0D58-4852-BAC5-17657902D646}" type="pres">
      <dgm:prSet presAssocID="{52BAAC1E-8C4D-4181-BF32-35356761B2B2}" presName="bgRect" presStyleLbl="bgShp" presStyleIdx="1" presStyleCnt="3"/>
      <dgm:spPr/>
    </dgm:pt>
    <dgm:pt modelId="{609EC7E6-47E0-45A3-894B-D7F3A5814969}" type="pres">
      <dgm:prSet presAssocID="{52BAAC1E-8C4D-4181-BF32-35356761B2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D4BD0C9B-4CF5-44C9-A630-6189244B1668}" type="pres">
      <dgm:prSet presAssocID="{52BAAC1E-8C4D-4181-BF32-35356761B2B2}" presName="spaceRect" presStyleCnt="0"/>
      <dgm:spPr/>
    </dgm:pt>
    <dgm:pt modelId="{CAFE02C0-3F08-4B64-B14E-71C59CE0BD53}" type="pres">
      <dgm:prSet presAssocID="{52BAAC1E-8C4D-4181-BF32-35356761B2B2}" presName="parTx" presStyleLbl="revTx" presStyleIdx="1" presStyleCnt="3">
        <dgm:presLayoutVars>
          <dgm:chMax val="0"/>
          <dgm:chPref val="0"/>
        </dgm:presLayoutVars>
      </dgm:prSet>
      <dgm:spPr/>
    </dgm:pt>
    <dgm:pt modelId="{5B80F7D0-788B-4BEA-9278-105C0CBA1E7D}" type="pres">
      <dgm:prSet presAssocID="{E1D86D5D-2145-4F6C-9831-EF75E4D0B923}" presName="sibTrans" presStyleCnt="0"/>
      <dgm:spPr/>
    </dgm:pt>
    <dgm:pt modelId="{0541B60D-0461-40B3-BB45-4A1C2755624B}" type="pres">
      <dgm:prSet presAssocID="{BC3CA370-CD4F-487B-9770-9B45D807DE85}" presName="compNode" presStyleCnt="0"/>
      <dgm:spPr/>
    </dgm:pt>
    <dgm:pt modelId="{6C888657-43F2-4163-AC66-B173EC91446B}" type="pres">
      <dgm:prSet presAssocID="{BC3CA370-CD4F-487B-9770-9B45D807DE85}" presName="bgRect" presStyleLbl="bgShp" presStyleIdx="2" presStyleCnt="3"/>
      <dgm:spPr/>
    </dgm:pt>
    <dgm:pt modelId="{6DDBA6EC-3F20-4B6C-9C16-00E8BB673799}" type="pres">
      <dgm:prSet presAssocID="{BC3CA370-CD4F-487B-9770-9B45D807D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BDAFAA49-D5F4-4670-9A14-3CD3A025E280}" type="pres">
      <dgm:prSet presAssocID="{BC3CA370-CD4F-487B-9770-9B45D807DE85}" presName="spaceRect" presStyleCnt="0"/>
      <dgm:spPr/>
    </dgm:pt>
    <dgm:pt modelId="{D6E082BC-27A2-46B2-A72D-44DC117167C2}" type="pres">
      <dgm:prSet presAssocID="{BC3CA370-CD4F-487B-9770-9B45D807DE8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AFF91F-0848-664B-9E0D-D5C1F6011C55}" type="presOf" srcId="{9F065B16-B6AE-4F15-97EC-F9190D258BFA}" destId="{E3D823BB-6D96-4586-BF87-6D6EF4B0B6E1}" srcOrd="0" destOrd="0" presId="urn:microsoft.com/office/officeart/2018/2/layout/IconVerticalSolidList"/>
    <dgm:cxn modelId="{55282579-073A-4E41-AA94-DE3190E7DAEE}" type="presOf" srcId="{BC3CA370-CD4F-487B-9770-9B45D807DE85}" destId="{D6E082BC-27A2-46B2-A72D-44DC117167C2}" srcOrd="0" destOrd="0" presId="urn:microsoft.com/office/officeart/2018/2/layout/IconVerticalSolidList"/>
    <dgm:cxn modelId="{097F53AB-784B-4D69-ADEA-33A373F57080}" srcId="{9F065B16-B6AE-4F15-97EC-F9190D258BFA}" destId="{BC3CA370-CD4F-487B-9770-9B45D807DE85}" srcOrd="2" destOrd="0" parTransId="{524BC0CB-47EC-4200-AB7D-A8F58F6D50D6}" sibTransId="{7BD959FF-4DF1-4688-A5DA-7AE0223FAFB9}"/>
    <dgm:cxn modelId="{C83362BF-BF93-4D6D-AB71-DF232AC5A920}" srcId="{9F065B16-B6AE-4F15-97EC-F9190D258BFA}" destId="{F1FFD58B-8BD3-4BF2-8AC5-EE667C225671}" srcOrd="0" destOrd="0" parTransId="{E35EB7FA-417D-415C-B35A-CE21EFF1A27F}" sibTransId="{5E6CCA4A-AA25-4DBE-A95F-74E1AC703AA8}"/>
    <dgm:cxn modelId="{F48CA7DE-7E72-0640-B832-877C0EF010A4}" type="presOf" srcId="{52BAAC1E-8C4D-4181-BF32-35356761B2B2}" destId="{CAFE02C0-3F08-4B64-B14E-71C59CE0BD53}" srcOrd="0" destOrd="0" presId="urn:microsoft.com/office/officeart/2018/2/layout/IconVerticalSolidList"/>
    <dgm:cxn modelId="{11174FE6-0ECE-490C-BECF-5C5D6573C5AD}" srcId="{9F065B16-B6AE-4F15-97EC-F9190D258BFA}" destId="{52BAAC1E-8C4D-4181-BF32-35356761B2B2}" srcOrd="1" destOrd="0" parTransId="{ADBDE0D5-5BD2-4F4F-8E3B-EDFE190652E2}" sibTransId="{E1D86D5D-2145-4F6C-9831-EF75E4D0B923}"/>
    <dgm:cxn modelId="{49E018ED-A9EC-7949-A433-1C032AAB31AB}" type="presOf" srcId="{F1FFD58B-8BD3-4BF2-8AC5-EE667C225671}" destId="{FF380DA5-25F3-412B-AA17-6F90927C646B}" srcOrd="0" destOrd="0" presId="urn:microsoft.com/office/officeart/2018/2/layout/IconVerticalSolidList"/>
    <dgm:cxn modelId="{623D1BDB-4B9E-D241-8A4A-04839F65BD40}" type="presParOf" srcId="{E3D823BB-6D96-4586-BF87-6D6EF4B0B6E1}" destId="{57091823-7AEA-44E5-9128-3CB4078C57E2}" srcOrd="0" destOrd="0" presId="urn:microsoft.com/office/officeart/2018/2/layout/IconVerticalSolidList"/>
    <dgm:cxn modelId="{A152336B-8600-BD40-BD34-12E52F0A6511}" type="presParOf" srcId="{57091823-7AEA-44E5-9128-3CB4078C57E2}" destId="{939BB3DC-08CA-414A-905D-529DAE026C96}" srcOrd="0" destOrd="0" presId="urn:microsoft.com/office/officeart/2018/2/layout/IconVerticalSolidList"/>
    <dgm:cxn modelId="{53E4967A-28BD-5645-889E-6F0E682FDC97}" type="presParOf" srcId="{57091823-7AEA-44E5-9128-3CB4078C57E2}" destId="{C0D816F8-4B32-42EA-8818-6A3D8B884A70}" srcOrd="1" destOrd="0" presId="urn:microsoft.com/office/officeart/2018/2/layout/IconVerticalSolidList"/>
    <dgm:cxn modelId="{4D245CA0-EA16-074C-A8B1-D9BC8076C102}" type="presParOf" srcId="{57091823-7AEA-44E5-9128-3CB4078C57E2}" destId="{B760351E-8666-40A3-9243-5752F1AAED97}" srcOrd="2" destOrd="0" presId="urn:microsoft.com/office/officeart/2018/2/layout/IconVerticalSolidList"/>
    <dgm:cxn modelId="{3E485CC7-9C1B-F84D-A43E-0101F0E4EBEC}" type="presParOf" srcId="{57091823-7AEA-44E5-9128-3CB4078C57E2}" destId="{FF380DA5-25F3-412B-AA17-6F90927C646B}" srcOrd="3" destOrd="0" presId="urn:microsoft.com/office/officeart/2018/2/layout/IconVerticalSolidList"/>
    <dgm:cxn modelId="{A23AD0A4-21A4-9643-BA84-813D8B93D0E7}" type="presParOf" srcId="{E3D823BB-6D96-4586-BF87-6D6EF4B0B6E1}" destId="{0FAECD74-1B88-433B-AD1C-42A55F2F3CBF}" srcOrd="1" destOrd="0" presId="urn:microsoft.com/office/officeart/2018/2/layout/IconVerticalSolidList"/>
    <dgm:cxn modelId="{F6CD3487-AFE5-3F4A-A600-F0A0BE4E1C93}" type="presParOf" srcId="{E3D823BB-6D96-4586-BF87-6D6EF4B0B6E1}" destId="{95CDDF11-AD34-46AA-A11A-7A59F3C795DE}" srcOrd="2" destOrd="0" presId="urn:microsoft.com/office/officeart/2018/2/layout/IconVerticalSolidList"/>
    <dgm:cxn modelId="{B2A81D86-2912-C84F-A4A7-F05A6FF37EF7}" type="presParOf" srcId="{95CDDF11-AD34-46AA-A11A-7A59F3C795DE}" destId="{49538865-0D58-4852-BAC5-17657902D646}" srcOrd="0" destOrd="0" presId="urn:microsoft.com/office/officeart/2018/2/layout/IconVerticalSolidList"/>
    <dgm:cxn modelId="{566D8FF7-BEAE-5249-8341-5A08D5389071}" type="presParOf" srcId="{95CDDF11-AD34-46AA-A11A-7A59F3C795DE}" destId="{609EC7E6-47E0-45A3-894B-D7F3A5814969}" srcOrd="1" destOrd="0" presId="urn:microsoft.com/office/officeart/2018/2/layout/IconVerticalSolidList"/>
    <dgm:cxn modelId="{9B3D952E-45D4-F846-8B58-407ACAF9DC28}" type="presParOf" srcId="{95CDDF11-AD34-46AA-A11A-7A59F3C795DE}" destId="{D4BD0C9B-4CF5-44C9-A630-6189244B1668}" srcOrd="2" destOrd="0" presId="urn:microsoft.com/office/officeart/2018/2/layout/IconVerticalSolidList"/>
    <dgm:cxn modelId="{4ADD1BC8-36B1-1741-8134-E66CEFC00D54}" type="presParOf" srcId="{95CDDF11-AD34-46AA-A11A-7A59F3C795DE}" destId="{CAFE02C0-3F08-4B64-B14E-71C59CE0BD53}" srcOrd="3" destOrd="0" presId="urn:microsoft.com/office/officeart/2018/2/layout/IconVerticalSolidList"/>
    <dgm:cxn modelId="{CA84F183-EFFE-3742-A910-BCA9EFB76BA1}" type="presParOf" srcId="{E3D823BB-6D96-4586-BF87-6D6EF4B0B6E1}" destId="{5B80F7D0-788B-4BEA-9278-105C0CBA1E7D}" srcOrd="3" destOrd="0" presId="urn:microsoft.com/office/officeart/2018/2/layout/IconVerticalSolidList"/>
    <dgm:cxn modelId="{C18B4E58-5776-714A-A782-B93E9C9C5BDC}" type="presParOf" srcId="{E3D823BB-6D96-4586-BF87-6D6EF4B0B6E1}" destId="{0541B60D-0461-40B3-BB45-4A1C2755624B}" srcOrd="4" destOrd="0" presId="urn:microsoft.com/office/officeart/2018/2/layout/IconVerticalSolidList"/>
    <dgm:cxn modelId="{2785196D-D349-0D4A-B182-F86FD5525E48}" type="presParOf" srcId="{0541B60D-0461-40B3-BB45-4A1C2755624B}" destId="{6C888657-43F2-4163-AC66-B173EC91446B}" srcOrd="0" destOrd="0" presId="urn:microsoft.com/office/officeart/2018/2/layout/IconVerticalSolidList"/>
    <dgm:cxn modelId="{EAEC09B8-583D-784F-B042-AB4AD8AC5087}" type="presParOf" srcId="{0541B60D-0461-40B3-BB45-4A1C2755624B}" destId="{6DDBA6EC-3F20-4B6C-9C16-00E8BB673799}" srcOrd="1" destOrd="0" presId="urn:microsoft.com/office/officeart/2018/2/layout/IconVerticalSolidList"/>
    <dgm:cxn modelId="{957712F4-0E94-ED49-A23D-BB1E9BF545B0}" type="presParOf" srcId="{0541B60D-0461-40B3-BB45-4A1C2755624B}" destId="{BDAFAA49-D5F4-4670-9A14-3CD3A025E280}" srcOrd="2" destOrd="0" presId="urn:microsoft.com/office/officeart/2018/2/layout/IconVerticalSolidList"/>
    <dgm:cxn modelId="{2B8C2408-B045-6A49-8408-391C8B69F1E2}" type="presParOf" srcId="{0541B60D-0461-40B3-BB45-4A1C2755624B}" destId="{D6E082BC-27A2-46B2-A72D-44DC117167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E1997-FD18-4FA5-9F1D-EC58D9FBFF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7A1D18-EA49-4B55-A43B-C22D9D2AE6B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800" dirty="0"/>
            <a:t>Later , this windows application will get converted to an Android application so that it becomes easier to register. </a:t>
          </a:r>
          <a:endParaRPr lang="en-US" sz="1800" dirty="0"/>
        </a:p>
      </dgm:t>
    </dgm:pt>
    <dgm:pt modelId="{50FF398E-F41C-400E-9759-F60BC7CABD83}" type="parTrans" cxnId="{2C5A1C7A-DEC8-462C-8721-808093D53FD7}">
      <dgm:prSet/>
      <dgm:spPr/>
      <dgm:t>
        <a:bodyPr/>
        <a:lstStyle/>
        <a:p>
          <a:endParaRPr lang="en-US"/>
        </a:p>
      </dgm:t>
    </dgm:pt>
    <dgm:pt modelId="{7DA6EDDB-438B-4C8D-A2E1-E17222F04B31}" type="sibTrans" cxnId="{2C5A1C7A-DEC8-462C-8721-808093D53FD7}">
      <dgm:prSet/>
      <dgm:spPr/>
      <dgm:t>
        <a:bodyPr/>
        <a:lstStyle/>
        <a:p>
          <a:endParaRPr lang="en-US"/>
        </a:p>
      </dgm:t>
    </dgm:pt>
    <dgm:pt modelId="{26096F6B-86F7-4661-B3D3-00307EAA6A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We will include more functionalities as per user requirements.</a:t>
          </a:r>
          <a:endParaRPr lang="en-US" dirty="0"/>
        </a:p>
      </dgm:t>
    </dgm:pt>
    <dgm:pt modelId="{6979E278-107F-44FE-AA4C-0B4F8C69B78E}" type="parTrans" cxnId="{5203D88F-0BCF-471F-A182-FF3D1263FCC5}">
      <dgm:prSet/>
      <dgm:spPr/>
      <dgm:t>
        <a:bodyPr/>
        <a:lstStyle/>
        <a:p>
          <a:endParaRPr lang="en-US"/>
        </a:p>
      </dgm:t>
    </dgm:pt>
    <dgm:pt modelId="{42D49BAF-54C8-4D3A-9D29-2BF55B7D2370}" type="sibTrans" cxnId="{5203D88F-0BCF-471F-A182-FF3D1263FCC5}">
      <dgm:prSet/>
      <dgm:spPr/>
      <dgm:t>
        <a:bodyPr/>
        <a:lstStyle/>
        <a:p>
          <a:endParaRPr lang="en-US"/>
        </a:p>
      </dgm:t>
    </dgm:pt>
    <dgm:pt modelId="{9BC5184E-887E-409C-BF9C-D53C127228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Not a single website is ever considered as complete forever because there is always some new requirement growing day by day.</a:t>
          </a:r>
          <a:endParaRPr lang="en-US"/>
        </a:p>
      </dgm:t>
    </dgm:pt>
    <dgm:pt modelId="{85583326-5814-451A-837C-31CFC9AF8140}" type="parTrans" cxnId="{03D951EB-D97E-4ECF-B77A-8398236D0708}">
      <dgm:prSet/>
      <dgm:spPr/>
      <dgm:t>
        <a:bodyPr/>
        <a:lstStyle/>
        <a:p>
          <a:endParaRPr lang="en-US"/>
        </a:p>
      </dgm:t>
    </dgm:pt>
    <dgm:pt modelId="{3E411E51-EDD3-4059-B215-1EC66A631BF8}" type="sibTrans" cxnId="{03D951EB-D97E-4ECF-B77A-8398236D0708}">
      <dgm:prSet/>
      <dgm:spPr/>
      <dgm:t>
        <a:bodyPr/>
        <a:lstStyle/>
        <a:p>
          <a:endParaRPr lang="en-US"/>
        </a:p>
      </dgm:t>
    </dgm:pt>
    <dgm:pt modelId="{8C2C08C6-6157-409C-9500-64286C6DB774}" type="pres">
      <dgm:prSet presAssocID="{B8FE1997-FD18-4FA5-9F1D-EC58D9FBFF45}" presName="root" presStyleCnt="0">
        <dgm:presLayoutVars>
          <dgm:dir/>
          <dgm:resizeHandles val="exact"/>
        </dgm:presLayoutVars>
      </dgm:prSet>
      <dgm:spPr/>
    </dgm:pt>
    <dgm:pt modelId="{AEEA5583-C264-42BC-B986-9DA05F0D3B76}" type="pres">
      <dgm:prSet presAssocID="{267A1D18-EA49-4B55-A43B-C22D9D2AE6B7}" presName="compNode" presStyleCnt="0"/>
      <dgm:spPr/>
    </dgm:pt>
    <dgm:pt modelId="{0FBDC936-9CB7-4AA9-A06C-79B35D2E7A95}" type="pres">
      <dgm:prSet presAssocID="{267A1D18-EA49-4B55-A43B-C22D9D2AE6B7}" presName="iconBgRect" presStyleLbl="bgShp" presStyleIdx="0" presStyleCnt="3"/>
      <dgm:spPr/>
    </dgm:pt>
    <dgm:pt modelId="{4766BB60-B31D-4D04-8DC1-88FBF65B69AF}" type="pres">
      <dgm:prSet presAssocID="{267A1D18-EA49-4B55-A43B-C22D9D2AE6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2C27D5E-B7A8-44CC-9CFE-AEB70B2DC590}" type="pres">
      <dgm:prSet presAssocID="{267A1D18-EA49-4B55-A43B-C22D9D2AE6B7}" presName="spaceRect" presStyleCnt="0"/>
      <dgm:spPr/>
    </dgm:pt>
    <dgm:pt modelId="{8F0E5DE7-BE57-4871-A74E-ED021BB9E30E}" type="pres">
      <dgm:prSet presAssocID="{267A1D18-EA49-4B55-A43B-C22D9D2AE6B7}" presName="textRect" presStyleLbl="revTx" presStyleIdx="0" presStyleCnt="3">
        <dgm:presLayoutVars>
          <dgm:chMax val="1"/>
          <dgm:chPref val="1"/>
        </dgm:presLayoutVars>
      </dgm:prSet>
      <dgm:spPr/>
    </dgm:pt>
    <dgm:pt modelId="{DEBE3793-7E87-431F-968F-E49649A78F03}" type="pres">
      <dgm:prSet presAssocID="{7DA6EDDB-438B-4C8D-A2E1-E17222F04B31}" presName="sibTrans" presStyleCnt="0"/>
      <dgm:spPr/>
    </dgm:pt>
    <dgm:pt modelId="{20DC4A2F-E66D-4AC8-8F60-0DFF231D7FFB}" type="pres">
      <dgm:prSet presAssocID="{26096F6B-86F7-4661-B3D3-00307EAA6A71}" presName="compNode" presStyleCnt="0"/>
      <dgm:spPr/>
    </dgm:pt>
    <dgm:pt modelId="{9357AB62-59EB-4005-B2E4-8D22C9961192}" type="pres">
      <dgm:prSet presAssocID="{26096F6B-86F7-4661-B3D3-00307EAA6A71}" presName="iconBgRect" presStyleLbl="bgShp" presStyleIdx="1" presStyleCnt="3"/>
      <dgm:spPr/>
    </dgm:pt>
    <dgm:pt modelId="{EB4C2551-A4F3-4A49-AC01-025A021AA66C}" type="pres">
      <dgm:prSet presAssocID="{26096F6B-86F7-4661-B3D3-00307EAA6A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0F75AA-5C4B-4C34-B98A-F04453D5C7C4}" type="pres">
      <dgm:prSet presAssocID="{26096F6B-86F7-4661-B3D3-00307EAA6A71}" presName="spaceRect" presStyleCnt="0"/>
      <dgm:spPr/>
    </dgm:pt>
    <dgm:pt modelId="{A10F7003-4979-4B05-9A63-9F91E8937786}" type="pres">
      <dgm:prSet presAssocID="{26096F6B-86F7-4661-B3D3-00307EAA6A71}" presName="textRect" presStyleLbl="revTx" presStyleIdx="1" presStyleCnt="3">
        <dgm:presLayoutVars>
          <dgm:chMax val="1"/>
          <dgm:chPref val="1"/>
        </dgm:presLayoutVars>
      </dgm:prSet>
      <dgm:spPr/>
    </dgm:pt>
    <dgm:pt modelId="{5AD71D1B-67BA-44B7-A5D2-EB52C654341D}" type="pres">
      <dgm:prSet presAssocID="{42D49BAF-54C8-4D3A-9D29-2BF55B7D2370}" presName="sibTrans" presStyleCnt="0"/>
      <dgm:spPr/>
    </dgm:pt>
    <dgm:pt modelId="{60FFDA7A-A56F-478B-8223-BE24D9BBD6C9}" type="pres">
      <dgm:prSet presAssocID="{9BC5184E-887E-409C-BF9C-D53C127228CE}" presName="compNode" presStyleCnt="0"/>
      <dgm:spPr/>
    </dgm:pt>
    <dgm:pt modelId="{A7BED3BB-D315-4D51-8B55-631E5C622129}" type="pres">
      <dgm:prSet presAssocID="{9BC5184E-887E-409C-BF9C-D53C127228CE}" presName="iconBgRect" presStyleLbl="bgShp" presStyleIdx="2" presStyleCnt="3"/>
      <dgm:spPr/>
    </dgm:pt>
    <dgm:pt modelId="{A5449998-6F53-4CCD-BDFD-D68B1C6E5550}" type="pres">
      <dgm:prSet presAssocID="{9BC5184E-887E-409C-BF9C-D53C127228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5FC106-6BBB-48AF-A99F-8DF380D88905}" type="pres">
      <dgm:prSet presAssocID="{9BC5184E-887E-409C-BF9C-D53C127228CE}" presName="spaceRect" presStyleCnt="0"/>
      <dgm:spPr/>
    </dgm:pt>
    <dgm:pt modelId="{82A08AE0-91D5-475D-BE1C-5B9C4BB3771F}" type="pres">
      <dgm:prSet presAssocID="{9BC5184E-887E-409C-BF9C-D53C127228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A1940D-11D1-E944-BFA2-4111C00BF9A8}" type="presOf" srcId="{9BC5184E-887E-409C-BF9C-D53C127228CE}" destId="{82A08AE0-91D5-475D-BE1C-5B9C4BB3771F}" srcOrd="0" destOrd="0" presId="urn:microsoft.com/office/officeart/2018/5/layout/IconCircleLabelList"/>
    <dgm:cxn modelId="{5DA33010-51E4-E248-93A1-F251AA5C6F07}" type="presOf" srcId="{B8FE1997-FD18-4FA5-9F1D-EC58D9FBFF45}" destId="{8C2C08C6-6157-409C-9500-64286C6DB774}" srcOrd="0" destOrd="0" presId="urn:microsoft.com/office/officeart/2018/5/layout/IconCircleLabelList"/>
    <dgm:cxn modelId="{95861D11-3863-204A-B47F-AC928E4938EA}" type="presOf" srcId="{267A1D18-EA49-4B55-A43B-C22D9D2AE6B7}" destId="{8F0E5DE7-BE57-4871-A74E-ED021BB9E30E}" srcOrd="0" destOrd="0" presId="urn:microsoft.com/office/officeart/2018/5/layout/IconCircleLabelList"/>
    <dgm:cxn modelId="{F88C745B-EED9-E543-917E-D467DAD32598}" type="presOf" srcId="{26096F6B-86F7-4661-B3D3-00307EAA6A71}" destId="{A10F7003-4979-4B05-9A63-9F91E8937786}" srcOrd="0" destOrd="0" presId="urn:microsoft.com/office/officeart/2018/5/layout/IconCircleLabelList"/>
    <dgm:cxn modelId="{2C5A1C7A-DEC8-462C-8721-808093D53FD7}" srcId="{B8FE1997-FD18-4FA5-9F1D-EC58D9FBFF45}" destId="{267A1D18-EA49-4B55-A43B-C22D9D2AE6B7}" srcOrd="0" destOrd="0" parTransId="{50FF398E-F41C-400E-9759-F60BC7CABD83}" sibTransId="{7DA6EDDB-438B-4C8D-A2E1-E17222F04B31}"/>
    <dgm:cxn modelId="{5203D88F-0BCF-471F-A182-FF3D1263FCC5}" srcId="{B8FE1997-FD18-4FA5-9F1D-EC58D9FBFF45}" destId="{26096F6B-86F7-4661-B3D3-00307EAA6A71}" srcOrd="1" destOrd="0" parTransId="{6979E278-107F-44FE-AA4C-0B4F8C69B78E}" sibTransId="{42D49BAF-54C8-4D3A-9D29-2BF55B7D2370}"/>
    <dgm:cxn modelId="{03D951EB-D97E-4ECF-B77A-8398236D0708}" srcId="{B8FE1997-FD18-4FA5-9F1D-EC58D9FBFF45}" destId="{9BC5184E-887E-409C-BF9C-D53C127228CE}" srcOrd="2" destOrd="0" parTransId="{85583326-5814-451A-837C-31CFC9AF8140}" sibTransId="{3E411E51-EDD3-4059-B215-1EC66A631BF8}"/>
    <dgm:cxn modelId="{08CBE19B-DA04-DF44-97F3-C21AE7621769}" type="presParOf" srcId="{8C2C08C6-6157-409C-9500-64286C6DB774}" destId="{AEEA5583-C264-42BC-B986-9DA05F0D3B76}" srcOrd="0" destOrd="0" presId="urn:microsoft.com/office/officeart/2018/5/layout/IconCircleLabelList"/>
    <dgm:cxn modelId="{C3612383-4ED8-924B-BAB1-58D0DA30EAAF}" type="presParOf" srcId="{AEEA5583-C264-42BC-B986-9DA05F0D3B76}" destId="{0FBDC936-9CB7-4AA9-A06C-79B35D2E7A95}" srcOrd="0" destOrd="0" presId="urn:microsoft.com/office/officeart/2018/5/layout/IconCircleLabelList"/>
    <dgm:cxn modelId="{2A2FA54D-2574-9445-A455-3B522BE36683}" type="presParOf" srcId="{AEEA5583-C264-42BC-B986-9DA05F0D3B76}" destId="{4766BB60-B31D-4D04-8DC1-88FBF65B69AF}" srcOrd="1" destOrd="0" presId="urn:microsoft.com/office/officeart/2018/5/layout/IconCircleLabelList"/>
    <dgm:cxn modelId="{8B0F1A37-36DC-D34D-A36D-FCA8E2794390}" type="presParOf" srcId="{AEEA5583-C264-42BC-B986-9DA05F0D3B76}" destId="{C2C27D5E-B7A8-44CC-9CFE-AEB70B2DC590}" srcOrd="2" destOrd="0" presId="urn:microsoft.com/office/officeart/2018/5/layout/IconCircleLabelList"/>
    <dgm:cxn modelId="{A5169469-9800-564E-B099-DF1FED86C530}" type="presParOf" srcId="{AEEA5583-C264-42BC-B986-9DA05F0D3B76}" destId="{8F0E5DE7-BE57-4871-A74E-ED021BB9E30E}" srcOrd="3" destOrd="0" presId="urn:microsoft.com/office/officeart/2018/5/layout/IconCircleLabelList"/>
    <dgm:cxn modelId="{539D2BD6-4AF1-B84E-B13B-9020439E16E0}" type="presParOf" srcId="{8C2C08C6-6157-409C-9500-64286C6DB774}" destId="{DEBE3793-7E87-431F-968F-E49649A78F03}" srcOrd="1" destOrd="0" presId="urn:microsoft.com/office/officeart/2018/5/layout/IconCircleLabelList"/>
    <dgm:cxn modelId="{081F34E8-9286-584D-B619-6196E319AE96}" type="presParOf" srcId="{8C2C08C6-6157-409C-9500-64286C6DB774}" destId="{20DC4A2F-E66D-4AC8-8F60-0DFF231D7FFB}" srcOrd="2" destOrd="0" presId="urn:microsoft.com/office/officeart/2018/5/layout/IconCircleLabelList"/>
    <dgm:cxn modelId="{4416088B-BFB9-D14C-B415-3FFD8318D7DA}" type="presParOf" srcId="{20DC4A2F-E66D-4AC8-8F60-0DFF231D7FFB}" destId="{9357AB62-59EB-4005-B2E4-8D22C9961192}" srcOrd="0" destOrd="0" presId="urn:microsoft.com/office/officeart/2018/5/layout/IconCircleLabelList"/>
    <dgm:cxn modelId="{AD676F12-31EB-E84A-B3B0-8F2C8102C2E5}" type="presParOf" srcId="{20DC4A2F-E66D-4AC8-8F60-0DFF231D7FFB}" destId="{EB4C2551-A4F3-4A49-AC01-025A021AA66C}" srcOrd="1" destOrd="0" presId="urn:microsoft.com/office/officeart/2018/5/layout/IconCircleLabelList"/>
    <dgm:cxn modelId="{D7BB841C-276F-D744-BF4E-7530E0972A94}" type="presParOf" srcId="{20DC4A2F-E66D-4AC8-8F60-0DFF231D7FFB}" destId="{A80F75AA-5C4B-4C34-B98A-F04453D5C7C4}" srcOrd="2" destOrd="0" presId="urn:microsoft.com/office/officeart/2018/5/layout/IconCircleLabelList"/>
    <dgm:cxn modelId="{04B481E5-F357-B34A-A7CF-C5B25F6C202D}" type="presParOf" srcId="{20DC4A2F-E66D-4AC8-8F60-0DFF231D7FFB}" destId="{A10F7003-4979-4B05-9A63-9F91E8937786}" srcOrd="3" destOrd="0" presId="urn:microsoft.com/office/officeart/2018/5/layout/IconCircleLabelList"/>
    <dgm:cxn modelId="{1003D038-B4AF-B748-ADFB-1281ECEE02FE}" type="presParOf" srcId="{8C2C08C6-6157-409C-9500-64286C6DB774}" destId="{5AD71D1B-67BA-44B7-A5D2-EB52C654341D}" srcOrd="3" destOrd="0" presId="urn:microsoft.com/office/officeart/2018/5/layout/IconCircleLabelList"/>
    <dgm:cxn modelId="{C66EFAF2-836C-824F-B1A5-BADB7C793A82}" type="presParOf" srcId="{8C2C08C6-6157-409C-9500-64286C6DB774}" destId="{60FFDA7A-A56F-478B-8223-BE24D9BBD6C9}" srcOrd="4" destOrd="0" presId="urn:microsoft.com/office/officeart/2018/5/layout/IconCircleLabelList"/>
    <dgm:cxn modelId="{E517FF39-FA8B-D94D-8CEA-7AAEDE99B9A4}" type="presParOf" srcId="{60FFDA7A-A56F-478B-8223-BE24D9BBD6C9}" destId="{A7BED3BB-D315-4D51-8B55-631E5C622129}" srcOrd="0" destOrd="0" presId="urn:microsoft.com/office/officeart/2018/5/layout/IconCircleLabelList"/>
    <dgm:cxn modelId="{8B9680B9-CF60-FB4B-9F85-7D88A99E5BDF}" type="presParOf" srcId="{60FFDA7A-A56F-478B-8223-BE24D9BBD6C9}" destId="{A5449998-6F53-4CCD-BDFD-D68B1C6E5550}" srcOrd="1" destOrd="0" presId="urn:microsoft.com/office/officeart/2018/5/layout/IconCircleLabelList"/>
    <dgm:cxn modelId="{7D375E46-7913-1741-AE5C-DF6EBEFD0382}" type="presParOf" srcId="{60FFDA7A-A56F-478B-8223-BE24D9BBD6C9}" destId="{2E5FC106-6BBB-48AF-A99F-8DF380D88905}" srcOrd="2" destOrd="0" presId="urn:microsoft.com/office/officeart/2018/5/layout/IconCircleLabelList"/>
    <dgm:cxn modelId="{4DBFD844-4DE6-AD44-AE70-A57DB678A4DE}" type="presParOf" srcId="{60FFDA7A-A56F-478B-8223-BE24D9BBD6C9}" destId="{82A08AE0-91D5-475D-BE1C-5B9C4BB377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AC12B-CC68-413E-B835-97EBCE5DDCBF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F989D-8AD6-41E7-B3DC-D97463766601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0F8C-D799-4195-983B-ED16AC6CAC82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 TwoWheeler to quickly obtain free and unbiased information about Bikes and Scooties before making a purchase decision.</a:t>
          </a:r>
          <a:endParaRPr lang="en-US" sz="2000" kern="1200"/>
        </a:p>
      </dsp:txBody>
      <dsp:txXfrm>
        <a:off x="1840447" y="680"/>
        <a:ext cx="4420652" cy="1593460"/>
      </dsp:txXfrm>
    </dsp:sp>
    <dsp:sp modelId="{81A978F2-8102-4B97-886A-009D9B60F54B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DF50C-A2EB-47D5-8E94-231530E43BE1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2E42C-7C07-4875-AA0E-F3E28BAA55B7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website also offers users the ability to view products and their respective pricing information.</a:t>
          </a:r>
          <a:endParaRPr lang="en-US" sz="2000" kern="1200"/>
        </a:p>
      </dsp:txBody>
      <dsp:txXfrm>
        <a:off x="1840447" y="1992507"/>
        <a:ext cx="4420652" cy="1593460"/>
      </dsp:txXfrm>
    </dsp:sp>
    <dsp:sp modelId="{2ABDBB85-252A-4DE1-AC26-01E22ED3D706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E09F4-3C18-446F-B232-072DFA988BDA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DF81D-B93A-49A9-8041-FB31B1B5D37A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Enabling users to ultimately find the right product from the right store at the best price</a:t>
          </a:r>
          <a:endParaRPr lang="en-US" sz="2000" kern="120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01BD5-4853-4945-BFD2-4122AE71DC05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20777-205A-449D-8BFA-462211A4F3C9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6F7A4-C200-4B79-A2AF-5C650305FEDD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It saves user time that is wasted in search of required vehicles.</a:t>
          </a:r>
          <a:endParaRPr lang="en-US" sz="1900" kern="1200"/>
        </a:p>
      </dsp:txBody>
      <dsp:txXfrm>
        <a:off x="1074268" y="4366"/>
        <a:ext cx="5170996" cy="930102"/>
      </dsp:txXfrm>
    </dsp:sp>
    <dsp:sp modelId="{D4969208-EF28-44A8-B0D0-0E7E35B24D23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18AD5-A6A8-4D35-AEB7-0A52054AB1B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FBE5F-400A-4BCF-82E0-ACCE289D2B47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User can find the various vehicles information along with images at a single place.</a:t>
          </a:r>
          <a:endParaRPr lang="en-US" sz="1900" kern="1200"/>
        </a:p>
      </dsp:txBody>
      <dsp:txXfrm>
        <a:off x="1074268" y="1166994"/>
        <a:ext cx="5170996" cy="930102"/>
      </dsp:txXfrm>
    </dsp:sp>
    <dsp:sp modelId="{30070766-902E-4751-949B-6BAD7D34D138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29361-FE0F-4100-AF99-057DFEA9F0AC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94148-F62E-4A94-9301-A3F667F3EECE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system is effective and saves time, efforts and cost of users.</a:t>
          </a:r>
          <a:endParaRPr lang="en-US" sz="1900" kern="1200"/>
        </a:p>
      </dsp:txBody>
      <dsp:txXfrm>
        <a:off x="1074268" y="2329622"/>
        <a:ext cx="5170996" cy="930102"/>
      </dsp:txXfrm>
    </dsp:sp>
    <dsp:sp modelId="{6A2ECE7A-DB2B-4E0B-967D-5DDA12CC8917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1934C-0608-494E-B6CC-A3B5DFF656A3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2F1B5-CDE7-4619-AD70-6FF6233F3530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Users can easily book their vehicle online without visiting the site.</a:t>
          </a:r>
          <a:endParaRPr lang="en-US" sz="1900" kern="1200"/>
        </a:p>
      </dsp:txBody>
      <dsp:txXfrm>
        <a:off x="1074268" y="3492250"/>
        <a:ext cx="5170996" cy="930102"/>
      </dsp:txXfrm>
    </dsp:sp>
    <dsp:sp modelId="{EE6760E3-73F5-4191-837D-3ECE6AA15215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C7815-A6B1-4A83-A79C-FD169B6B74F1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64C29-89BC-4AA4-AF28-04DED21D947C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Easy registration.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BB3DC-08CA-414A-905D-529DAE026C96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816F8-4B32-42EA-8818-6A3D8B884A70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80DA5-25F3-412B-AA17-6F90927C646B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user cannot view the vehicle in person.</a:t>
          </a:r>
          <a:endParaRPr lang="en-US" sz="2500" kern="1200" dirty="0"/>
        </a:p>
      </dsp:txBody>
      <dsp:txXfrm>
        <a:off x="1435988" y="531"/>
        <a:ext cx="9079611" cy="1243280"/>
      </dsp:txXfrm>
    </dsp:sp>
    <dsp:sp modelId="{49538865-0D58-4852-BAC5-17657902D646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EC7E6-47E0-45A3-894B-D7F3A5814969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E02C0-3F08-4B64-B14E-71C59CE0BD53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human interaction.</a:t>
          </a:r>
          <a:endParaRPr lang="en-US" sz="2500" kern="1200"/>
        </a:p>
      </dsp:txBody>
      <dsp:txXfrm>
        <a:off x="1435988" y="1554631"/>
        <a:ext cx="9079611" cy="1243280"/>
      </dsp:txXfrm>
    </dsp:sp>
    <dsp:sp modelId="{6C888657-43F2-4163-AC66-B173EC91446B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BA6EC-3F20-4B6C-9C16-00E8BB673799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82BC-27A2-46B2-A72D-44DC117167C2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If there are poor quality photographs, then it’s of no use.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DC936-9CB7-4AA9-A06C-79B35D2E7A95}">
      <dsp:nvSpPr>
        <dsp:cNvPr id="0" name=""/>
        <dsp:cNvSpPr/>
      </dsp:nvSpPr>
      <dsp:spPr>
        <a:xfrm>
          <a:off x="679050" y="23504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6BB60-B31D-4D04-8DC1-88FBF65B69AF}">
      <dsp:nvSpPr>
        <dsp:cNvPr id="0" name=""/>
        <dsp:cNvSpPr/>
      </dsp:nvSpPr>
      <dsp:spPr>
        <a:xfrm>
          <a:off x="1081237" y="63723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E5DE7-BE57-4871-A74E-ED021BB9E30E}">
      <dsp:nvSpPr>
        <dsp:cNvPr id="0" name=""/>
        <dsp:cNvSpPr/>
      </dsp:nvSpPr>
      <dsp:spPr>
        <a:xfrm>
          <a:off x="75768" y="2710044"/>
          <a:ext cx="3093750" cy="14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Later , this windows application will get converted to an Android application so that it becomes easier to register. </a:t>
          </a:r>
          <a:endParaRPr lang="en-US" sz="1800" kern="1200" dirty="0"/>
        </a:p>
      </dsp:txBody>
      <dsp:txXfrm>
        <a:off x="75768" y="2710044"/>
        <a:ext cx="3093750" cy="1406250"/>
      </dsp:txXfrm>
    </dsp:sp>
    <dsp:sp modelId="{9357AB62-59EB-4005-B2E4-8D22C9961192}">
      <dsp:nvSpPr>
        <dsp:cNvPr id="0" name=""/>
        <dsp:cNvSpPr/>
      </dsp:nvSpPr>
      <dsp:spPr>
        <a:xfrm>
          <a:off x="4314206" y="23504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C2551-A4F3-4A49-AC01-025A021AA66C}">
      <dsp:nvSpPr>
        <dsp:cNvPr id="0" name=""/>
        <dsp:cNvSpPr/>
      </dsp:nvSpPr>
      <dsp:spPr>
        <a:xfrm>
          <a:off x="4716393" y="63723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F7003-4979-4B05-9A63-9F91E8937786}">
      <dsp:nvSpPr>
        <dsp:cNvPr id="0" name=""/>
        <dsp:cNvSpPr/>
      </dsp:nvSpPr>
      <dsp:spPr>
        <a:xfrm>
          <a:off x="3710925" y="2710044"/>
          <a:ext cx="3093750" cy="14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We will include more functionalities as per user requirements.</a:t>
          </a:r>
          <a:endParaRPr lang="en-US" sz="1600" kern="1200" dirty="0"/>
        </a:p>
      </dsp:txBody>
      <dsp:txXfrm>
        <a:off x="3710925" y="2710044"/>
        <a:ext cx="3093750" cy="1406250"/>
      </dsp:txXfrm>
    </dsp:sp>
    <dsp:sp modelId="{A7BED3BB-D315-4D51-8B55-631E5C622129}">
      <dsp:nvSpPr>
        <dsp:cNvPr id="0" name=""/>
        <dsp:cNvSpPr/>
      </dsp:nvSpPr>
      <dsp:spPr>
        <a:xfrm>
          <a:off x="7949362" y="235043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49998-6F53-4CCD-BDFD-D68B1C6E5550}">
      <dsp:nvSpPr>
        <dsp:cNvPr id="0" name=""/>
        <dsp:cNvSpPr/>
      </dsp:nvSpPr>
      <dsp:spPr>
        <a:xfrm>
          <a:off x="8351550" y="63723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08AE0-91D5-475D-BE1C-5B9C4BB3771F}">
      <dsp:nvSpPr>
        <dsp:cNvPr id="0" name=""/>
        <dsp:cNvSpPr/>
      </dsp:nvSpPr>
      <dsp:spPr>
        <a:xfrm>
          <a:off x="7346081" y="2710044"/>
          <a:ext cx="3093750" cy="14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Not a single website is ever considered as complete forever because there is always some new requirement growing day by day.</a:t>
          </a:r>
          <a:endParaRPr lang="en-US" sz="1600" kern="1200"/>
        </a:p>
      </dsp:txBody>
      <dsp:txXfrm>
        <a:off x="7346081" y="2710044"/>
        <a:ext cx="3093750" cy="140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849F3-ADBD-2648-B15A-E0C021FE3FD7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5D6CE-3D11-9A43-A7F6-6C38A0A75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2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658C-306B-7C0D-59A4-FADAF7C9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7722C-6A89-1B42-FF41-82B0D1A57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B33B-D698-2374-1690-99F3D42C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4D92-CDF5-0A19-30A4-D89108AB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225A-A00E-5843-00D2-4F7C6B8C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88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0C9E-3559-1E6A-C35F-09D2FDB1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E5A48-5AF0-7255-5215-FD0C9D86A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67F1-AA0F-322A-2649-BA9C71F6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DD6E1-FC85-0CAE-093B-DDA77247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DC1E-5717-FE8E-F1E5-5B09295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4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6F083-1876-86C3-5E1F-9D38F5004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DB868-66CA-1C6E-8728-46305D2C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94E1-43AE-3F21-AA1D-6D005B68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6AED-2E16-AA9B-694E-E068AB5F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ABD-5C8C-B338-8003-685CDD72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49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21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0" name="Google Shape;5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6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949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27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25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16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84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23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3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D714-8F44-9A9B-AC91-7160FD43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86EA-B924-846B-CF6E-ADEBEF99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E984D-B5A1-8801-20EF-A8AB7E52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D826C-C001-7B80-3151-17B9E571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206D-08E6-EB8E-A5ED-B3321F81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82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28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61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965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73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6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6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786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64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2590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02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3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89B-A3A7-A61B-E6F1-9663BC6B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29F8-0224-0F2E-2913-91583A10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42F7-7AD3-505E-C546-FDD07B0C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AD006-7E94-4CEA-EC0F-FB7C9DD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701A-B420-85F4-8874-EE51830B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32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47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442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18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743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670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864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360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9342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425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5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BD0A-37CC-254D-D3AC-99B9444A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DC72-A8CC-C35A-863A-5152096AD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8BBCE-95C4-3216-E15F-F1612A73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BC73-E9F1-149E-1453-7313564A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95A7-5059-0EDD-93D4-8CD0EE7D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E67B5-DD62-0901-E98D-CDFBEAFC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23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62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904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628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607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123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830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858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83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384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7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F694-78F3-CCEA-2742-8E7C979F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D785C-EEAE-0EF6-CAD8-94305DB8A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58F3A-6176-33CE-0433-506AB5A99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6D6E2-E7D4-BBEE-AF0C-DB3D9963B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5DFB7-225F-98F1-20E6-46A3D8C3D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192E-F25C-AE38-E821-42C25D18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B102D-7DEE-031E-078E-9D2B7EA3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F20CF-BE75-F023-71CE-5625E670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452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54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996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535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561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619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50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201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589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263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8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E9D6-1B62-C7E0-257E-DD61DAF1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F9C0B-E957-6DC5-57DB-686042F8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CD86-B9B7-9BC8-F5CB-F2B966EC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E5AF9-35C7-C121-4991-96FAE376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228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53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707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558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436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217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09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0274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0313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725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8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F926F-AF26-14FB-FCD2-44DB750B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135B-5117-C2E2-49D0-20AFF49D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272D-4F4A-5459-7DB7-3338B0AE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783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410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634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818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2144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421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012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02A-6B65-42AF-210E-5BA6C342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C56C-729A-C570-6226-38F29973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D12A8-F309-A66D-2837-D0001D8AC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A6C77-F3DD-D0B7-ED16-F80CACA0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19E0A-0EB0-A725-0942-B4514599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A7C7C-5AAF-391D-5B61-4905C9C3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6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09E2-BADB-2375-E2DF-FB03E126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7EE45-3E95-BF55-2AE4-6824E83E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1C2AB-B979-399B-4ED9-126992435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09B9-54F6-C142-9D65-AD53A47F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3B76-5206-804F-E177-060D2761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D10A8-D628-37CF-D79C-D6C423A7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10A2D-0448-1BB8-F376-2A637FF1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77A7-F740-1F22-5E64-CE8A4197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6516-CA27-ED0B-5688-2D22CF8D6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F916-C250-4A2C-E89E-2FE79CE67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F7DC-B19D-4702-A571-DF3D68E21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9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2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09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AB0924-33E4-A044-BC07-094446E6423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E32E03-EF7B-AB4E-98D3-5D098B8BB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46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1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l="2642" r="2633"/>
          <a:stretch/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128083" y="2945081"/>
            <a:ext cx="11290800" cy="12112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609585" algn="ctr"/>
            <a:r>
              <a:rPr lang="en" sz="5800" b="1" dirty="0">
                <a:latin typeface="Raleway" pitchFamily="2" charset="77"/>
              </a:rPr>
              <a:t>TWO WHEELER CATALOG</a:t>
            </a:r>
            <a:endParaRPr sz="5800" b="1" dirty="0"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8219-93CD-01EF-342D-E46C1312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GB" b="1" dirty="0"/>
              <a:t>6. Modules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ACAE-6E23-DAE8-A8C6-65B1BFCB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228645" cy="3992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b="1" dirty="0"/>
              <a:t>2. Admin: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600" dirty="0"/>
              <a:t>Home : pictures Slider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600" dirty="0"/>
              <a:t>Requests : Dealer registration requests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600" dirty="0"/>
              <a:t>Bookings : Shows bookings done by user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600" dirty="0"/>
              <a:t>Dealers : Information of all the dealers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600" dirty="0"/>
              <a:t>Newsletter 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600" dirty="0"/>
              <a:t>Others : Change password or delete dealers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600" dirty="0"/>
              <a:t>Search : </a:t>
            </a:r>
            <a:r>
              <a:rPr lang="en-GB" sz="2600" dirty="0" err="1"/>
              <a:t>Searchs</a:t>
            </a:r>
            <a:r>
              <a:rPr lang="en-GB" sz="2600" dirty="0"/>
              <a:t> products or dealers.</a:t>
            </a:r>
          </a:p>
        </p:txBody>
      </p:sp>
      <p:pic>
        <p:nvPicPr>
          <p:cNvPr id="3074" name="Picture 2" descr="Avoiding common confusions with modules in Angular - Angular inDepth">
            <a:extLst>
              <a:ext uri="{FF2B5EF4-FFF2-40B4-BE49-F238E27FC236}">
                <a16:creationId xmlns:a16="http://schemas.microsoft.com/office/drawing/2014/main" id="{350F874A-EE44-1A28-8903-D35A8AA7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2085610"/>
            <a:ext cx="3358478" cy="268678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16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8219-93CD-01EF-342D-E46C1312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GB" b="1" dirty="0"/>
              <a:t>6. Modules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ACAE-6E23-DAE8-A8C6-65B1BFCB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04" y="1834166"/>
            <a:ext cx="8267569" cy="489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3. Dealer: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/>
              <a:t>Home : Pictures slider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/>
              <a:t>Add product : Dealer Adds new product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/>
              <a:t>View product : Dealer views the products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/>
              <a:t>View stock : Dealer views the stock available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/>
              <a:t>View bookings : Dealer views the booking done by user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/>
              <a:t>Options : Dealers can update or remove the product and update the stock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/>
              <a:t>My Account : Shows dealers profile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/>
              <a:t>Search : Search products</a:t>
            </a:r>
          </a:p>
        </p:txBody>
      </p:sp>
      <p:pic>
        <p:nvPicPr>
          <p:cNvPr id="3074" name="Picture 2" descr="Avoiding common confusions with modules in Angular - Angular inDepth">
            <a:extLst>
              <a:ext uri="{FF2B5EF4-FFF2-40B4-BE49-F238E27FC236}">
                <a16:creationId xmlns:a16="http://schemas.microsoft.com/office/drawing/2014/main" id="{350F874A-EE44-1A28-8903-D35A8AA7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2085610"/>
            <a:ext cx="3358478" cy="268678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74A7F-6635-6364-5B75-C62933B1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3" y="1070800"/>
            <a:ext cx="4312199" cy="5583126"/>
          </a:xfrm>
        </p:spPr>
        <p:txBody>
          <a:bodyPr>
            <a:normAutofit/>
          </a:bodyPr>
          <a:lstStyle/>
          <a:p>
            <a:pPr algn="r"/>
            <a:r>
              <a:rPr lang="en-GB" sz="6200" dirty="0"/>
              <a:t>7. Advantages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35E05C-7DC3-F8A9-C5F5-EAC704DDA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14484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35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33C16-E7A5-D0FA-5735-59359BB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8. Disadvantages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03A98A-C65B-A260-1DD4-FFFDEC5A2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25568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58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804F2-DA24-9C5F-D02D-47867DB9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9. Future Enhancement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CF618FE-0EA5-F7F0-B892-EAE948012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67944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38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1AAA1-393E-8274-E43F-74FAF678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10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714367" y="441533"/>
            <a:ext cx="10477600" cy="10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2133"/>
              </a:spcAft>
            </a:pPr>
            <a:r>
              <a:rPr lang="en" sz="5400" b="1" dirty="0">
                <a:solidFill>
                  <a:schemeClr val="accent2"/>
                </a:solidFill>
                <a:latin typeface="Raleway" pitchFamily="2" charset="77"/>
              </a:rPr>
              <a:t>UNIVERSITY OF KASHMIR</a:t>
            </a:r>
            <a:endParaRPr sz="5400" b="1" dirty="0">
              <a:solidFill>
                <a:schemeClr val="accent2"/>
              </a:solidFill>
              <a:latin typeface="Raleway" pitchFamily="2" charset="77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714367" y="1694133"/>
            <a:ext cx="10160000" cy="492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828754" indent="609585">
              <a:lnSpc>
                <a:spcPct val="115000"/>
              </a:lnSpc>
              <a:spcBef>
                <a:spcPts val="0"/>
              </a:spcBef>
            </a:pPr>
            <a:r>
              <a:rPr lang="en" sz="2800" b="1" dirty="0">
                <a:latin typeface="Lato"/>
                <a:ea typeface="Lato"/>
                <a:cs typeface="Lato"/>
                <a:sym typeface="Lato"/>
              </a:rPr>
              <a:t>North </a:t>
            </a:r>
            <a:r>
              <a:rPr lang="en" sz="2800" b="1" dirty="0" err="1">
                <a:latin typeface="Lato"/>
                <a:ea typeface="Lato"/>
                <a:cs typeface="Lato"/>
                <a:sym typeface="Lato"/>
              </a:rPr>
              <a:t>Campus,Delina</a:t>
            </a:r>
            <a:r>
              <a:rPr lang="en" sz="2800" b="1" dirty="0">
                <a:latin typeface="Lato"/>
                <a:ea typeface="Lato"/>
                <a:cs typeface="Lato"/>
                <a:sym typeface="Lato"/>
              </a:rPr>
              <a:t> Baramulla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algn="ctr">
              <a:lnSpc>
                <a:spcPct val="107916"/>
              </a:lnSpc>
              <a:spcBef>
                <a:spcPts val="2133"/>
              </a:spcBef>
              <a:buClr>
                <a:schemeClr val="dk2"/>
              </a:buClr>
              <a:buSzPts val="1100"/>
            </a:pPr>
            <a:r>
              <a:rPr lang="en" sz="2667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sz="2667" b="1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916"/>
              </a:lnSpc>
              <a:spcBef>
                <a:spcPts val="1067"/>
              </a:spcBef>
              <a:buClr>
                <a:schemeClr val="dk2"/>
              </a:buClr>
              <a:buSzPts val="1100"/>
            </a:pPr>
            <a:r>
              <a:rPr lang="en" sz="2133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Sabreena</a:t>
            </a:r>
            <a:r>
              <a:rPr lang="en" sz="2133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Gull - 18045112024</a:t>
            </a:r>
            <a:endParaRPr sz="2133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916"/>
              </a:lnSpc>
              <a:spcBef>
                <a:spcPts val="1067"/>
              </a:spcBef>
              <a:buClr>
                <a:schemeClr val="dk2"/>
              </a:buClr>
              <a:buSzPts val="1100"/>
            </a:pPr>
            <a:r>
              <a:rPr lang="en" sz="2133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Moneesa</a:t>
            </a:r>
            <a:r>
              <a:rPr lang="en" sz="2133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Ashraf - 18045110243</a:t>
            </a:r>
            <a:endParaRPr sz="2133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916"/>
              </a:lnSpc>
              <a:spcBef>
                <a:spcPts val="1067"/>
              </a:spcBef>
            </a:pPr>
            <a:r>
              <a:rPr lang="en" sz="2133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Uznain</a:t>
            </a:r>
            <a:r>
              <a:rPr lang="en" sz="2133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Nazir  - 18045112006</a:t>
            </a:r>
            <a:endParaRPr sz="2133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916"/>
              </a:lnSpc>
              <a:spcBef>
                <a:spcPts val="1067"/>
              </a:spcBef>
            </a:pPr>
            <a:endParaRPr sz="2133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509">
              <a:lnSpc>
                <a:spcPct val="107916"/>
              </a:lnSpc>
              <a:spcBef>
                <a:spcPts val="1067"/>
              </a:spcBef>
            </a:pPr>
            <a:r>
              <a:rPr lang="en" sz="2667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667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sz="2667" b="1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916"/>
              </a:lnSpc>
              <a:spcBef>
                <a:spcPts val="1067"/>
              </a:spcBef>
            </a:pPr>
            <a:r>
              <a:rPr lang="en" sz="2133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</a:t>
            </a:r>
            <a:endParaRPr sz="2133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916"/>
              </a:lnSpc>
              <a:spcBef>
                <a:spcPts val="1067"/>
              </a:spcBef>
            </a:pPr>
            <a:r>
              <a:rPr lang="en" sz="2133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sz="2133" b="1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916"/>
              </a:lnSpc>
              <a:spcBef>
                <a:spcPts val="1067"/>
              </a:spcBef>
            </a:pPr>
            <a:r>
              <a:rPr lang="en" sz="2133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2133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916"/>
              </a:lnSpc>
              <a:spcBef>
                <a:spcPts val="1067"/>
              </a:spcBef>
            </a:pPr>
            <a:r>
              <a:rPr lang="en" sz="2133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2133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916"/>
              </a:lnSpc>
              <a:spcBef>
                <a:spcPts val="1067"/>
              </a:spcBef>
            </a:pPr>
            <a:endParaRPr sz="2133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916"/>
              </a:lnSpc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1100"/>
            </a:pPr>
            <a:endParaRPr sz="2133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000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Raleway"/>
              </a:rPr>
              <a:t>DECLARATION </a:t>
            </a:r>
          </a:p>
        </p:txBody>
      </p:sp>
      <p:sp>
        <p:nvSpPr>
          <p:cNvPr id="86" name="Google Shape;86;p15"/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/>
          <a:p>
            <a:pPr marL="609585" indent="-228600">
              <a:lnSpc>
                <a:spcPct val="90000"/>
              </a:lnSpc>
              <a:spcAft>
                <a:spcPts val="80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sym typeface="Lato"/>
            </a:endParaRPr>
          </a:p>
          <a:p>
            <a:pPr marL="609585" indent="-228600" algn="just">
              <a:lnSpc>
                <a:spcPct val="90000"/>
              </a:lnSpc>
              <a:spcAft>
                <a:spcPts val="80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ym typeface="Lato"/>
              </a:rPr>
              <a:t>We hereby declare that this project entitled “TWO-WHEELER CATALOGUE” which is being submitted for award of the Degree of Masters in Computer Applications to “Department of Computer Science”, North Campus </a:t>
            </a:r>
            <a:r>
              <a:rPr lang="en-US" sz="2400" dirty="0" err="1">
                <a:sym typeface="Lato"/>
              </a:rPr>
              <a:t>Delina</a:t>
            </a:r>
            <a:r>
              <a:rPr lang="en-US" sz="2400" dirty="0">
                <a:sym typeface="Lato"/>
              </a:rPr>
              <a:t>, Baramulla is an authentic record of our original work.</a:t>
            </a:r>
          </a:p>
          <a:p>
            <a:pPr marL="609585" indent="-228600" algn="just">
              <a:lnSpc>
                <a:spcPct val="90000"/>
              </a:lnSpc>
              <a:spcAft>
                <a:spcPts val="80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2400" dirty="0">
              <a:sym typeface="Lato"/>
            </a:endParaRPr>
          </a:p>
          <a:p>
            <a:pPr marL="609585" indent="-228600" algn="just">
              <a:lnSpc>
                <a:spcPct val="90000"/>
              </a:lnSpc>
              <a:spcAft>
                <a:spcPts val="80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ym typeface="Lato"/>
              </a:rPr>
              <a:t>This project is not submitted earlier for the award of any other degree, diploma or fellowship or published any time before.</a:t>
            </a:r>
          </a:p>
          <a:p>
            <a:pPr marL="609585" indent="-228600" algn="just">
              <a:lnSpc>
                <a:spcPct val="90000"/>
              </a:lnSpc>
              <a:spcAft>
                <a:spcPts val="80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2400" dirty="0">
              <a:sym typeface="Lato"/>
            </a:endParaRPr>
          </a:p>
          <a:p>
            <a:pPr marL="609585" indent="-228600" algn="just">
              <a:lnSpc>
                <a:spcPct val="90000"/>
              </a:lnSpc>
              <a:spcAft>
                <a:spcPts val="80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ym typeface="Lato"/>
              </a:rPr>
              <a:t>Dated: 18-May-2022</a:t>
            </a:r>
          </a:p>
          <a:p>
            <a:pPr marL="609585" indent="-228600">
              <a:lnSpc>
                <a:spcPct val="90000"/>
              </a:lnSpc>
              <a:spcAft>
                <a:spcPts val="80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sym typeface="La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07400" y="916529"/>
            <a:ext cx="45772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4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996A4-01E7-793C-94A4-FEC43F43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9" y="1153572"/>
            <a:ext cx="4083433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1.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05277CC-8643-58C4-E657-FF493520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86346"/>
            <a:ext cx="6906491" cy="4811929"/>
          </a:xfrm>
        </p:spPr>
        <p:txBody>
          <a:bodyPr anchor="ctr">
            <a:normAutofit/>
          </a:bodyPr>
          <a:lstStyle/>
          <a:p>
            <a:pPr algn="just"/>
            <a:r>
              <a:rPr lang="en-GB" b="1" dirty="0" err="1"/>
              <a:t>TwoWheelerCatalog.Com</a:t>
            </a:r>
            <a:r>
              <a:rPr lang="en-GB" dirty="0"/>
              <a:t> - A great tool for online Two-Wheeler booking. 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/>
              <a:t>Surprisingly easy for you to find a product, know about its details and compare it with others. </a:t>
            </a:r>
          </a:p>
          <a:p>
            <a:pPr algn="just"/>
            <a:r>
              <a:rPr lang="en-GB" dirty="0"/>
              <a:t>Our goal is to provide the best booking experience on the internet; And establish </a:t>
            </a:r>
            <a:r>
              <a:rPr lang="en-GB" dirty="0" err="1"/>
              <a:t>TwoWheelerCatalog.Com</a:t>
            </a:r>
            <a:r>
              <a:rPr lang="en-GB" dirty="0"/>
              <a:t> as the most trusted and effective online destination to make a booking decision.</a:t>
            </a:r>
          </a:p>
        </p:txBody>
      </p:sp>
    </p:spTree>
    <p:extLst>
      <p:ext uri="{BB962C8B-B14F-4D97-AF65-F5344CB8AC3E}">
        <p14:creationId xmlns:p14="http://schemas.microsoft.com/office/powerpoint/2010/main" val="287675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10241-2956-51A7-306B-7265FF71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2.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9DC025-9EC8-9C0A-CB28-02E3C0C23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14045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429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BBBAB-4C0D-11CC-DCE9-DCC330D8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671623" cy="1956841"/>
          </a:xfrm>
        </p:spPr>
        <p:txBody>
          <a:bodyPr anchor="b">
            <a:normAutofit/>
          </a:bodyPr>
          <a:lstStyle/>
          <a:p>
            <a:r>
              <a:rPr lang="en-GB" sz="4600" dirty="0"/>
              <a:t>3. Why Two Wheeler </a:t>
            </a:r>
            <a:r>
              <a:rPr lang="en-GB" sz="4600" dirty="0" err="1"/>
              <a:t>Catalog</a:t>
            </a:r>
            <a:r>
              <a:rPr lang="en-GB" sz="4600" dirty="0"/>
              <a:t>?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AC0D-4435-F9CB-62F8-E2B47F7D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People usually go to showrooms of different brands in search of a good two-wheeler vehicle that they wish to buy. This becomes confusing at a point and even consumes lot of time. Hence our project helps users to get their desired vehicle models and details online at a single place.</a:t>
            </a:r>
          </a:p>
        </p:txBody>
      </p:sp>
      <p:pic>
        <p:nvPicPr>
          <p:cNvPr id="5" name="Picture 4" descr="Red scooter in the road">
            <a:extLst>
              <a:ext uri="{FF2B5EF4-FFF2-40B4-BE49-F238E27FC236}">
                <a16:creationId xmlns:a16="http://schemas.microsoft.com/office/drawing/2014/main" id="{BE411911-C55F-DDA5-1873-A61242207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0" r="1912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150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4659-8789-4C06-0FA0-E7A0B3DA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/>
              <a:t>4.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BB83-7BA6-8B1A-C7A7-9425F024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/>
              <a:t>To visit showrooms of different brands in search of vehicles consuming lot of time.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/>
              <a:t>People can visit the showrooms only during office hours.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/>
              <a:t>Dealers have to maintain all kinds of records (Managing stock, bookings, etc.) manually.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B7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29,701 Outdated Stock Photos and Images - 123RF">
            <a:extLst>
              <a:ext uri="{FF2B5EF4-FFF2-40B4-BE49-F238E27FC236}">
                <a16:creationId xmlns:a16="http://schemas.microsoft.com/office/drawing/2014/main" id="{E93E428C-7AE1-BF02-E705-08BB96C16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1" r="12949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9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FAE95B-C3B6-D63C-50AC-48C8585D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/>
              <a:t>5. Proposed system and its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29DE-2F4D-B3C5-1853-EAA646C5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lvl="0"/>
            <a:r>
              <a:rPr lang="en-GB">
                <a:solidFill>
                  <a:schemeClr val="bg1"/>
                </a:solidFill>
              </a:rPr>
              <a:t>A two wheeler catalogue project is a web application developed for users to view various two wheeler vehicles and simultaneously book them.</a:t>
            </a:r>
          </a:p>
          <a:p>
            <a:pPr lvl="0"/>
            <a:r>
              <a:rPr lang="en-GB">
                <a:solidFill>
                  <a:schemeClr val="bg1"/>
                </a:solidFill>
              </a:rPr>
              <a:t>Objective: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To develop web based application for users and dealers of two wheelers.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To provide online bookings of products and registration of dealers.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To provide the efficient details of two wheelers.</a:t>
            </a:r>
          </a:p>
        </p:txBody>
      </p:sp>
      <p:pic>
        <p:nvPicPr>
          <p:cNvPr id="2050" name="Picture 2" descr="The 7 Most Promising Features Of Online Learning - eLearning Industry">
            <a:extLst>
              <a:ext uri="{FF2B5EF4-FFF2-40B4-BE49-F238E27FC236}">
                <a16:creationId xmlns:a16="http://schemas.microsoft.com/office/drawing/2014/main" id="{03BF8221-F7F9-F2B0-B9F8-F89A92E55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9" r="25736"/>
          <a:stretch/>
        </p:blipFill>
        <p:spPr bwMode="auto">
          <a:xfrm>
            <a:off x="6700827" y="722883"/>
            <a:ext cx="4842716" cy="542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3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8219-93CD-01EF-342D-E46C1312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GB" b="1" dirty="0"/>
              <a:t>6. Modules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ACAE-6E23-DAE8-A8C6-65B1BFCB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668032" cy="432518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sz="2200" b="1" dirty="0"/>
              <a:t>General: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/>
              <a:t>Home: Displays all products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/>
              <a:t>Dealer registration: Dealer registers himself.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/>
              <a:t>User registration: User creates his account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/>
              <a:t>Bikes and </a:t>
            </a:r>
            <a:r>
              <a:rPr lang="en-GB" sz="2200" dirty="0" err="1"/>
              <a:t>Scooties</a:t>
            </a:r>
            <a:r>
              <a:rPr lang="en-GB" sz="2200" dirty="0"/>
              <a:t>: Displays various bikes and </a:t>
            </a:r>
            <a:r>
              <a:rPr lang="en-GB" sz="2200" dirty="0" err="1"/>
              <a:t>scooties</a:t>
            </a:r>
            <a:endParaRPr lang="en-GB" sz="22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/>
              <a:t>Search: Search product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/>
              <a:t>Login: login for Admin/Dealer/User</a:t>
            </a:r>
          </a:p>
          <a:p>
            <a:pPr lvl="1">
              <a:buFont typeface="+mj-lt"/>
              <a:buAutoNum type="arabicPeriod"/>
            </a:pPr>
            <a:endParaRPr lang="en-GB" dirty="0"/>
          </a:p>
        </p:txBody>
      </p:sp>
      <p:pic>
        <p:nvPicPr>
          <p:cNvPr id="3074" name="Picture 2" descr="Avoiding common confusions with modules in Angular - Angular inDepth">
            <a:extLst>
              <a:ext uri="{FF2B5EF4-FFF2-40B4-BE49-F238E27FC236}">
                <a16:creationId xmlns:a16="http://schemas.microsoft.com/office/drawing/2014/main" id="{350F874A-EE44-1A28-8903-D35A8AA7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2085610"/>
            <a:ext cx="3358478" cy="268678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792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5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3F296A"/>
    </a:dk2>
    <a:lt2>
      <a:srgbClr val="EBEBEB"/>
    </a:lt2>
    <a:accent1>
      <a:srgbClr val="E84574"/>
    </a:accent1>
    <a:accent2>
      <a:srgbClr val="798FF2"/>
    </a:accent2>
    <a:accent3>
      <a:srgbClr val="95C369"/>
    </a:accent3>
    <a:accent4>
      <a:srgbClr val="EE875A"/>
    </a:accent4>
    <a:accent5>
      <a:srgbClr val="C363E8"/>
    </a:accent5>
    <a:accent6>
      <a:srgbClr val="6AADC8"/>
    </a:accent6>
    <a:hlink>
      <a:srgbClr val="FE80C7"/>
    </a:hlink>
    <a:folHlink>
      <a:srgbClr val="FBA3EC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3F296A"/>
    </a:dk2>
    <a:lt2>
      <a:srgbClr val="EBEBEB"/>
    </a:lt2>
    <a:accent1>
      <a:srgbClr val="E84574"/>
    </a:accent1>
    <a:accent2>
      <a:srgbClr val="798FF2"/>
    </a:accent2>
    <a:accent3>
      <a:srgbClr val="95C369"/>
    </a:accent3>
    <a:accent4>
      <a:srgbClr val="EE875A"/>
    </a:accent4>
    <a:accent5>
      <a:srgbClr val="C363E8"/>
    </a:accent5>
    <a:accent6>
      <a:srgbClr val="6AADC8"/>
    </a:accent6>
    <a:hlink>
      <a:srgbClr val="FE80C7"/>
    </a:hlink>
    <a:folHlink>
      <a:srgbClr val="FBA3E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716</Words>
  <Application>Microsoft Macintosh PowerPoint</Application>
  <PresentationFormat>Widescreen</PresentationFormat>
  <Paragraphs>83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Lato</vt:lpstr>
      <vt:lpstr>Raleway</vt:lpstr>
      <vt:lpstr>Times New Roman</vt:lpstr>
      <vt:lpstr>Trebuchet MS</vt:lpstr>
      <vt:lpstr>Wingdings</vt:lpstr>
      <vt:lpstr>Wingdings 3</vt:lpstr>
      <vt:lpstr>Office Theme</vt:lpstr>
      <vt:lpstr>1_Office Theme</vt:lpstr>
      <vt:lpstr>Berlin</vt:lpstr>
      <vt:lpstr>Ion Boardroom</vt:lpstr>
      <vt:lpstr>Celestial</vt:lpstr>
      <vt:lpstr>TWO WHEELER CATALOG</vt:lpstr>
      <vt:lpstr>UNIVERSITY OF KASHMIR</vt:lpstr>
      <vt:lpstr>DECLARATION </vt:lpstr>
      <vt:lpstr>1. Introduction</vt:lpstr>
      <vt:lpstr>2. Description</vt:lpstr>
      <vt:lpstr>3. Why Two Wheeler Catalog?</vt:lpstr>
      <vt:lpstr>4. Existing System</vt:lpstr>
      <vt:lpstr>5. Proposed system and its objective</vt:lpstr>
      <vt:lpstr>6. Modules Involved</vt:lpstr>
      <vt:lpstr>6. Modules Involved</vt:lpstr>
      <vt:lpstr>6. Modules Involved</vt:lpstr>
      <vt:lpstr>7. Advantages</vt:lpstr>
      <vt:lpstr>8. Disadvantages</vt:lpstr>
      <vt:lpstr>9. Future Enhancement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WHEELER CATALOG</dc:title>
  <dc:creator>Shah, Mohammad Salman</dc:creator>
  <cp:lastModifiedBy>Shah, Mohammad Salman</cp:lastModifiedBy>
  <cp:revision>1</cp:revision>
  <dcterms:created xsi:type="dcterms:W3CDTF">2022-05-17T18:26:45Z</dcterms:created>
  <dcterms:modified xsi:type="dcterms:W3CDTF">2022-05-17T19:31:18Z</dcterms:modified>
</cp:coreProperties>
</file>