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614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3/4/2024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2024-03-04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() =&gt;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() =&gt;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() =&gt; 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setTimeout(() =&gt;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btn.addEventListener(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 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 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927960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2082</Words>
  <Application>Microsoft Office PowerPoint</Application>
  <PresentationFormat>와이드스크린</PresentationFormat>
  <Paragraphs>385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126</cp:revision>
  <dcterms:created xsi:type="dcterms:W3CDTF">2019-05-07T05:36:17Z</dcterms:created>
  <dcterms:modified xsi:type="dcterms:W3CDTF">2024-03-04T09:28:11Z</dcterms:modified>
</cp:coreProperties>
</file>