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3" r:id="rId2"/>
    <p:sldId id="285" r:id="rId3"/>
    <p:sldId id="280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614" y="6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C829C101-7AA3-440D-84DD-C1BC9B3A4084}"/>
    <pc:docChg chg="undo custSel modSld">
      <pc:chgData name="jeongkilyong" userId="42a1e730-e7ec-4950-9a60-48236c77d83b" providerId="ADAL" clId="{C829C101-7AA3-440D-84DD-C1BC9B3A4084}" dt="2024-02-27T14:14:02.315" v="350" actId="20577"/>
      <pc:docMkLst>
        <pc:docMk/>
      </pc:docMkLst>
      <pc:sldChg chg="modSp mod">
        <pc:chgData name="jeongkilyong" userId="42a1e730-e7ec-4950-9a60-48236c77d83b" providerId="ADAL" clId="{C829C101-7AA3-440D-84DD-C1BC9B3A4084}" dt="2024-02-27T14:03:16.894" v="81"/>
        <pc:sldMkLst>
          <pc:docMk/>
          <pc:sldMk cId="3849138561" sldId="293"/>
        </pc:sldMkLst>
        <pc:spChg chg="mod">
          <ac:chgData name="jeongkilyong" userId="42a1e730-e7ec-4950-9a60-48236c77d83b" providerId="ADAL" clId="{C829C101-7AA3-440D-84DD-C1BC9B3A4084}" dt="2024-02-27T14:03:16.894" v="81"/>
          <ac:spMkLst>
            <pc:docMk/>
            <pc:sldMk cId="3849138561" sldId="293"/>
            <ac:spMk id="6" creationId="{CC9A24F6-8184-44CF-901E-E7CF5E67EB5C}"/>
          </ac:spMkLst>
        </pc:spChg>
      </pc:sldChg>
      <pc:sldChg chg="modSp mod">
        <pc:chgData name="jeongkilyong" userId="42a1e730-e7ec-4950-9a60-48236c77d83b" providerId="ADAL" clId="{C829C101-7AA3-440D-84DD-C1BC9B3A4084}" dt="2024-02-27T14:04:43.266" v="115"/>
        <pc:sldMkLst>
          <pc:docMk/>
          <pc:sldMk cId="268326346" sldId="294"/>
        </pc:sldMkLst>
        <pc:spChg chg="mod">
          <ac:chgData name="jeongkilyong" userId="42a1e730-e7ec-4950-9a60-48236c77d83b" providerId="ADAL" clId="{C829C101-7AA3-440D-84DD-C1BC9B3A4084}" dt="2024-02-27T14:04:39.920" v="114" actId="20577"/>
          <ac:spMkLst>
            <pc:docMk/>
            <pc:sldMk cId="268326346" sldId="294"/>
            <ac:spMk id="7" creationId="{4103BDBF-91D9-4B73-ABA5-72E2F8288E55}"/>
          </ac:spMkLst>
        </pc:spChg>
        <pc:spChg chg="mod">
          <ac:chgData name="jeongkilyong" userId="42a1e730-e7ec-4950-9a60-48236c77d83b" providerId="ADAL" clId="{C829C101-7AA3-440D-84DD-C1BC9B3A4084}" dt="2024-02-27T14:04:43.266" v="115"/>
          <ac:spMkLst>
            <pc:docMk/>
            <pc:sldMk cId="268326346" sldId="294"/>
            <ac:spMk id="8" creationId="{28EB9FA0-4C4F-4A06-A5C7-DC42476C7DD6}"/>
          </ac:spMkLst>
        </pc:spChg>
      </pc:sldChg>
      <pc:sldChg chg="modSp mod">
        <pc:chgData name="jeongkilyong" userId="42a1e730-e7ec-4950-9a60-48236c77d83b" providerId="ADAL" clId="{C829C101-7AA3-440D-84DD-C1BC9B3A4084}" dt="2024-02-27T14:03:46.238" v="86"/>
        <pc:sldMkLst>
          <pc:docMk/>
          <pc:sldMk cId="900103486" sldId="295"/>
        </pc:sldMkLst>
        <pc:spChg chg="mod">
          <ac:chgData name="jeongkilyong" userId="42a1e730-e7ec-4950-9a60-48236c77d83b" providerId="ADAL" clId="{C829C101-7AA3-440D-84DD-C1BC9B3A4084}" dt="2024-02-27T14:03:46.238" v="86"/>
          <ac:spMkLst>
            <pc:docMk/>
            <pc:sldMk cId="900103486" sldId="295"/>
            <ac:spMk id="6" creationId="{A7057724-C8EE-4439-9E0A-898831E087C2}"/>
          </ac:spMkLst>
        </pc:spChg>
      </pc:sldChg>
      <pc:sldChg chg="modSp mod">
        <pc:chgData name="jeongkilyong" userId="42a1e730-e7ec-4950-9a60-48236c77d83b" providerId="ADAL" clId="{C829C101-7AA3-440D-84DD-C1BC9B3A4084}" dt="2024-02-27T14:09:32.768" v="203" actId="1076"/>
        <pc:sldMkLst>
          <pc:docMk/>
          <pc:sldMk cId="53578821" sldId="296"/>
        </pc:sldMkLst>
        <pc:spChg chg="mod">
          <ac:chgData name="jeongkilyong" userId="42a1e730-e7ec-4950-9a60-48236c77d83b" providerId="ADAL" clId="{C829C101-7AA3-440D-84DD-C1BC9B3A4084}" dt="2024-02-27T14:09:30.651" v="202" actId="20577"/>
          <ac:spMkLst>
            <pc:docMk/>
            <pc:sldMk cId="53578821" sldId="296"/>
            <ac:spMk id="5" creationId="{20B7D52D-9A43-487C-B27D-03DFB8EBDBC7}"/>
          </ac:spMkLst>
        </pc:spChg>
        <pc:spChg chg="mod">
          <ac:chgData name="jeongkilyong" userId="42a1e730-e7ec-4950-9a60-48236c77d83b" providerId="ADAL" clId="{C829C101-7AA3-440D-84DD-C1BC9B3A4084}" dt="2024-02-27T14:09:32.768" v="203" actId="1076"/>
          <ac:spMkLst>
            <pc:docMk/>
            <pc:sldMk cId="53578821" sldId="296"/>
            <ac:spMk id="6" creationId="{8958952E-BFAE-4CF7-9956-44D7D901532A}"/>
          </ac:spMkLst>
        </pc:spChg>
      </pc:sldChg>
      <pc:sldChg chg="modSp mod">
        <pc:chgData name="jeongkilyong" userId="42a1e730-e7ec-4950-9a60-48236c77d83b" providerId="ADAL" clId="{C829C101-7AA3-440D-84DD-C1BC9B3A4084}" dt="2024-02-27T13:21:20.183" v="41"/>
        <pc:sldMkLst>
          <pc:docMk/>
          <pc:sldMk cId="706516692" sldId="297"/>
        </pc:sldMkLst>
        <pc:spChg chg="mod">
          <ac:chgData name="jeongkilyong" userId="42a1e730-e7ec-4950-9a60-48236c77d83b" providerId="ADAL" clId="{C829C101-7AA3-440D-84DD-C1BC9B3A4084}" dt="2024-02-27T13:21:20.183" v="41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C829C101-7AA3-440D-84DD-C1BC9B3A4084}" dt="2024-02-27T13:21:19.817" v="40"/>
          <ac:spMkLst>
            <pc:docMk/>
            <pc:sldMk cId="706516692" sldId="297"/>
            <ac:spMk id="11" creationId="{ACC1F2DB-F4F7-43DD-BC81-2D5288BE1863}"/>
          </ac:spMkLst>
        </pc:spChg>
      </pc:sldChg>
      <pc:sldChg chg="modSp mod">
        <pc:chgData name="jeongkilyong" userId="42a1e730-e7ec-4950-9a60-48236c77d83b" providerId="ADAL" clId="{C829C101-7AA3-440D-84DD-C1BC9B3A4084}" dt="2024-02-25T22:47:22.395" v="14" actId="20577"/>
        <pc:sldMkLst>
          <pc:docMk/>
          <pc:sldMk cId="1147875491" sldId="299"/>
        </pc:sldMkLst>
        <pc:spChg chg="mod">
          <ac:chgData name="jeongkilyong" userId="42a1e730-e7ec-4950-9a60-48236c77d83b" providerId="ADAL" clId="{C829C101-7AA3-440D-84DD-C1BC9B3A4084}" dt="2024-02-25T22:47:22.395" v="14" actId="20577"/>
          <ac:spMkLst>
            <pc:docMk/>
            <pc:sldMk cId="1147875491" sldId="299"/>
            <ac:spMk id="5" creationId="{D8A199DF-DA5C-46F4-BA3D-45DAE45DF8C2}"/>
          </ac:spMkLst>
        </pc:spChg>
      </pc:sldChg>
      <pc:sldChg chg="modSp mod">
        <pc:chgData name="jeongkilyong" userId="42a1e730-e7ec-4950-9a60-48236c77d83b" providerId="ADAL" clId="{C829C101-7AA3-440D-84DD-C1BC9B3A4084}" dt="2024-02-27T14:05:12.170" v="116"/>
        <pc:sldMkLst>
          <pc:docMk/>
          <pc:sldMk cId="1995295054" sldId="300"/>
        </pc:sldMkLst>
        <pc:spChg chg="mod">
          <ac:chgData name="jeongkilyong" userId="42a1e730-e7ec-4950-9a60-48236c77d83b" providerId="ADAL" clId="{C829C101-7AA3-440D-84DD-C1BC9B3A4084}" dt="2024-02-27T14:05:12.170" v="116"/>
          <ac:spMkLst>
            <pc:docMk/>
            <pc:sldMk cId="1995295054" sldId="300"/>
            <ac:spMk id="6" creationId="{40A6A68B-D0DB-4076-B0DE-C97614AC0B08}"/>
          </ac:spMkLst>
        </pc:spChg>
      </pc:sldChg>
      <pc:sldChg chg="modSp mod">
        <pc:chgData name="jeongkilyong" userId="42a1e730-e7ec-4950-9a60-48236c77d83b" providerId="ADAL" clId="{C829C101-7AA3-440D-84DD-C1BC9B3A4084}" dt="2024-02-27T14:12:39.105" v="307" actId="20577"/>
        <pc:sldMkLst>
          <pc:docMk/>
          <pc:sldMk cId="728317058" sldId="301"/>
        </pc:sldMkLst>
        <pc:spChg chg="mod">
          <ac:chgData name="jeongkilyong" userId="42a1e730-e7ec-4950-9a60-48236c77d83b" providerId="ADAL" clId="{C829C101-7AA3-440D-84DD-C1BC9B3A4084}" dt="2024-02-27T14:12:39.105" v="307" actId="20577"/>
          <ac:spMkLst>
            <pc:docMk/>
            <pc:sldMk cId="728317058" sldId="301"/>
            <ac:spMk id="5" creationId="{D7E0082D-4D9F-4BA6-A2BD-79C674EA2B83}"/>
          </ac:spMkLst>
        </pc:spChg>
        <pc:spChg chg="mod">
          <ac:chgData name="jeongkilyong" userId="42a1e730-e7ec-4950-9a60-48236c77d83b" providerId="ADAL" clId="{C829C101-7AA3-440D-84DD-C1BC9B3A4084}" dt="2024-02-27T14:06:03.534" v="118"/>
          <ac:spMkLst>
            <pc:docMk/>
            <pc:sldMk cId="728317058" sldId="301"/>
            <ac:spMk id="6" creationId="{82CB4DAD-FF6C-4563-BE83-1F10016A48CE}"/>
          </ac:spMkLst>
        </pc:spChg>
      </pc:sldChg>
      <pc:sldChg chg="modSp mod">
        <pc:chgData name="jeongkilyong" userId="42a1e730-e7ec-4950-9a60-48236c77d83b" providerId="ADAL" clId="{C829C101-7AA3-440D-84DD-C1BC9B3A4084}" dt="2024-02-27T14:06:10.908" v="119"/>
        <pc:sldMkLst>
          <pc:docMk/>
          <pc:sldMk cId="2047273615" sldId="304"/>
        </pc:sldMkLst>
        <pc:spChg chg="mod">
          <ac:chgData name="jeongkilyong" userId="42a1e730-e7ec-4950-9a60-48236c77d83b" providerId="ADAL" clId="{C829C101-7AA3-440D-84DD-C1BC9B3A4084}" dt="2024-02-27T14:06:10.908" v="119"/>
          <ac:spMkLst>
            <pc:docMk/>
            <pc:sldMk cId="2047273615" sldId="304"/>
            <ac:spMk id="5" creationId="{2D5179D7-41F6-43BF-8F1A-9EAE78209FF5}"/>
          </ac:spMkLst>
        </pc:spChg>
      </pc:sldChg>
      <pc:sldChg chg="modSp mod">
        <pc:chgData name="jeongkilyong" userId="42a1e730-e7ec-4950-9a60-48236c77d83b" providerId="ADAL" clId="{C829C101-7AA3-440D-84DD-C1BC9B3A4084}" dt="2024-02-27T14:07:03.806" v="139" actId="20577"/>
        <pc:sldMkLst>
          <pc:docMk/>
          <pc:sldMk cId="1072873972" sldId="306"/>
        </pc:sldMkLst>
        <pc:spChg chg="mod">
          <ac:chgData name="jeongkilyong" userId="42a1e730-e7ec-4950-9a60-48236c77d83b" providerId="ADAL" clId="{C829C101-7AA3-440D-84DD-C1BC9B3A4084}" dt="2024-02-27T14:07:03.806" v="139" actId="20577"/>
          <ac:spMkLst>
            <pc:docMk/>
            <pc:sldMk cId="1072873972" sldId="306"/>
            <ac:spMk id="6" creationId="{C6196F20-0327-4D94-AFCF-9E04CC55FEB5}"/>
          </ac:spMkLst>
        </pc:spChg>
        <pc:spChg chg="mod">
          <ac:chgData name="jeongkilyong" userId="42a1e730-e7ec-4950-9a60-48236c77d83b" providerId="ADAL" clId="{C829C101-7AA3-440D-84DD-C1BC9B3A4084}" dt="2024-02-27T13:28:16.525" v="55"/>
          <ac:spMkLst>
            <pc:docMk/>
            <pc:sldMk cId="1072873972" sldId="306"/>
            <ac:spMk id="7" creationId="{5571D52D-2E53-4760-956C-02B8690C9F6C}"/>
          </ac:spMkLst>
        </pc:spChg>
        <pc:spChg chg="mod">
          <ac:chgData name="jeongkilyong" userId="42a1e730-e7ec-4950-9a60-48236c77d83b" providerId="ADAL" clId="{C829C101-7AA3-440D-84DD-C1BC9B3A4084}" dt="2024-02-27T14:06:30.512" v="124"/>
          <ac:spMkLst>
            <pc:docMk/>
            <pc:sldMk cId="1072873972" sldId="306"/>
            <ac:spMk id="8" creationId="{66A1BFD6-F0C0-4865-8C4C-32DA67A0B726}"/>
          </ac:spMkLst>
        </pc:spChg>
        <pc:spChg chg="mod">
          <ac:chgData name="jeongkilyong" userId="42a1e730-e7ec-4950-9a60-48236c77d83b" providerId="ADAL" clId="{C829C101-7AA3-440D-84DD-C1BC9B3A4084}" dt="2024-02-27T13:28:23.110" v="60"/>
          <ac:spMkLst>
            <pc:docMk/>
            <pc:sldMk cId="1072873972" sldId="306"/>
            <ac:spMk id="9" creationId="{50833E9C-209C-42E9-9121-EC72C9F3492A}"/>
          </ac:spMkLst>
        </pc:spChg>
        <pc:spChg chg="mod">
          <ac:chgData name="jeongkilyong" userId="42a1e730-e7ec-4950-9a60-48236c77d83b" providerId="ADAL" clId="{C829C101-7AA3-440D-84DD-C1BC9B3A4084}" dt="2024-02-27T14:06:32.507" v="125"/>
          <ac:spMkLst>
            <pc:docMk/>
            <pc:sldMk cId="1072873972" sldId="306"/>
            <ac:spMk id="10" creationId="{8C376DC2-1C48-4A0B-9E84-0E3C9A4A33BC}"/>
          </ac:spMkLst>
        </pc:spChg>
      </pc:sldChg>
      <pc:sldChg chg="addSp modSp mod">
        <pc:chgData name="jeongkilyong" userId="42a1e730-e7ec-4950-9a60-48236c77d83b" providerId="ADAL" clId="{C829C101-7AA3-440D-84DD-C1BC9B3A4084}" dt="2024-02-27T14:14:02.315" v="350" actId="20577"/>
        <pc:sldMkLst>
          <pc:docMk/>
          <pc:sldMk cId="2454054059" sldId="307"/>
        </pc:sldMkLst>
        <pc:spChg chg="mod">
          <ac:chgData name="jeongkilyong" userId="42a1e730-e7ec-4950-9a60-48236c77d83b" providerId="ADAL" clId="{C829C101-7AA3-440D-84DD-C1BC9B3A4084}" dt="2024-02-27T14:13:24.647" v="308" actId="1076"/>
          <ac:spMkLst>
            <pc:docMk/>
            <pc:sldMk cId="2454054059" sldId="307"/>
            <ac:spMk id="6" creationId="{A91144B5-CDF5-4014-8B33-D86DB6134885}"/>
          </ac:spMkLst>
        </pc:spChg>
        <pc:spChg chg="add mod">
          <ac:chgData name="jeongkilyong" userId="42a1e730-e7ec-4950-9a60-48236c77d83b" providerId="ADAL" clId="{C829C101-7AA3-440D-84DD-C1BC9B3A4084}" dt="2024-02-27T14:14:02.315" v="350" actId="20577"/>
          <ac:spMkLst>
            <pc:docMk/>
            <pc:sldMk cId="2454054059" sldId="307"/>
            <ac:spMk id="7" creationId="{A41FDA8A-92A1-4D95-B416-57A37342D144}"/>
          </ac:spMkLst>
        </pc:spChg>
      </pc:sldChg>
      <pc:sldChg chg="modSp mod">
        <pc:chgData name="jeongkilyong" userId="42a1e730-e7ec-4950-9a60-48236c77d83b" providerId="ADAL" clId="{C829C101-7AA3-440D-84DD-C1BC9B3A4084}" dt="2024-02-27T13:28:51.517" v="80" actId="20577"/>
        <pc:sldMkLst>
          <pc:docMk/>
          <pc:sldMk cId="2470055609" sldId="308"/>
        </pc:sldMkLst>
        <pc:spChg chg="mod">
          <ac:chgData name="jeongkilyong" userId="42a1e730-e7ec-4950-9a60-48236c77d83b" providerId="ADAL" clId="{C829C101-7AA3-440D-84DD-C1BC9B3A4084}" dt="2024-02-27T13:28:39.693" v="69" actId="6549"/>
          <ac:spMkLst>
            <pc:docMk/>
            <pc:sldMk cId="2470055609" sldId="308"/>
            <ac:spMk id="6" creationId="{106BF331-4F11-4B95-8CDE-DECBB947C942}"/>
          </ac:spMkLst>
        </pc:spChg>
        <pc:spChg chg="mod">
          <ac:chgData name="jeongkilyong" userId="42a1e730-e7ec-4950-9a60-48236c77d83b" providerId="ADAL" clId="{C829C101-7AA3-440D-84DD-C1BC9B3A4084}" dt="2024-02-27T13:28:45.295" v="74" actId="20577"/>
          <ac:spMkLst>
            <pc:docMk/>
            <pc:sldMk cId="2470055609" sldId="308"/>
            <ac:spMk id="7" creationId="{CC17DA7C-46B1-40A6-93FF-2167850D5AB5}"/>
          </ac:spMkLst>
        </pc:spChg>
        <pc:spChg chg="mod">
          <ac:chgData name="jeongkilyong" userId="42a1e730-e7ec-4950-9a60-48236c77d83b" providerId="ADAL" clId="{C829C101-7AA3-440D-84DD-C1BC9B3A4084}" dt="2024-02-27T13:28:51.517" v="80" actId="20577"/>
          <ac:spMkLst>
            <pc:docMk/>
            <pc:sldMk cId="2470055609" sldId="308"/>
            <ac:spMk id="8" creationId="{906D0147-0C23-4A00-ACA1-081365872690}"/>
          </ac:spMkLst>
        </pc:sp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1D74A321-71E9-470C-990A-0AF5633ED9A4}"/>
    <pc:docChg chg="undo custSel modSld">
      <pc:chgData name="jeongkilyong" userId="42a1e730-e7ec-4950-9a60-48236c77d83b" providerId="ADAL" clId="{1D74A321-71E9-470C-990A-0AF5633ED9A4}" dt="2023-10-26T01:52:35.075" v="174" actId="207"/>
      <pc:docMkLst>
        <pc:docMk/>
      </pc:docMkLst>
      <pc:sldChg chg="addSp modSp mod">
        <pc:chgData name="jeongkilyong" userId="42a1e730-e7ec-4950-9a60-48236c77d83b" providerId="ADAL" clId="{1D74A321-71E9-470C-990A-0AF5633ED9A4}" dt="2023-10-25T05:58:34.445" v="129" actId="1076"/>
        <pc:sldMkLst>
          <pc:docMk/>
          <pc:sldMk cId="706516692" sldId="297"/>
        </pc:sldMkLst>
        <pc:spChg chg="mod">
          <ac:chgData name="jeongkilyong" userId="42a1e730-e7ec-4950-9a60-48236c77d83b" providerId="ADAL" clId="{1D74A321-71E9-470C-990A-0AF5633ED9A4}" dt="2023-10-25T05:50:45.885" v="31" actId="14100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1D74A321-71E9-470C-990A-0AF5633ED9A4}" dt="2023-10-25T05:50:55.031" v="35" actId="14100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0" creationId="{5C140F8A-34D5-44BB-A73C-3CFC34CBB785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1" creationId="{ACC1F2DB-F4F7-43DD-BC81-2D5288BE1863}"/>
          </ac:spMkLst>
        </pc:spChg>
        <pc:spChg chg="add mod">
          <ac:chgData name="jeongkilyong" userId="42a1e730-e7ec-4950-9a60-48236c77d83b" providerId="ADAL" clId="{1D74A321-71E9-470C-990A-0AF5633ED9A4}" dt="2023-10-25T05:58:18.164" v="112" actId="1076"/>
          <ac:spMkLst>
            <pc:docMk/>
            <pc:sldMk cId="706516692" sldId="297"/>
            <ac:spMk id="22" creationId="{7916C997-78D5-4561-8DBB-09B2928C8955}"/>
          </ac:spMkLst>
        </pc:spChg>
        <pc:spChg chg="add mod">
          <ac:chgData name="jeongkilyong" userId="42a1e730-e7ec-4950-9a60-48236c77d83b" providerId="ADAL" clId="{1D74A321-71E9-470C-990A-0AF5633ED9A4}" dt="2023-10-25T05:58:24.554" v="127" actId="20577"/>
          <ac:spMkLst>
            <pc:docMk/>
            <pc:sldMk cId="706516692" sldId="297"/>
            <ac:spMk id="23" creationId="{A9939F84-6ABF-4D36-BD88-5FE80816B37A}"/>
          </ac:spMkLst>
        </pc:spChg>
        <pc:spChg chg="add mod">
          <ac:chgData name="jeongkilyong" userId="42a1e730-e7ec-4950-9a60-48236c77d83b" providerId="ADAL" clId="{1D74A321-71E9-470C-990A-0AF5633ED9A4}" dt="2023-10-25T05:58:28.401" v="128" actId="571"/>
          <ac:spMkLst>
            <pc:docMk/>
            <pc:sldMk cId="706516692" sldId="297"/>
            <ac:spMk id="24" creationId="{62AE7DB2-5ACB-4197-9F05-1CC5B44A78CC}"/>
          </ac:spMkLst>
        </pc:spChg>
        <pc:spChg chg="add mod">
          <ac:chgData name="jeongkilyong" userId="42a1e730-e7ec-4950-9a60-48236c77d83b" providerId="ADAL" clId="{1D74A321-71E9-470C-990A-0AF5633ED9A4}" dt="2023-10-25T05:58:34.445" v="129" actId="1076"/>
          <ac:spMkLst>
            <pc:docMk/>
            <pc:sldMk cId="706516692" sldId="297"/>
            <ac:spMk id="25" creationId="{914ED73D-36B0-40D3-9418-FA3B121C758A}"/>
          </ac:spMkLst>
        </pc:sp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3" creationId="{B22E90BB-FBF1-41C6-A461-897614410B0A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4" creationId="{91D19ECE-FDC0-44BD-A824-B5D4B3619C1C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6" creationId="{D6D43ADD-CD33-46D5-BAC3-42FC427FD228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8" creationId="{5C5B331D-9A08-4783-B9C9-20A521DA5DDA}"/>
          </ac:cxnSpMkLst>
        </pc:cxnChg>
      </pc:sldChg>
      <pc:sldChg chg="modSp mod">
        <pc:chgData name="jeongkilyong" userId="42a1e730-e7ec-4950-9a60-48236c77d83b" providerId="ADAL" clId="{1D74A321-71E9-470C-990A-0AF5633ED9A4}" dt="2023-10-26T01:52:35.075" v="174" actId="207"/>
        <pc:sldMkLst>
          <pc:docMk/>
          <pc:sldMk cId="444694144" sldId="302"/>
        </pc:sldMkLst>
        <pc:spChg chg="mod">
          <ac:chgData name="jeongkilyong" userId="42a1e730-e7ec-4950-9a60-48236c77d83b" providerId="ADAL" clId="{1D74A321-71E9-470C-990A-0AF5633ED9A4}" dt="2023-10-26T01:52:35.075" v="174" actId="207"/>
          <ac:spMkLst>
            <pc:docMk/>
            <pc:sldMk cId="444694144" sldId="302"/>
            <ac:spMk id="5" creationId="{F0AEF5F7-CC05-4C6B-BD9E-E28F937E23CB}"/>
          </ac:spMkLst>
        </pc:spChg>
        <pc:spChg chg="mod">
          <ac:chgData name="jeongkilyong" userId="42a1e730-e7ec-4950-9a60-48236c77d83b" providerId="ADAL" clId="{1D74A321-71E9-470C-990A-0AF5633ED9A4}" dt="2023-10-25T06:59:43.913" v="161" actId="403"/>
          <ac:spMkLst>
            <pc:docMk/>
            <pc:sldMk cId="444694144" sldId="302"/>
            <ac:spMk id="7" creationId="{245F0A32-62B6-4142-B3A3-F35B74FF88E0}"/>
          </ac:spMkLst>
        </pc:spChg>
      </pc:sldChg>
      <pc:sldChg chg="modSp mod">
        <pc:chgData name="jeongkilyong" userId="42a1e730-e7ec-4950-9a60-48236c77d83b" providerId="ADAL" clId="{1D74A321-71E9-470C-990A-0AF5633ED9A4}" dt="2023-10-25T08:38:33.948" v="162"/>
        <pc:sldMkLst>
          <pc:docMk/>
          <pc:sldMk cId="2470055609" sldId="308"/>
        </pc:sldMkLst>
        <pc:spChg chg="mod">
          <ac:chgData name="jeongkilyong" userId="42a1e730-e7ec-4950-9a60-48236c77d83b" providerId="ADAL" clId="{1D74A321-71E9-470C-990A-0AF5633ED9A4}" dt="2023-10-25T08:38:33.948" v="162"/>
          <ac:spMkLst>
            <pc:docMk/>
            <pc:sldMk cId="2470055609" sldId="308"/>
            <ac:spMk id="7" creationId="{CC17DA7C-46B1-40A6-93FF-2167850D5AB5}"/>
          </ac:spMkLst>
        </pc:spChg>
      </pc:sldChg>
      <pc:sldChg chg="modSp mod">
        <pc:chgData name="jeongkilyong" userId="42a1e730-e7ec-4950-9a60-48236c77d83b" providerId="ADAL" clId="{1D74A321-71E9-470C-990A-0AF5633ED9A4}" dt="2023-10-26T01:16:32.005" v="172" actId="20577"/>
        <pc:sldMkLst>
          <pc:docMk/>
          <pc:sldMk cId="1038243149" sldId="309"/>
        </pc:sldMkLst>
        <pc:spChg chg="mod">
          <ac:chgData name="jeongkilyong" userId="42a1e730-e7ec-4950-9a60-48236c77d83b" providerId="ADAL" clId="{1D74A321-71E9-470C-990A-0AF5633ED9A4}" dt="2023-10-25T09:16:05.948" v="165" actId="20577"/>
          <ac:spMkLst>
            <pc:docMk/>
            <pc:sldMk cId="1038243149" sldId="309"/>
            <ac:spMk id="5" creationId="{2D7E28E6-0292-4349-9DEC-B2B8297E07C0}"/>
          </ac:spMkLst>
        </pc:spChg>
        <pc:spChg chg="mod">
          <ac:chgData name="jeongkilyong" userId="42a1e730-e7ec-4950-9a60-48236c77d83b" providerId="ADAL" clId="{1D74A321-71E9-470C-990A-0AF5633ED9A4}" dt="2023-10-26T01:16:32.005" v="172" actId="20577"/>
          <ac:spMkLst>
            <pc:docMk/>
            <pc:sldMk cId="1038243149" sldId="309"/>
            <ac:spMk id="7" creationId="{2382519C-D4EA-4B1C-BBE6-96FAA5EC438A}"/>
          </ac:spMkLst>
        </pc:spChg>
      </pc:sldChg>
      <pc:sldChg chg="modSp mod">
        <pc:chgData name="jeongkilyong" userId="42a1e730-e7ec-4950-9a60-48236c77d83b" providerId="ADAL" clId="{1D74A321-71E9-470C-990A-0AF5633ED9A4}" dt="2023-10-25T09:16:29.027" v="169" actId="20577"/>
        <pc:sldMkLst>
          <pc:docMk/>
          <pc:sldMk cId="4132166881" sldId="310"/>
        </pc:sldMkLst>
        <pc:spChg chg="mod">
          <ac:chgData name="jeongkilyong" userId="42a1e730-e7ec-4950-9a60-48236c77d83b" providerId="ADAL" clId="{1D74A321-71E9-470C-990A-0AF5633ED9A4}" dt="2023-10-25T09:16:29.027" v="169" actId="20577"/>
          <ac:spMkLst>
            <pc:docMk/>
            <pc:sldMk cId="4132166881" sldId="310"/>
            <ac:spMk id="5" creationId="{57FAD6C1-1407-4B3C-B82F-C4E087D23170}"/>
          </ac:spMkLst>
        </pc:spChg>
        <pc:spChg chg="mod">
          <ac:chgData name="jeongkilyong" userId="42a1e730-e7ec-4950-9a60-48236c77d83b" providerId="ADAL" clId="{1D74A321-71E9-470C-990A-0AF5633ED9A4}" dt="2023-10-25T06:00:16.743" v="160" actId="20577"/>
          <ac:spMkLst>
            <pc:docMk/>
            <pc:sldMk cId="4132166881" sldId="310"/>
            <ac:spMk id="12" creationId="{10ACD4E5-1FFB-574E-8F99-C84FF7F714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2/27/2024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2024-02-27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함수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매개변수와 인자의 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AE02E30-5853-458E-A9A9-090D50ECD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인자의 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정의한 매개변수와 함수 호출에 사용되는 인자의 수가 달라도 에러가 발생하지는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부족한 인자에 대한 매개변수에는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지정됨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남는 인자에 대해서는 처리할 매개변수가 없기 때문에 무시됨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3A036-9DEA-4B3B-B813-83DFCE08D64C}"/>
              </a:ext>
            </a:extLst>
          </p:cNvPr>
          <p:cNvSpPr txBox="1"/>
          <p:nvPr/>
        </p:nvSpPr>
        <p:spPr>
          <a:xfrm>
            <a:off x="2286000" y="2708920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FD49C-81C4-4722-BAC6-E1E6FA5680F1}"/>
              </a:ext>
            </a:extLst>
          </p:cNvPr>
          <p:cNvSpPr txBox="1"/>
          <p:nvPr/>
        </p:nvSpPr>
        <p:spPr>
          <a:xfrm>
            <a:off x="2286000" y="4971173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9EBA5193-45AF-4284-AEB9-4B2A6D632B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D2E9F2-71D0-498C-B2AB-A43F077EEDE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56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암묵적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8A199DF-DA5C-46F4-BA3D-45DAE45D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암묵적 매개변수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함수에서 명시적으로 선언하지 않고 암묵적으로 사용할 수 있는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this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전달된 모든 인자들을 담고 있는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컬렉션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각 인자에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ES6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나머지 매개변수 사용을 권장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(...)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컨텍스트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호출한 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참조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5FC7D03D-1B8C-4591-84BF-71F8149E25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00C1C-F216-445F-93C2-56DC19DEC750}"/>
              </a:ext>
            </a:extLst>
          </p:cNvPr>
          <p:cNvSpPr txBox="1"/>
          <p:nvPr/>
        </p:nvSpPr>
        <p:spPr>
          <a:xfrm>
            <a:off x="8397809" y="764704"/>
            <a:ext cx="2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87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64082F-9D51-4C84-87D9-C4326792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함수로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함수 호출 방법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어디서나 참조 가능하므로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사용할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6A68B-D0DB-4076-B0DE-C97614AC0B08}"/>
              </a:ext>
            </a:extLst>
          </p:cNvPr>
          <p:cNvSpPr txBox="1"/>
          <p:nvPr/>
        </p:nvSpPr>
        <p:spPr>
          <a:xfrm>
            <a:off x="976246" y="2420888"/>
            <a:ext cx="45720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window.alert();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f1();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f2();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A50E9F-BA4D-4D2C-A626-6970A2FC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54" y="3610690"/>
            <a:ext cx="3924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9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7E0082D-4D9F-4BA6-A2BD-79C674EA2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정의된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메서드를 정의한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생성된 객체를 참조하므로 객체에 종속적인 속성을 부여하는게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하나만 정의하고 여러 객체에서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객체지향 프로그래밍을 가능하게 하는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중요한 특징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B4DAD-FF6C-4563-BE83-1F10016A48CE}"/>
              </a:ext>
            </a:extLst>
          </p:cNvPr>
          <p:cNvSpPr txBox="1"/>
          <p:nvPr/>
        </p:nvSpPr>
        <p:spPr>
          <a:xfrm>
            <a:off x="1905571" y="3319632"/>
            <a:ext cx="53328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user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user.getName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userName = user.getName();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EF25FE-838B-4ACF-8491-36E43E29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5217875"/>
            <a:ext cx="5476875" cy="419100"/>
          </a:xfrm>
          <a:prstGeom prst="rect">
            <a:avLst/>
          </a:prstGeom>
        </p:spPr>
      </p:pic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5628267B-5A9C-47E5-86B8-ADF5CB7E6DE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BF6E8C-99D9-4BD6-A74D-D4A52B85A52E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02-14, ex01-12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31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0AEF5F7-CC05-4C6B-BD9E-E28F937E2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apply(), call()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정의된 메서드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.apply(),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.call()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호출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apply(), call()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메소드의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인자로 전달되는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명시적으로 지정할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호출 시 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p1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p2)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 배열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p1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p2, p3, …)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이후의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(p2, p3, …)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인자값을 차례대로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2AA313B5-3C70-4F91-AFDC-E9BEE86EEB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0A32-62B6-4142-B3A3-F35B74FF88E0}"/>
              </a:ext>
            </a:extLst>
          </p:cNvPr>
          <p:cNvSpPr txBox="1"/>
          <p:nvPr/>
        </p:nvSpPr>
        <p:spPr>
          <a:xfrm>
            <a:off x="6541006" y="764704"/>
            <a:ext cx="452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ex02-14.js, 05, 15, 15-01, 15-02, 15-03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9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BA3985D-CD0F-4EFE-ABCB-AA7E31BF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마지막에 지정한 요소를 추가한다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속성을 만들고 지정한 요소를 저장한 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하나 증가시킨다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객체를 배열처럼 동작시키기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추가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Array.prototype.push.call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추가할 요소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통해 생성되는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함수에 자동으로 할당됨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4D40AA5-92F1-4F6E-BB7D-B1E793906B8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7C38EA-4539-4CC9-92A8-BEE795FF94C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62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5179D7-41F6-43BF-8F1A-9EAE78209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데이터를 각각의 매개변수로 분리하여 전달할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Math.min(n1, n2, n3, ...)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Math.max(n1, n2, n3, ...)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 ker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 [e1, e2, e2, ...];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Math.min(a[0], a[1], a[2], ...???)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Math.min.apply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(Math,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Math.min(...a)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F2BE273-2FCC-4BBD-8C6B-FB0536C48D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15845-F660-4B07-8AC0-38CE172891B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27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클래스와 비슷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생성자로 사용할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생성자를 통해 생성된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호출될 때의 내부 동작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비어있는 객체를 새로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 생성된 객체는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함수에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반환하는 객체가 없다면 생성된 객체를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프로그램의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비슷한 동작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작성할 때 고려해야 할 것들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함수처럼 호출할 수 있지만 이럴 경우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내부의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객체를 가리키므로 객체에 종속적인 값을 지정할 수 없으므로 의미가 없다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(naming)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작업할 동작을 나타내는 동사로 이름 짓고 소문자로 시작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생성할 객체를 나타내는 명사로 이름 짓고 대문자로 시작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512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2105436-C49E-4051-A11C-FDBA5A7A7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생성자 함수들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String, Number, Boolean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96F20-0327-4D94-AFCF-9E04CC55FEB5}"/>
              </a:ext>
            </a:extLst>
          </p:cNvPr>
          <p:cNvSpPr txBox="1"/>
          <p:nvPr/>
        </p:nvSpPr>
        <p:spPr>
          <a:xfrm>
            <a:off x="1331640" y="1484784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'return x + y;'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(x, y) =&gt; {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1D52D-2E53-4760-956C-02B8690C9F6C}"/>
              </a:ext>
            </a:extLst>
          </p:cNvPr>
          <p:cNvSpPr txBox="1"/>
          <p:nvPr/>
        </p:nvSpPr>
        <p:spPr>
          <a:xfrm>
            <a:off x="1331640" y="2597517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1BFD6-F0C0-4865-8C4C-32DA67A0B726}"/>
              </a:ext>
            </a:extLst>
          </p:cNvPr>
          <p:cNvSpPr txBox="1"/>
          <p:nvPr/>
        </p:nvSpPr>
        <p:spPr>
          <a:xfrm>
            <a:off x="1331640" y="3729806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male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33E9C-209C-42E9-9121-EC72C9F3492A}"/>
              </a:ext>
            </a:extLst>
          </p:cNvPr>
          <p:cNvSpPr txBox="1"/>
          <p:nvPr/>
        </p:nvSpPr>
        <p:spPr>
          <a:xfrm>
            <a:off x="1331640" y="5086925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Array();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 = [];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76DC2-1C48-4A0B-9E84-0E3C9A4A33BC}"/>
              </a:ext>
            </a:extLst>
          </p:cNvPr>
          <p:cNvSpPr txBox="1"/>
          <p:nvPr/>
        </p:nvSpPr>
        <p:spPr>
          <a:xfrm>
            <a:off x="1331640" y="6156012"/>
            <a:ext cx="6480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Date();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B13DB725-87BD-4B09-8E53-C8D2607D46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2E855F-7C75-40A1-89DD-15AB1C63EBE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ex02-17, 18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87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익명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(Anonymous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AE9DBC6-9FDA-4EFB-A5A0-F77FA4749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함수의 사용처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변수에 저장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인자값으로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사용되는 코드가 한번만 나타난다면 불필요한 이름을 지정할 필요 없이 익명 함수로 작성한다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144B5-CDF5-4014-8B33-D86DB6134885}"/>
              </a:ext>
            </a:extLst>
          </p:cNvPr>
          <p:cNvSpPr txBox="1"/>
          <p:nvPr/>
        </p:nvSpPr>
        <p:spPr>
          <a:xfrm>
            <a:off x="998738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f2: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window.onload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setTimeout(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FDA8A-92A1-4D95-B416-57A37342D144}"/>
              </a:ext>
            </a:extLst>
          </p:cNvPr>
          <p:cNvSpPr txBox="1"/>
          <p:nvPr/>
        </p:nvSpPr>
        <p:spPr>
          <a:xfrm>
            <a:off x="6245441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 = () =&gt; 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f2: () =&gt; 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window.onload = () =&gt; {};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setTimeout(() =&gt; 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405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85063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일급 객체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생성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호이스팅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패턴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콜백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(Callback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B43DEE1-15A8-4BA4-B86F-681871CB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callback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어떤 작업의 결과로 호출되는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특정한 상황이 되거나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발생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시간이 흐르면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(timeout)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특정 작업의 수행이 끝나면 호출하도록 지정한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BF331-4F11-4B95-8CDE-DECBB947C942}"/>
              </a:ext>
            </a:extLst>
          </p:cNvPr>
          <p:cNvSpPr txBox="1"/>
          <p:nvPr/>
        </p:nvSpPr>
        <p:spPr>
          <a:xfrm>
            <a:off x="1331640" y="2331913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setTimeout(()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초가 흐름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7DA7C-46B1-40A6-93FF-2167850D5AB5}"/>
              </a:ext>
            </a:extLst>
          </p:cNvPr>
          <p:cNvSpPr txBox="1"/>
          <p:nvPr/>
        </p:nvSpPr>
        <p:spPr>
          <a:xfrm>
            <a:off x="1331640" y="3429000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btn.addEventListener(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D0147-0C23-4A00-ACA1-081365872690}"/>
              </a:ext>
            </a:extLst>
          </p:cNvPr>
          <p:cNvSpPr txBox="1"/>
          <p:nvPr/>
        </p:nvSpPr>
        <p:spPr>
          <a:xfrm>
            <a:off x="1331640" y="4509120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someFunction(()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'someFunction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수행 완료후 처리할 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B4145849-A485-43ED-875B-BF20C5F7A6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6868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B148D0-D3ED-4AFF-A355-F9088FE60971}"/>
              </a:ext>
            </a:extLst>
          </p:cNvPr>
          <p:cNvSpPr txBox="1"/>
          <p:nvPr/>
        </p:nvSpPr>
        <p:spPr>
          <a:xfrm>
            <a:off x="7394460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055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(Higher order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20187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인자로 받거나 반환하는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함수형 프로그래밍은 순수함수를 통해 부수효과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(Side effect)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줄이고 오류를 피해 안정성을 높이는게 목적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상태 변경이나 가변 데이터에 영향을 받는 조건문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 대신 함수의 조합으로 로직을 구성하는 함수형 프로그래밍에서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고차 함수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받음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sort(), forEach(), map(), filter(), reduce(), some(), every(), find(), findIndex()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Currying(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 application(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받고 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07D1E533-75A6-4117-8569-B9BB9F076D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2519C-D4EA-4B1C-BBE6-96FAA5EC438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ex02-20-01.js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243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사용 예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7FAD6C1-1407-4B3C-B82F-C4E087D2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Memoization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이전의 계산 결과를 기억하는 기능을 갖춘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함수는 객체이기 때문에 함수의 속성값으로 계산 결과 캐시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종속된 속성을 이용하기 때문에 외부에 노출하지 않고 함수 자체적으로 구현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 수행한 복잡한 연산을 반복하지 않도록 함으로서 성능을 향상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알 수 없게 내부적으로만 동작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캐시에 필요한 메모리 사용량 증가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비즈니스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로직과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기능의 혼재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부하 테스트나 알고리즘의 성능 테스트가 어려워짐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EB350A1-BE02-4347-AE73-62C0DDFA7EC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72D22-DFC8-4F15-920D-F091F564DD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1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8FEEAF59-1AFE-44B7-890E-B01F4551E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(Number)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(String)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BitInt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RegExp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First-class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9B977A4-3369-4D4B-AD48-E2F2CA7D0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(First-class object)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결과 값으로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동적으로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가질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객체이다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일급 객체라서 가능한 일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(Callback function)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(Higher order function)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(Closure)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8D54E335-7D19-4B52-AFC8-5FC1E1A676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6297C-6C2E-4211-811F-923F3EEAB8F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선언문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0FB2871-F336-4C09-A844-1C67F405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식별자이어야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목록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쉼표로 구분된 매개변수 목록과 그 매개변수 목록을 둘러싸고 있는 괄호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중괄호로 둘러싸여 있는 자바스크립트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본문은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A24F6-8184-44CF-901E-E7CF5E67EB5C}"/>
              </a:ext>
            </a:extLst>
          </p:cNvPr>
          <p:cNvSpPr txBox="1"/>
          <p:nvPr/>
        </p:nvSpPr>
        <p:spPr>
          <a:xfrm>
            <a:off x="5410894" y="1061919"/>
            <a:ext cx="307808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7EE7F01C-90AC-4DED-8121-D86F31E7A5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87AD8-FFE9-4837-8BE9-3DCE975B756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13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3F3CC63-75CA-48FC-B2FA-A4D5601B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익명함수로 지정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AA71A38-BD36-464F-8250-8BC69EED5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73016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기명함수로 지정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3BDBF-91D9-4B73-ABA5-72E2F8288E55}"/>
              </a:ext>
            </a:extLst>
          </p:cNvPr>
          <p:cNvSpPr txBox="1"/>
          <p:nvPr/>
        </p:nvSpPr>
        <p:spPr>
          <a:xfrm>
            <a:off x="2286000" y="1314634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B9FA0-4C4F-4A06-A5C7-DC42476C7DD6}"/>
              </a:ext>
            </a:extLst>
          </p:cNvPr>
          <p:cNvSpPr txBox="1"/>
          <p:nvPr/>
        </p:nvSpPr>
        <p:spPr>
          <a:xfrm>
            <a:off x="2286000" y="4061971"/>
            <a:ext cx="4572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y){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 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 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add();     ( O )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sum();     ( X )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7366C569-280B-4C14-AD1D-86A0902D08C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3CB5F-94A9-4812-B1BE-23D05F0B6C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ex02-06.js, 07, 08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2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(Function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A938953-7825-4049-B810-3CADAD3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객체를 생성해서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57724-C8EE-4439-9E0A-898831E087C2}"/>
              </a:ext>
            </a:extLst>
          </p:cNvPr>
          <p:cNvSpPr txBox="1"/>
          <p:nvPr/>
        </p:nvSpPr>
        <p:spPr>
          <a:xfrm>
            <a:off x="1763688" y="1904058"/>
            <a:ext cx="56166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'let result = x + y; return result;'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003B4F3-747E-42E3-8B6F-63B41ED5B8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90940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E1438-ABC1-43FF-846B-3AC6BA17005A}"/>
              </a:ext>
            </a:extLst>
          </p:cNvPr>
          <p:cNvSpPr txBox="1"/>
          <p:nvPr/>
        </p:nvSpPr>
        <p:spPr>
          <a:xfrm>
            <a:off x="7418532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0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화살표 함수 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0B7D52D-9A43-487C-B27D-03DFB8EB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arrow 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표현식의 대안으로 간결하게 함수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함수로만 정의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8952E-BFAE-4CF7-9956-44D7D901532A}"/>
              </a:ext>
            </a:extLst>
          </p:cNvPr>
          <p:cNvSpPr txBox="1"/>
          <p:nvPr/>
        </p:nvSpPr>
        <p:spPr>
          <a:xfrm>
            <a:off x="2123728" y="1927960"/>
            <a:ext cx="489654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598D02DC-7B22-4823-8291-EF5037932B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041B2-88C6-4E9B-8852-EE0C6C4B34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ex02-10.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7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정의한 함수의 유효 범위는 코드의 맨 처음부터 시작한다는 특징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63D14-5017-4D63-92B4-8C8228768D2C}"/>
              </a:ext>
            </a:extLst>
          </p:cNvPr>
          <p:cNvSpPr txBox="1"/>
          <p:nvPr/>
        </p:nvSpPr>
        <p:spPr>
          <a:xfrm>
            <a:off x="827584" y="3756640"/>
            <a:ext cx="42111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Error: add is not a function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F7A73-8470-42DE-B819-5C6E847576DA}"/>
              </a:ext>
            </a:extLst>
          </p:cNvPr>
          <p:cNvSpPr txBox="1"/>
          <p:nvPr/>
        </p:nvSpPr>
        <p:spPr>
          <a:xfrm>
            <a:off x="827584" y="1934637"/>
            <a:ext cx="421114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ex02-11.js, 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40F8A-34D5-44BB-A73C-3CFC34CBB785}"/>
              </a:ext>
            </a:extLst>
          </p:cNvPr>
          <p:cNvSpPr txBox="1"/>
          <p:nvPr/>
        </p:nvSpPr>
        <p:spPr>
          <a:xfrm>
            <a:off x="6841439" y="1934637"/>
            <a:ext cx="42206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1F2DB-F4F7-43DD-BC81-2D5288BE1863}"/>
              </a:ext>
            </a:extLst>
          </p:cNvPr>
          <p:cNvSpPr txBox="1"/>
          <p:nvPr/>
        </p:nvSpPr>
        <p:spPr>
          <a:xfrm>
            <a:off x="6841439" y="3756640"/>
            <a:ext cx="42111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Error: add is not a function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22E90BB-FBF1-41C6-A461-897614410B0A}"/>
              </a:ext>
            </a:extLst>
          </p:cNvPr>
          <p:cNvCxnSpPr>
            <a:cxnSpLocks/>
          </p:cNvCxnSpPr>
          <p:nvPr/>
        </p:nvCxnSpPr>
        <p:spPr>
          <a:xfrm>
            <a:off x="6661555" y="1934637"/>
            <a:ext cx="0" cy="87523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1D19ECE-FDC0-44BD-A824-B5D4B3619C1C}"/>
              </a:ext>
            </a:extLst>
          </p:cNvPr>
          <p:cNvCxnSpPr>
            <a:cxnSpLocks/>
          </p:cNvCxnSpPr>
          <p:nvPr/>
        </p:nvCxnSpPr>
        <p:spPr>
          <a:xfrm>
            <a:off x="6661555" y="2849037"/>
            <a:ext cx="0" cy="56292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D43ADD-CD33-46D5-BAC3-42FC427FD228}"/>
              </a:ext>
            </a:extLst>
          </p:cNvPr>
          <p:cNvCxnSpPr>
            <a:cxnSpLocks/>
          </p:cNvCxnSpPr>
          <p:nvPr/>
        </p:nvCxnSpPr>
        <p:spPr>
          <a:xfrm>
            <a:off x="6661555" y="3756640"/>
            <a:ext cx="0" cy="39626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5B331D-9A08-4783-B9C9-20A521DA5DDA}"/>
              </a:ext>
            </a:extLst>
          </p:cNvPr>
          <p:cNvCxnSpPr>
            <a:cxnSpLocks/>
          </p:cNvCxnSpPr>
          <p:nvPr/>
        </p:nvCxnSpPr>
        <p:spPr>
          <a:xfrm>
            <a:off x="6661555" y="4352339"/>
            <a:ext cx="0" cy="131503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16C997-78D5-4561-8DBB-09B2928C8955}"/>
              </a:ext>
            </a:extLst>
          </p:cNvPr>
          <p:cNvSpPr txBox="1"/>
          <p:nvPr/>
        </p:nvSpPr>
        <p:spPr>
          <a:xfrm>
            <a:off x="5530446" y="204909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호이스팅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39F84-6ABF-4D36-BD88-5FE80816B37A}"/>
              </a:ext>
            </a:extLst>
          </p:cNvPr>
          <p:cNvSpPr txBox="1"/>
          <p:nvPr/>
        </p:nvSpPr>
        <p:spPr>
          <a:xfrm>
            <a:off x="5530446" y="27656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코드실행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E7DB2-5ACB-4197-9F05-1CC5B44A78CC}"/>
              </a:ext>
            </a:extLst>
          </p:cNvPr>
          <p:cNvSpPr txBox="1"/>
          <p:nvPr/>
        </p:nvSpPr>
        <p:spPr>
          <a:xfrm>
            <a:off x="5530446" y="363579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호이스팅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4ED73D-36B0-40D3-9418-FA3B121C758A}"/>
              </a:ext>
            </a:extLst>
          </p:cNvPr>
          <p:cNvSpPr txBox="1"/>
          <p:nvPr/>
        </p:nvSpPr>
        <p:spPr>
          <a:xfrm>
            <a:off x="5530446" y="468669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코드실행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70651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4938</TotalTime>
  <Words>2082</Words>
  <Application>Microsoft Office PowerPoint</Application>
  <PresentationFormat>와이드스크린</PresentationFormat>
  <Paragraphs>385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124</cp:revision>
  <dcterms:created xsi:type="dcterms:W3CDTF">2019-05-07T05:36:17Z</dcterms:created>
  <dcterms:modified xsi:type="dcterms:W3CDTF">2024-02-27T14:14:32Z</dcterms:modified>
</cp:coreProperties>
</file>