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5" r:id="rId3"/>
    <p:sldId id="280" r:id="rId4"/>
    <p:sldId id="29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614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2:13:16.450" v="1028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2:13:16.450" v="1028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2:13:16.450" v="1028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2:11:51.099" v="1027" actId="14100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2:11:51.099" v="1027" actId="14100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2:11:28.851" v="1026" actId="1076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2:11:23.940" v="1025" actId="404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2:11:28.851" v="1026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2:11:28.851" v="1026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BAECD1C0-9144-4AD2-A895-F0BB3FB669A4}"/>
    <pc:docChg chg="undo custSel modSld">
      <pc:chgData name="jeongkilyong" userId="42a1e730-e7ec-4950-9a60-48236c77d83b" providerId="ADAL" clId="{BAECD1C0-9144-4AD2-A895-F0BB3FB669A4}" dt="2024-02-27T14:02:49.975" v="221"/>
      <pc:docMkLst>
        <pc:docMk/>
      </pc:docMkLst>
      <pc:sldChg chg="modSp mod">
        <pc:chgData name="jeongkilyong" userId="42a1e730-e7ec-4950-9a60-48236c77d83b" providerId="ADAL" clId="{BAECD1C0-9144-4AD2-A895-F0BB3FB669A4}" dt="2024-02-25T22:50:03.135" v="1" actId="1076"/>
        <pc:sldMkLst>
          <pc:docMk/>
          <pc:sldMk cId="3485235614" sldId="292"/>
        </pc:sldMkLst>
        <pc:spChg chg="mod">
          <ac:chgData name="jeongkilyong" userId="42a1e730-e7ec-4950-9a60-48236c77d83b" providerId="ADAL" clId="{BAECD1C0-9144-4AD2-A895-F0BB3FB669A4}" dt="2024-02-25T22:49:59.318" v="0" actId="14100"/>
          <ac:spMkLst>
            <pc:docMk/>
            <pc:sldMk cId="3485235614" sldId="292"/>
            <ac:spMk id="14" creationId="{8A388CC4-0691-40DB-BBDD-A9E648D5C8C2}"/>
          </ac:spMkLst>
        </pc:spChg>
        <pc:spChg chg="mod">
          <ac:chgData name="jeongkilyong" userId="42a1e730-e7ec-4950-9a60-48236c77d83b" providerId="ADAL" clId="{BAECD1C0-9144-4AD2-A895-F0BB3FB669A4}" dt="2024-02-25T22:50:03.135" v="1" actId="1076"/>
          <ac:spMkLst>
            <pc:docMk/>
            <pc:sldMk cId="3485235614" sldId="292"/>
            <ac:spMk id="15" creationId="{5AA6BA9A-B969-4450-979D-7A38644792F4}"/>
          </ac:spMkLst>
        </pc:spChg>
      </pc:sldChg>
      <pc:sldChg chg="modSp modAnim">
        <pc:chgData name="jeongkilyong" userId="42a1e730-e7ec-4950-9a60-48236c77d83b" providerId="ADAL" clId="{BAECD1C0-9144-4AD2-A895-F0BB3FB669A4}" dt="2024-02-27T13:51:33.006" v="53"/>
        <pc:sldMkLst>
          <pc:docMk/>
          <pc:sldMk cId="2345204839" sldId="311"/>
        </pc:sldMkLst>
        <pc:spChg chg="mod">
          <ac:chgData name="jeongkilyong" userId="42a1e730-e7ec-4950-9a60-48236c77d83b" providerId="ADAL" clId="{BAECD1C0-9144-4AD2-A895-F0BB3FB669A4}" dt="2024-02-27T13:51:29.141" v="52" actId="20577"/>
          <ac:spMkLst>
            <pc:docMk/>
            <pc:sldMk cId="2345204839" sldId="311"/>
            <ac:spMk id="60" creationId="{D0A296E5-FA9C-482D-9695-A78832979880}"/>
          </ac:spMkLst>
        </pc:spChg>
        <pc:spChg chg="mod">
          <ac:chgData name="jeongkilyong" userId="42a1e730-e7ec-4950-9a60-48236c77d83b" providerId="ADAL" clId="{BAECD1C0-9144-4AD2-A895-F0BB3FB669A4}" dt="2024-02-27T13:51:33.006" v="53"/>
          <ac:spMkLst>
            <pc:docMk/>
            <pc:sldMk cId="2345204839" sldId="311"/>
            <ac:spMk id="61" creationId="{6DEAE892-0CD5-4F38-97B8-9801DF911C3A}"/>
          </ac:spMkLst>
        </pc:spChg>
      </pc:sldChg>
      <pc:sldChg chg="addSp delSp modSp mod">
        <pc:chgData name="jeongkilyong" userId="42a1e730-e7ec-4950-9a60-48236c77d83b" providerId="ADAL" clId="{BAECD1C0-9144-4AD2-A895-F0BB3FB669A4}" dt="2024-02-25T22:51:26.240" v="12" actId="1076"/>
        <pc:sldMkLst>
          <pc:docMk/>
          <pc:sldMk cId="3689746455" sldId="313"/>
        </pc:sldMkLst>
        <pc:spChg chg="add mod">
          <ac:chgData name="jeongkilyong" userId="42a1e730-e7ec-4950-9a60-48236c77d83b" providerId="ADAL" clId="{BAECD1C0-9144-4AD2-A895-F0BB3FB669A4}" dt="2024-02-25T22:51:26.240" v="12" actId="1076"/>
          <ac:spMkLst>
            <pc:docMk/>
            <pc:sldMk cId="3689746455" sldId="313"/>
            <ac:spMk id="3" creationId="{16C12A6C-27C6-495F-9FE0-4884FDEB1ED7}"/>
          </ac:spMkLst>
        </pc:spChg>
        <pc:cxnChg chg="del mod">
          <ac:chgData name="jeongkilyong" userId="42a1e730-e7ec-4950-9a60-48236c77d83b" providerId="ADAL" clId="{BAECD1C0-9144-4AD2-A895-F0BB3FB669A4}" dt="2024-02-25T22:51:06.392" v="6" actId="478"/>
          <ac:cxnSpMkLst>
            <pc:docMk/>
            <pc:sldMk cId="3689746455" sldId="313"/>
            <ac:cxnSpMk id="18" creationId="{2203F681-EEF3-49B9-A193-1F8291C20F83}"/>
          </ac:cxnSpMkLst>
        </pc:cxnChg>
      </pc:sldChg>
      <pc:sldChg chg="modSp mod">
        <pc:chgData name="jeongkilyong" userId="42a1e730-e7ec-4950-9a60-48236c77d83b" providerId="ADAL" clId="{BAECD1C0-9144-4AD2-A895-F0BB3FB669A4}" dt="2024-02-27T13:53:26.128" v="72" actId="1076"/>
        <pc:sldMkLst>
          <pc:docMk/>
          <pc:sldMk cId="4109266110" sldId="317"/>
        </pc:sldMkLst>
        <pc:spChg chg="mod">
          <ac:chgData name="jeongkilyong" userId="42a1e730-e7ec-4950-9a60-48236c77d83b" providerId="ADAL" clId="{BAECD1C0-9144-4AD2-A895-F0BB3FB669A4}" dt="2024-02-27T13:52:44.565" v="64" actId="1076"/>
          <ac:spMkLst>
            <pc:docMk/>
            <pc:sldMk cId="4109266110" sldId="317"/>
            <ac:spMk id="27" creationId="{EB675720-1194-481D-96B2-EBE47FC0F38D}"/>
          </ac:spMkLst>
        </pc:spChg>
        <pc:spChg chg="mod">
          <ac:chgData name="jeongkilyong" userId="42a1e730-e7ec-4950-9a60-48236c77d83b" providerId="ADAL" clId="{BAECD1C0-9144-4AD2-A895-F0BB3FB669A4}" dt="2024-02-27T13:52:56.862" v="67" actId="1076"/>
          <ac:spMkLst>
            <pc:docMk/>
            <pc:sldMk cId="4109266110" sldId="317"/>
            <ac:spMk id="28" creationId="{66B019CD-BB38-4C4B-A2D4-E7E4DC115DA0}"/>
          </ac:spMkLst>
        </pc:spChg>
        <pc:spChg chg="mod">
          <ac:chgData name="jeongkilyong" userId="42a1e730-e7ec-4950-9a60-48236c77d83b" providerId="ADAL" clId="{BAECD1C0-9144-4AD2-A895-F0BB3FB669A4}" dt="2024-02-27T13:53:06.630" v="68" actId="1076"/>
          <ac:spMkLst>
            <pc:docMk/>
            <pc:sldMk cId="4109266110" sldId="317"/>
            <ac:spMk id="29" creationId="{C4245C20-95D5-4AE7-B3DE-F821C2ED5A8C}"/>
          </ac:spMkLst>
        </pc:spChg>
        <pc:spChg chg="mod">
          <ac:chgData name="jeongkilyong" userId="42a1e730-e7ec-4950-9a60-48236c77d83b" providerId="ADAL" clId="{BAECD1C0-9144-4AD2-A895-F0BB3FB669A4}" dt="2024-02-27T13:53:20.510" v="70" actId="1076"/>
          <ac:spMkLst>
            <pc:docMk/>
            <pc:sldMk cId="4109266110" sldId="317"/>
            <ac:spMk id="30" creationId="{3CE83A46-04DA-4AA6-A07F-78E52B2C34DF}"/>
          </ac:spMkLst>
        </pc:spChg>
        <pc:spChg chg="mod">
          <ac:chgData name="jeongkilyong" userId="42a1e730-e7ec-4950-9a60-48236c77d83b" providerId="ADAL" clId="{BAECD1C0-9144-4AD2-A895-F0BB3FB669A4}" dt="2024-02-27T13:53:23.462" v="71" actId="1076"/>
          <ac:spMkLst>
            <pc:docMk/>
            <pc:sldMk cId="4109266110" sldId="317"/>
            <ac:spMk id="34" creationId="{EF3D819A-07BB-4833-B5B1-F2B6CBACF217}"/>
          </ac:spMkLst>
        </pc:spChg>
        <pc:spChg chg="mod">
          <ac:chgData name="jeongkilyong" userId="42a1e730-e7ec-4950-9a60-48236c77d83b" providerId="ADAL" clId="{BAECD1C0-9144-4AD2-A895-F0BB3FB669A4}" dt="2024-02-27T13:53:26.128" v="72" actId="1076"/>
          <ac:spMkLst>
            <pc:docMk/>
            <pc:sldMk cId="4109266110" sldId="317"/>
            <ac:spMk id="35" creationId="{C496B2A5-FFCD-4CF3-A74E-E96F885CE102}"/>
          </ac:spMkLst>
        </pc:spChg>
        <pc:spChg chg="mod">
          <ac:chgData name="jeongkilyong" userId="42a1e730-e7ec-4950-9a60-48236c77d83b" providerId="ADAL" clId="{BAECD1C0-9144-4AD2-A895-F0BB3FB669A4}" dt="2024-02-27T13:52:02.445" v="56" actId="2711"/>
          <ac:spMkLst>
            <pc:docMk/>
            <pc:sldMk cId="4109266110" sldId="317"/>
            <ac:spMk id="40" creationId="{1A1D0730-6A31-4EC6-8DF2-2D3EAAAC9B2B}"/>
          </ac:spMkLst>
        </pc:spChg>
        <pc:spChg chg="mod">
          <ac:chgData name="jeongkilyong" userId="42a1e730-e7ec-4950-9a60-48236c77d83b" providerId="ADAL" clId="{BAECD1C0-9144-4AD2-A895-F0BB3FB669A4}" dt="2024-02-27T13:52:47.720" v="66" actId="1076"/>
          <ac:spMkLst>
            <pc:docMk/>
            <pc:sldMk cId="4109266110" sldId="317"/>
            <ac:spMk id="44" creationId="{C69F3579-1AEF-4835-8C4B-7F24C7B987D2}"/>
          </ac:spMkLst>
        </pc:spChg>
        <pc:spChg chg="mod">
          <ac:chgData name="jeongkilyong" userId="42a1e730-e7ec-4950-9a60-48236c77d83b" providerId="ADAL" clId="{BAECD1C0-9144-4AD2-A895-F0BB3FB669A4}" dt="2024-02-27T13:53:14.214" v="69" actId="1076"/>
          <ac:spMkLst>
            <pc:docMk/>
            <pc:sldMk cId="4109266110" sldId="317"/>
            <ac:spMk id="47" creationId="{CADCE72C-2DC2-460E-8D10-60672ACF0746}"/>
          </ac:spMkLst>
        </pc:spChg>
        <pc:graphicFrameChg chg="mod modGraphic">
          <ac:chgData name="jeongkilyong" userId="42a1e730-e7ec-4950-9a60-48236c77d83b" providerId="ADAL" clId="{BAECD1C0-9144-4AD2-A895-F0BB3FB669A4}" dt="2024-02-27T13:52:24.653" v="58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</pc:sldChg>
      <pc:sldChg chg="modSp mod">
        <pc:chgData name="jeongkilyong" userId="42a1e730-e7ec-4950-9a60-48236c77d83b" providerId="ADAL" clId="{BAECD1C0-9144-4AD2-A895-F0BB3FB669A4}" dt="2024-02-27T14:00:00.584" v="196" actId="1076"/>
        <pc:sldMkLst>
          <pc:docMk/>
          <pc:sldMk cId="973298011" sldId="318"/>
        </pc:sldMkLst>
        <pc:spChg chg="mod">
          <ac:chgData name="jeongkilyong" userId="42a1e730-e7ec-4950-9a60-48236c77d83b" providerId="ADAL" clId="{BAECD1C0-9144-4AD2-A895-F0BB3FB669A4}" dt="2024-02-27T13:55:33.169" v="92" actId="1037"/>
          <ac:spMkLst>
            <pc:docMk/>
            <pc:sldMk cId="973298011" sldId="318"/>
            <ac:spMk id="37" creationId="{002661D3-4324-45B2-A262-6D8CB373E5DA}"/>
          </ac:spMkLst>
        </pc:spChg>
        <pc:spChg chg="mod">
          <ac:chgData name="jeongkilyong" userId="42a1e730-e7ec-4950-9a60-48236c77d83b" providerId="ADAL" clId="{BAECD1C0-9144-4AD2-A895-F0BB3FB669A4}" dt="2024-02-27T13:55:38.136" v="112" actId="1038"/>
          <ac:spMkLst>
            <pc:docMk/>
            <pc:sldMk cId="973298011" sldId="318"/>
            <ac:spMk id="38" creationId="{37FCB9FE-3326-4952-B31E-4F24E77EC0BC}"/>
          </ac:spMkLst>
        </pc:spChg>
        <pc:spChg chg="mod">
          <ac:chgData name="jeongkilyong" userId="42a1e730-e7ec-4950-9a60-48236c77d83b" providerId="ADAL" clId="{BAECD1C0-9144-4AD2-A895-F0BB3FB669A4}" dt="2024-02-27T13:55:41.327" v="117" actId="1037"/>
          <ac:spMkLst>
            <pc:docMk/>
            <pc:sldMk cId="973298011" sldId="318"/>
            <ac:spMk id="39" creationId="{F04A8AE3-B1FB-4994-91E6-51AF8098B391}"/>
          </ac:spMkLst>
        </pc:spChg>
        <pc:spChg chg="mod">
          <ac:chgData name="jeongkilyong" userId="42a1e730-e7ec-4950-9a60-48236c77d83b" providerId="ADAL" clId="{BAECD1C0-9144-4AD2-A895-F0BB3FB669A4}" dt="2024-02-27T13:56:07.298" v="179" actId="1037"/>
          <ac:spMkLst>
            <pc:docMk/>
            <pc:sldMk cId="973298011" sldId="318"/>
            <ac:spMk id="40" creationId="{8C68CCD2-F830-45E9-9DCD-F1C968D065D2}"/>
          </ac:spMkLst>
        </pc:spChg>
        <pc:spChg chg="mod">
          <ac:chgData name="jeongkilyong" userId="42a1e730-e7ec-4950-9a60-48236c77d83b" providerId="ADAL" clId="{BAECD1C0-9144-4AD2-A895-F0BB3FB669A4}" dt="2024-02-27T13:55:56.057" v="162" actId="1037"/>
          <ac:spMkLst>
            <pc:docMk/>
            <pc:sldMk cId="973298011" sldId="318"/>
            <ac:spMk id="41" creationId="{8CE4054C-6203-4EBF-858C-08CABD5E3251}"/>
          </ac:spMkLst>
        </pc:spChg>
        <pc:spChg chg="mod">
          <ac:chgData name="jeongkilyong" userId="42a1e730-e7ec-4950-9a60-48236c77d83b" providerId="ADAL" clId="{BAECD1C0-9144-4AD2-A895-F0BB3FB669A4}" dt="2024-02-27T13:55:58.809" v="167" actId="1037"/>
          <ac:spMkLst>
            <pc:docMk/>
            <pc:sldMk cId="973298011" sldId="318"/>
            <ac:spMk id="42" creationId="{E11B686B-0EE7-49E1-80DD-766D7BAE46AD}"/>
          </ac:spMkLst>
        </pc:spChg>
        <pc:spChg chg="mod">
          <ac:chgData name="jeongkilyong" userId="42a1e730-e7ec-4950-9a60-48236c77d83b" providerId="ADAL" clId="{BAECD1C0-9144-4AD2-A895-F0BB3FB669A4}" dt="2024-02-27T13:55:47.321" v="140" actId="1038"/>
          <ac:spMkLst>
            <pc:docMk/>
            <pc:sldMk cId="973298011" sldId="318"/>
            <ac:spMk id="43" creationId="{373EADAF-9ADB-46F0-9CD5-A0563C5E4DBA}"/>
          </ac:spMkLst>
        </pc:spChg>
        <pc:spChg chg="mod">
          <ac:chgData name="jeongkilyong" userId="42a1e730-e7ec-4950-9a60-48236c77d83b" providerId="ADAL" clId="{BAECD1C0-9144-4AD2-A895-F0BB3FB669A4}" dt="2024-02-27T13:55:29.418" v="86" actId="1076"/>
          <ac:spMkLst>
            <pc:docMk/>
            <pc:sldMk cId="973298011" sldId="318"/>
            <ac:spMk id="44" creationId="{24607686-F721-4E52-BC10-9B3A7D68D2D2}"/>
          </ac:spMkLst>
        </pc:spChg>
        <pc:spChg chg="mod">
          <ac:chgData name="jeongkilyong" userId="42a1e730-e7ec-4950-9a60-48236c77d83b" providerId="ADAL" clId="{BAECD1C0-9144-4AD2-A895-F0BB3FB669A4}" dt="2024-02-27T13:57:46.154" v="193" actId="20577"/>
          <ac:spMkLst>
            <pc:docMk/>
            <pc:sldMk cId="973298011" sldId="318"/>
            <ac:spMk id="46" creationId="{7C711DA6-779F-465D-BC7D-EDDB30F296E6}"/>
          </ac:spMkLst>
        </pc:spChg>
        <pc:spChg chg="mod">
          <ac:chgData name="jeongkilyong" userId="42a1e730-e7ec-4950-9a60-48236c77d83b" providerId="ADAL" clId="{BAECD1C0-9144-4AD2-A895-F0BB3FB669A4}" dt="2024-02-27T13:55:15.794" v="84" actId="1076"/>
          <ac:spMkLst>
            <pc:docMk/>
            <pc:sldMk cId="973298011" sldId="318"/>
            <ac:spMk id="47" creationId="{18603DED-E29D-4C28-A635-8F99D51B87FB}"/>
          </ac:spMkLst>
        </pc:spChg>
        <pc:spChg chg="mod">
          <ac:chgData name="jeongkilyong" userId="42a1e730-e7ec-4950-9a60-48236c77d83b" providerId="ADAL" clId="{BAECD1C0-9144-4AD2-A895-F0BB3FB669A4}" dt="2024-02-27T13:55:08.467" v="83" actId="14100"/>
          <ac:spMkLst>
            <pc:docMk/>
            <pc:sldMk cId="973298011" sldId="318"/>
            <ac:spMk id="48" creationId="{70FC63C9-0282-43F3-971E-C04AECF134DF}"/>
          </ac:spMkLst>
        </pc:spChg>
        <pc:spChg chg="mod">
          <ac:chgData name="jeongkilyong" userId="42a1e730-e7ec-4950-9a60-48236c77d83b" providerId="ADAL" clId="{BAECD1C0-9144-4AD2-A895-F0BB3FB669A4}" dt="2024-02-27T14:00:00.584" v="196" actId="1076"/>
          <ac:spMkLst>
            <pc:docMk/>
            <pc:sldMk cId="973298011" sldId="318"/>
            <ac:spMk id="49" creationId="{60D4996E-39A7-4AC0-B010-3E9E6DFB02F5}"/>
          </ac:spMkLst>
        </pc:spChg>
        <pc:graphicFrameChg chg="mod modGraphic">
          <ac:chgData name="jeongkilyong" userId="42a1e730-e7ec-4950-9a60-48236c77d83b" providerId="ADAL" clId="{BAECD1C0-9144-4AD2-A895-F0BB3FB669A4}" dt="2024-02-27T13:54:08.280" v="74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mod modGraphic">
          <ac:chgData name="jeongkilyong" userId="42a1e730-e7ec-4950-9a60-48236c77d83b" providerId="ADAL" clId="{BAECD1C0-9144-4AD2-A895-F0BB3FB669A4}" dt="2024-02-27T13:54:37.287" v="77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cxnChg chg="mod">
          <ac:chgData name="jeongkilyong" userId="42a1e730-e7ec-4950-9a60-48236c77d83b" providerId="ADAL" clId="{BAECD1C0-9144-4AD2-A895-F0BB3FB669A4}" dt="2024-02-27T13:56:45.990" v="184" actId="14100"/>
          <ac:cxnSpMkLst>
            <pc:docMk/>
            <pc:sldMk cId="973298011" sldId="318"/>
            <ac:cxnSpMk id="51" creationId="{E4456E1B-871C-4746-B978-DC3FAD25FCE1}"/>
          </ac:cxnSpMkLst>
        </pc:cxnChg>
        <pc:cxnChg chg="mod">
          <ac:chgData name="jeongkilyong" userId="42a1e730-e7ec-4950-9a60-48236c77d83b" providerId="ADAL" clId="{BAECD1C0-9144-4AD2-A895-F0BB3FB669A4}" dt="2024-02-27T13:56:52.079" v="186" actId="14100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modSp mod">
        <pc:chgData name="jeongkilyong" userId="42a1e730-e7ec-4950-9a60-48236c77d83b" providerId="ADAL" clId="{BAECD1C0-9144-4AD2-A895-F0BB3FB669A4}" dt="2024-02-27T14:01:26.841" v="201" actId="20577"/>
        <pc:sldMkLst>
          <pc:docMk/>
          <pc:sldMk cId="2242085605" sldId="321"/>
        </pc:sldMkLst>
        <pc:spChg chg="mod">
          <ac:chgData name="jeongkilyong" userId="42a1e730-e7ec-4950-9a60-48236c77d83b" providerId="ADAL" clId="{BAECD1C0-9144-4AD2-A895-F0BB3FB669A4}" dt="2024-02-27T13:33:12.560" v="34" actId="6549"/>
          <ac:spMkLst>
            <pc:docMk/>
            <pc:sldMk cId="2242085605" sldId="321"/>
            <ac:spMk id="7" creationId="{53B153BE-9AF4-4E8D-A492-7E17CD0A408F}"/>
          </ac:spMkLst>
        </pc:spChg>
        <pc:spChg chg="mod">
          <ac:chgData name="jeongkilyong" userId="42a1e730-e7ec-4950-9a60-48236c77d83b" providerId="ADAL" clId="{BAECD1C0-9144-4AD2-A895-F0BB3FB669A4}" dt="2024-02-27T13:33:05.149" v="28" actId="2711"/>
          <ac:spMkLst>
            <pc:docMk/>
            <pc:sldMk cId="2242085605" sldId="321"/>
            <ac:spMk id="8" creationId="{2F3050A4-D16F-44B9-829B-15D982283B36}"/>
          </ac:spMkLst>
        </pc:spChg>
        <pc:spChg chg="mod">
          <ac:chgData name="jeongkilyong" userId="42a1e730-e7ec-4950-9a60-48236c77d83b" providerId="ADAL" clId="{BAECD1C0-9144-4AD2-A895-F0BB3FB669A4}" dt="2024-02-27T14:01:26.841" v="201" actId="20577"/>
          <ac:spMkLst>
            <pc:docMk/>
            <pc:sldMk cId="2242085605" sldId="321"/>
            <ac:spMk id="9" creationId="{7E7A9FB1-80EE-47D1-81ED-BE5BACC56F39}"/>
          </ac:spMkLst>
        </pc:spChg>
      </pc:sldChg>
      <pc:sldChg chg="modSp mod">
        <pc:chgData name="jeongkilyong" userId="42a1e730-e7ec-4950-9a60-48236c77d83b" providerId="ADAL" clId="{BAECD1C0-9144-4AD2-A895-F0BB3FB669A4}" dt="2024-02-27T14:02:19.871" v="219" actId="20577"/>
        <pc:sldMkLst>
          <pc:docMk/>
          <pc:sldMk cId="804754580" sldId="322"/>
        </pc:sldMkLst>
        <pc:spChg chg="mod">
          <ac:chgData name="jeongkilyong" userId="42a1e730-e7ec-4950-9a60-48236c77d83b" providerId="ADAL" clId="{BAECD1C0-9144-4AD2-A895-F0BB3FB669A4}" dt="2024-02-27T14:02:19.871" v="219" actId="20577"/>
          <ac:spMkLst>
            <pc:docMk/>
            <pc:sldMk cId="804754580" sldId="322"/>
            <ac:spMk id="5" creationId="{1AD8930C-3958-4846-9690-782B8BBCAEFE}"/>
          </ac:spMkLst>
        </pc:spChg>
      </pc:sldChg>
      <pc:sldChg chg="modSp mod">
        <pc:chgData name="jeongkilyong" userId="42a1e730-e7ec-4950-9a60-48236c77d83b" providerId="ADAL" clId="{BAECD1C0-9144-4AD2-A895-F0BB3FB669A4}" dt="2024-02-27T14:02:37.463" v="220"/>
        <pc:sldMkLst>
          <pc:docMk/>
          <pc:sldMk cId="1770503944" sldId="323"/>
        </pc:sldMkLst>
        <pc:spChg chg="mod">
          <ac:chgData name="jeongkilyong" userId="42a1e730-e7ec-4950-9a60-48236c77d83b" providerId="ADAL" clId="{BAECD1C0-9144-4AD2-A895-F0BB3FB669A4}" dt="2024-02-27T14:02:37.463" v="220"/>
          <ac:spMkLst>
            <pc:docMk/>
            <pc:sldMk cId="1770503944" sldId="323"/>
            <ac:spMk id="8" creationId="{EE3AFB3A-F39F-4896-9614-246CF7657542}"/>
          </ac:spMkLst>
        </pc:spChg>
      </pc:sldChg>
      <pc:sldChg chg="modSp mod">
        <pc:chgData name="jeongkilyong" userId="42a1e730-e7ec-4950-9a60-48236c77d83b" providerId="ADAL" clId="{BAECD1C0-9144-4AD2-A895-F0BB3FB669A4}" dt="2024-02-27T14:02:49.975" v="221"/>
        <pc:sldMkLst>
          <pc:docMk/>
          <pc:sldMk cId="211133839" sldId="325"/>
        </pc:sldMkLst>
        <pc:spChg chg="mod">
          <ac:chgData name="jeongkilyong" userId="42a1e730-e7ec-4950-9a60-48236c77d83b" providerId="ADAL" clId="{BAECD1C0-9144-4AD2-A895-F0BB3FB669A4}" dt="2024-02-27T14:02:49.975" v="221"/>
          <ac:spMkLst>
            <pc:docMk/>
            <pc:sldMk cId="211133839" sldId="325"/>
            <ac:spMk id="10" creationId="{1985551C-4B67-443B-9453-6B7D95E8F896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075AEC33-B04B-44D3-9A77-510C15807D7E}"/>
    <pc:docChg chg="modSld">
      <pc:chgData name="jeongkilyong" userId="42a1e730-e7ec-4950-9a60-48236c77d83b" providerId="ADAL" clId="{075AEC33-B04B-44D3-9A77-510C15807D7E}" dt="2023-10-26T04:00:33.543" v="2" actId="20577"/>
      <pc:docMkLst>
        <pc:docMk/>
      </pc:docMkLst>
      <pc:sldChg chg="modSp mod">
        <pc:chgData name="jeongkilyong" userId="42a1e730-e7ec-4950-9a60-48236c77d83b" providerId="ADAL" clId="{075AEC33-B04B-44D3-9A77-510C15807D7E}" dt="2023-10-26T04:00:33.543" v="2" actId="20577"/>
        <pc:sldMkLst>
          <pc:docMk/>
          <pc:sldMk cId="4246583993" sldId="316"/>
        </pc:sldMkLst>
        <pc:spChg chg="mod">
          <ac:chgData name="jeongkilyong" userId="42a1e730-e7ec-4950-9a60-48236c77d83b" providerId="ADAL" clId="{075AEC33-B04B-44D3-9A77-510C15807D7E}" dt="2023-10-26T04:00:33.543" v="2" actId="20577"/>
          <ac:spMkLst>
            <pc:docMk/>
            <pc:sldMk cId="4246583993" sldId="316"/>
            <ac:spMk id="8" creationId="{73E8AED8-9C8B-4A4E-BD6F-2416B20212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2/27/2024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프로토타입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상속과 클래스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instanceof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 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365433-FBFC-47E5-B53F-BF11A54F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지정한 생성자를 통해서 생성되었는지 판단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생성한 배열이나 객체는 내부적으로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함수를 통해 생성이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6DF7A44-E004-4C93-8AFF-1AC6927AB6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8AED8-9C8B-4A4E-BD6F-2416B202121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ex03-02.js, 03-03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0393-A8B2-4B68-B7DC-22B70F5E9614}"/>
              </a:ext>
            </a:extLst>
          </p:cNvPr>
          <p:cNvSpPr txBox="1"/>
          <p:nvPr/>
        </p:nvSpPr>
        <p:spPr>
          <a:xfrm>
            <a:off x="899343" y="2337633"/>
            <a:ext cx="73453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	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733930B-5B63-401D-A285-61F0BF41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체인을 이용한 상속 기능 구현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속성을 물려받아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96865E-FC72-4665-B0D9-C2696D19BD65}"/>
              </a:ext>
            </a:extLst>
          </p:cNvPr>
          <p:cNvSpPr/>
          <p:nvPr/>
        </p:nvSpPr>
        <p:spPr bwMode="auto">
          <a:xfrm>
            <a:off x="6090320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CF6ABC1C-3439-4CE1-A2F7-FB4E999454BF}"/>
              </a:ext>
            </a:extLst>
          </p:cNvPr>
          <p:cNvSpPr/>
          <p:nvPr/>
        </p:nvSpPr>
        <p:spPr bwMode="auto">
          <a:xfrm>
            <a:off x="6180969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B9E3EF-DD3F-4057-8EED-4C8FA5EEE9EC}"/>
              </a:ext>
            </a:extLst>
          </p:cNvPr>
          <p:cNvSpPr/>
          <p:nvPr/>
        </p:nvSpPr>
        <p:spPr bwMode="auto">
          <a:xfrm>
            <a:off x="8610600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ADC308-0229-4DF2-8AB9-EE2CF32F4DA2}"/>
              </a:ext>
            </a:extLst>
          </p:cNvPr>
          <p:cNvCxnSpPr>
            <a:stCxn id="7" idx="3"/>
            <a:endCxn id="8" idx="2"/>
          </p:cNvCxnSpPr>
          <p:nvPr/>
        </p:nvCxnSpPr>
        <p:spPr bwMode="auto">
          <a:xfrm>
            <a:off x="7261089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B5BBCE-E419-4544-A38E-849412449EE1}"/>
              </a:ext>
            </a:extLst>
          </p:cNvPr>
          <p:cNvSpPr/>
          <p:nvPr/>
        </p:nvSpPr>
        <p:spPr bwMode="auto">
          <a:xfrm>
            <a:off x="6090320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2B8B72C-88D7-4304-B568-A800D2ABB4D3}"/>
              </a:ext>
            </a:extLst>
          </p:cNvPr>
          <p:cNvSpPr/>
          <p:nvPr/>
        </p:nvSpPr>
        <p:spPr bwMode="auto">
          <a:xfrm>
            <a:off x="6378352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BD639-95FF-4E0D-918C-1DBF4830B589}"/>
              </a:ext>
            </a:extLst>
          </p:cNvPr>
          <p:cNvCxnSpPr>
            <a:stCxn id="10" idx="7"/>
            <a:endCxn id="8" idx="3"/>
          </p:cNvCxnSpPr>
          <p:nvPr/>
        </p:nvCxnSpPr>
        <p:spPr bwMode="auto">
          <a:xfrm flipV="1">
            <a:off x="7196648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A13616-1CF9-45CC-8CB5-1D9F2C8F3305}"/>
              </a:ext>
            </a:extLst>
          </p:cNvPr>
          <p:cNvSpPr/>
          <p:nvPr/>
        </p:nvSpPr>
        <p:spPr bwMode="auto">
          <a:xfrm>
            <a:off x="8898632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58">
            <a:extLst>
              <a:ext uri="{FF2B5EF4-FFF2-40B4-BE49-F238E27FC236}">
                <a16:creationId xmlns:a16="http://schemas.microsoft.com/office/drawing/2014/main" id="{3F1B1E0D-7774-487A-992E-E98159DA354A}"/>
              </a:ext>
            </a:extLst>
          </p:cNvPr>
          <p:cNvSpPr/>
          <p:nvPr/>
        </p:nvSpPr>
        <p:spPr bwMode="auto">
          <a:xfrm>
            <a:off x="8538592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모서리가 둥근 직사각형 60">
            <a:extLst>
              <a:ext uri="{FF2B5EF4-FFF2-40B4-BE49-F238E27FC236}">
                <a16:creationId xmlns:a16="http://schemas.microsoft.com/office/drawing/2014/main" id="{C44B70F8-49C7-4AE6-BC20-CFAE2BF8629A}"/>
              </a:ext>
            </a:extLst>
          </p:cNvPr>
          <p:cNvSpPr/>
          <p:nvPr/>
        </p:nvSpPr>
        <p:spPr bwMode="auto">
          <a:xfrm>
            <a:off x="6378352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D372-3082-47F9-AD7A-3E1BD33860E7}"/>
              </a:ext>
            </a:extLst>
          </p:cNvPr>
          <p:cNvSpPr txBox="1"/>
          <p:nvPr/>
        </p:nvSpPr>
        <p:spPr>
          <a:xfrm>
            <a:off x="59463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DBD-FB50-4186-8BD8-286D46161888}"/>
              </a:ext>
            </a:extLst>
          </p:cNvPr>
          <p:cNvSpPr txBox="1"/>
          <p:nvPr/>
        </p:nvSpPr>
        <p:spPr>
          <a:xfrm>
            <a:off x="5658272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35E812-C2B4-4B37-A7E7-5D3A91053693}"/>
              </a:ext>
            </a:extLst>
          </p:cNvPr>
          <p:cNvCxnSpPr>
            <a:stCxn id="36" idx="2"/>
            <a:endCxn id="14" idx="4"/>
          </p:cNvCxnSpPr>
          <p:nvPr/>
        </p:nvCxnSpPr>
        <p:spPr bwMode="auto">
          <a:xfrm flipV="1">
            <a:off x="9245332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4A811FE-D5B1-4D08-A212-9B25E3C3D015}"/>
              </a:ext>
            </a:extLst>
          </p:cNvPr>
          <p:cNvSpPr/>
          <p:nvPr/>
        </p:nvSpPr>
        <p:spPr bwMode="auto">
          <a:xfrm>
            <a:off x="8610600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9337A159-0348-40E9-8717-4B15BA48672F}"/>
              </a:ext>
            </a:extLst>
          </p:cNvPr>
          <p:cNvSpPr/>
          <p:nvPr/>
        </p:nvSpPr>
        <p:spPr bwMode="auto">
          <a:xfrm>
            <a:off x="8754616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52E09-7F4B-46AA-AF00-261B37521247}"/>
              </a:ext>
            </a:extLst>
          </p:cNvPr>
          <p:cNvSpPr txBox="1"/>
          <p:nvPr/>
        </p:nvSpPr>
        <p:spPr>
          <a:xfrm>
            <a:off x="861060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51B4-06E6-4AA0-9FD9-8D558B88ED99}"/>
              </a:ext>
            </a:extLst>
          </p:cNvPr>
          <p:cNvCxnSpPr>
            <a:stCxn id="21" idx="1"/>
            <a:endCxn id="10" idx="6"/>
          </p:cNvCxnSpPr>
          <p:nvPr/>
        </p:nvCxnSpPr>
        <p:spPr bwMode="auto">
          <a:xfrm flipH="1">
            <a:off x="7386464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8592F0C-4D61-4BE6-B12D-BD0F3ABA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2381"/>
              </p:ext>
            </p:extLst>
          </p:nvPr>
        </p:nvGraphicFramePr>
        <p:xfrm>
          <a:off x="563668" y="2132856"/>
          <a:ext cx="5094604" cy="2592288"/>
        </p:xfrm>
        <a:graphic>
          <a:graphicData uri="http://schemas.openxmlformats.org/drawingml/2006/table">
            <a:tbl>
              <a:tblPr/>
              <a:tblGrid>
                <a:gridCol w="509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05CA25FD-6DD7-45FB-A588-B0B3BCF8CBA7}"/>
              </a:ext>
            </a:extLst>
          </p:cNvPr>
          <p:cNvSpPr/>
          <p:nvPr/>
        </p:nvSpPr>
        <p:spPr bwMode="auto">
          <a:xfrm>
            <a:off x="6738392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3517A9-2DDE-4F33-B100-4E623A9C6F55}"/>
              </a:ext>
            </a:extLst>
          </p:cNvPr>
          <p:cNvCxnSpPr>
            <a:stCxn id="21" idx="1"/>
            <a:endCxn id="25" idx="7"/>
          </p:cNvCxnSpPr>
          <p:nvPr/>
        </p:nvCxnSpPr>
        <p:spPr bwMode="auto">
          <a:xfrm flipH="1">
            <a:off x="7353019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75720-1194-481D-96B2-EBE47FC0F38D}"/>
              </a:ext>
            </a:extLst>
          </p:cNvPr>
          <p:cNvSpPr txBox="1"/>
          <p:nvPr/>
        </p:nvSpPr>
        <p:spPr>
          <a:xfrm>
            <a:off x="764530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19CD-BB38-4C4B-A2D4-E7E4DC115DA0}"/>
              </a:ext>
            </a:extLst>
          </p:cNvPr>
          <p:cNvSpPr txBox="1"/>
          <p:nvPr/>
        </p:nvSpPr>
        <p:spPr>
          <a:xfrm>
            <a:off x="735003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5C20-95D5-4AE7-B3DE-F821C2ED5A8C}"/>
              </a:ext>
            </a:extLst>
          </p:cNvPr>
          <p:cNvSpPr txBox="1"/>
          <p:nvPr/>
        </p:nvSpPr>
        <p:spPr>
          <a:xfrm>
            <a:off x="765482" y="297169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E83A46-04DA-4AA6-A07F-78E52B2C34DF}"/>
              </a:ext>
            </a:extLst>
          </p:cNvPr>
          <p:cNvSpPr txBox="1"/>
          <p:nvPr/>
        </p:nvSpPr>
        <p:spPr>
          <a:xfrm>
            <a:off x="746750" y="359450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BD82875-1867-497C-95F9-25B8824A3DFC}"/>
              </a:ext>
            </a:extLst>
          </p:cNvPr>
          <p:cNvSpPr/>
          <p:nvPr/>
        </p:nvSpPr>
        <p:spPr bwMode="auto">
          <a:xfrm>
            <a:off x="8610600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DCD7F-EDFF-4606-9013-306D59FE7FFE}"/>
              </a:ext>
            </a:extLst>
          </p:cNvPr>
          <p:cNvSpPr txBox="1"/>
          <p:nvPr/>
        </p:nvSpPr>
        <p:spPr>
          <a:xfrm>
            <a:off x="8898632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F7D21-50F7-4EC3-AB2A-748CCECFF149}"/>
              </a:ext>
            </a:extLst>
          </p:cNvPr>
          <p:cNvCxnSpPr>
            <a:stCxn id="31" idx="1"/>
            <a:endCxn id="10" idx="5"/>
          </p:cNvCxnSpPr>
          <p:nvPr/>
        </p:nvCxnSpPr>
        <p:spPr bwMode="auto">
          <a:xfrm flipH="1" flipV="1">
            <a:off x="7196648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3D819A-07BB-4833-B5B1-F2B6CBACF217}"/>
              </a:ext>
            </a:extLst>
          </p:cNvPr>
          <p:cNvSpPr txBox="1"/>
          <p:nvPr/>
        </p:nvSpPr>
        <p:spPr>
          <a:xfrm>
            <a:off x="765482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6B2A5-FFCD-4CF3-A74E-E96F885CE102}"/>
              </a:ext>
            </a:extLst>
          </p:cNvPr>
          <p:cNvSpPr txBox="1"/>
          <p:nvPr/>
        </p:nvSpPr>
        <p:spPr>
          <a:xfrm>
            <a:off x="755789" y="424257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6" name="모서리가 둥근 직사각형 67">
            <a:extLst>
              <a:ext uri="{FF2B5EF4-FFF2-40B4-BE49-F238E27FC236}">
                <a16:creationId xmlns:a16="http://schemas.microsoft.com/office/drawing/2014/main" id="{9E12B6FB-CE35-4161-A9C8-FF2B3065D6AB}"/>
              </a:ext>
            </a:extLst>
          </p:cNvPr>
          <p:cNvSpPr/>
          <p:nvPr/>
        </p:nvSpPr>
        <p:spPr bwMode="auto">
          <a:xfrm>
            <a:off x="8970640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103">
            <a:extLst>
              <a:ext uri="{FF2B5EF4-FFF2-40B4-BE49-F238E27FC236}">
                <a16:creationId xmlns:a16="http://schemas.microsoft.com/office/drawing/2014/main" id="{18C7B382-3818-4462-88D6-DE0FC39EBAFD}"/>
              </a:ext>
            </a:extLst>
          </p:cNvPr>
          <p:cNvSpPr/>
          <p:nvPr/>
        </p:nvSpPr>
        <p:spPr bwMode="auto">
          <a:xfrm>
            <a:off x="6379488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E4B152-8250-424B-B2C2-204B057FA3D7}"/>
              </a:ext>
            </a:extLst>
          </p:cNvPr>
          <p:cNvSpPr txBox="1"/>
          <p:nvPr/>
        </p:nvSpPr>
        <p:spPr>
          <a:xfrm>
            <a:off x="7026424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F20DE-D5DA-451F-90A8-749D7B3F4EE6}"/>
              </a:ext>
            </a:extLst>
          </p:cNvPr>
          <p:cNvSpPr txBox="1"/>
          <p:nvPr/>
        </p:nvSpPr>
        <p:spPr>
          <a:xfrm>
            <a:off x="7386464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0730-6A31-4EC6-8DF2-2D3EAAAC9B2B}"/>
              </a:ext>
            </a:extLst>
          </p:cNvPr>
          <p:cNvSpPr txBox="1"/>
          <p:nvPr/>
        </p:nvSpPr>
        <p:spPr>
          <a:xfrm>
            <a:off x="755789" y="3284984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E6F9A-2FB7-4A60-AB0B-19B93ADD92CF}"/>
              </a:ext>
            </a:extLst>
          </p:cNvPr>
          <p:cNvSpPr/>
          <p:nvPr/>
        </p:nvSpPr>
        <p:spPr bwMode="auto">
          <a:xfrm>
            <a:off x="5082208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569FAC3A-BE4C-49AE-B797-CB34D131044A}"/>
              </a:ext>
            </a:extLst>
          </p:cNvPr>
          <p:cNvSpPr/>
          <p:nvPr/>
        </p:nvSpPr>
        <p:spPr bwMode="auto">
          <a:xfrm>
            <a:off x="4722168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9BE66-161F-46E6-A1E6-8ECB940A6D0C}"/>
              </a:ext>
            </a:extLst>
          </p:cNvPr>
          <p:cNvCxnSpPr>
            <a:stCxn id="37" idx="1"/>
            <a:endCxn id="41" idx="7"/>
          </p:cNvCxnSpPr>
          <p:nvPr/>
        </p:nvCxnSpPr>
        <p:spPr bwMode="auto">
          <a:xfrm flipH="1">
            <a:off x="5696835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9F3579-1AEF-4835-8C4B-7F24C7B987D2}"/>
              </a:ext>
            </a:extLst>
          </p:cNvPr>
          <p:cNvSpPr txBox="1"/>
          <p:nvPr/>
        </p:nvSpPr>
        <p:spPr>
          <a:xfrm>
            <a:off x="755789" y="2420888"/>
            <a:ext cx="468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5" name="모서리가 둥근 직사각형 41">
            <a:extLst>
              <a:ext uri="{FF2B5EF4-FFF2-40B4-BE49-F238E27FC236}">
                <a16:creationId xmlns:a16="http://schemas.microsoft.com/office/drawing/2014/main" id="{8CCC708F-B288-43F0-A3CD-2F4CDC765F54}"/>
              </a:ext>
            </a:extLst>
          </p:cNvPr>
          <p:cNvSpPr/>
          <p:nvPr/>
        </p:nvSpPr>
        <p:spPr bwMode="auto">
          <a:xfrm>
            <a:off x="8896360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39163939-6CA5-4050-827D-C6A31C345EC1}"/>
              </a:ext>
            </a:extLst>
          </p:cNvPr>
          <p:cNvSpPr/>
          <p:nvPr/>
        </p:nvSpPr>
        <p:spPr bwMode="auto">
          <a:xfrm>
            <a:off x="8897496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CE72C-2DC2-460E-8D10-60672ACF0746}"/>
              </a:ext>
            </a:extLst>
          </p:cNvPr>
          <p:cNvSpPr txBox="1"/>
          <p:nvPr/>
        </p:nvSpPr>
        <p:spPr>
          <a:xfrm>
            <a:off x="2947483" y="2957173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();</a:t>
            </a:r>
          </a:p>
        </p:txBody>
      </p:sp>
      <p:pic>
        <p:nvPicPr>
          <p:cNvPr id="48" name="그림 47" descr="코딩아이콘.png">
            <a:extLst>
              <a:ext uri="{FF2B5EF4-FFF2-40B4-BE49-F238E27FC236}">
                <a16:creationId xmlns:a16="http://schemas.microsoft.com/office/drawing/2014/main" id="{C09F5B13-9B81-4E74-B2F3-7A3820D59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0A522D-99C4-40C9-A0B3-558AD4171A63}"/>
              </a:ext>
            </a:extLst>
          </p:cNvPr>
          <p:cNvSpPr txBox="1"/>
          <p:nvPr/>
        </p:nvSpPr>
        <p:spPr>
          <a:xfrm>
            <a:off x="9591675" y="764704"/>
            <a:ext cx="1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5" grpId="0" animBg="1"/>
      <p:bldP spid="25" grpId="1" animBg="1"/>
      <p:bldP spid="27" grpId="0"/>
      <p:bldP spid="28" grpId="0"/>
      <p:bldP spid="29" grpId="0" build="allAtOnce"/>
      <p:bldP spid="30" grpId="0"/>
      <p:bldP spid="31" grpId="0" animBg="1"/>
      <p:bldP spid="32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9" grpId="0"/>
      <p:bldP spid="40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3A1BC-DD92-4E68-8960-67B60907B633}"/>
              </a:ext>
            </a:extLst>
          </p:cNvPr>
          <p:cNvSpPr/>
          <p:nvPr/>
        </p:nvSpPr>
        <p:spPr bwMode="auto">
          <a:xfrm>
            <a:off x="5551446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6A6A69AD-9BB6-403B-855A-E93CC70ECBDB}"/>
              </a:ext>
            </a:extLst>
          </p:cNvPr>
          <p:cNvSpPr/>
          <p:nvPr/>
        </p:nvSpPr>
        <p:spPr bwMode="auto">
          <a:xfrm>
            <a:off x="5642095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B1C869-956E-4A02-B418-EF9DE618B4BB}"/>
              </a:ext>
            </a:extLst>
          </p:cNvPr>
          <p:cNvSpPr/>
          <p:nvPr/>
        </p:nvSpPr>
        <p:spPr bwMode="auto">
          <a:xfrm>
            <a:off x="8719798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C8802-4E53-496F-A5AA-688858926D2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6722215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132D5CB-8151-41C8-B557-7862E7134D45}"/>
              </a:ext>
            </a:extLst>
          </p:cNvPr>
          <p:cNvSpPr/>
          <p:nvPr/>
        </p:nvSpPr>
        <p:spPr bwMode="auto">
          <a:xfrm>
            <a:off x="9007830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id="{AEBC04D7-F7C4-4610-A41E-59B324392EBA}"/>
              </a:ext>
            </a:extLst>
          </p:cNvPr>
          <p:cNvSpPr/>
          <p:nvPr/>
        </p:nvSpPr>
        <p:spPr bwMode="auto">
          <a:xfrm>
            <a:off x="8647790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66F68F-DE7A-437D-9D6F-AF8796BD4250}"/>
              </a:ext>
            </a:extLst>
          </p:cNvPr>
          <p:cNvCxnSpPr>
            <a:stCxn id="17" idx="2"/>
            <a:endCxn id="9" idx="4"/>
          </p:cNvCxnSpPr>
          <p:nvPr/>
        </p:nvCxnSpPr>
        <p:spPr bwMode="auto">
          <a:xfrm flipV="1">
            <a:off x="9354530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7BB97E1-5D15-4808-9260-7932F4F704FB}"/>
              </a:ext>
            </a:extLst>
          </p:cNvPr>
          <p:cNvSpPr/>
          <p:nvPr/>
        </p:nvSpPr>
        <p:spPr bwMode="auto">
          <a:xfrm>
            <a:off x="8719798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41C59622-7811-455E-9FEB-C6D99AF6BCD8}"/>
              </a:ext>
            </a:extLst>
          </p:cNvPr>
          <p:cNvSpPr/>
          <p:nvPr/>
        </p:nvSpPr>
        <p:spPr bwMode="auto">
          <a:xfrm>
            <a:off x="8863814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2CA7-ACD9-403E-8484-1F84A32070F3}"/>
              </a:ext>
            </a:extLst>
          </p:cNvPr>
          <p:cNvCxnSpPr>
            <a:stCxn id="14" idx="1"/>
            <a:endCxn id="29" idx="6"/>
          </p:cNvCxnSpPr>
          <p:nvPr/>
        </p:nvCxnSpPr>
        <p:spPr bwMode="auto">
          <a:xfrm flipH="1">
            <a:off x="6559558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7F4E391-94D0-41F0-B7F3-ED10BF26862B}"/>
              </a:ext>
            </a:extLst>
          </p:cNvPr>
          <p:cNvSpPr/>
          <p:nvPr/>
        </p:nvSpPr>
        <p:spPr bwMode="auto">
          <a:xfrm>
            <a:off x="8719798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7A8EA420-0D18-47F0-A5CC-F1AB50BF8C18}"/>
              </a:ext>
            </a:extLst>
          </p:cNvPr>
          <p:cNvSpPr/>
          <p:nvPr/>
        </p:nvSpPr>
        <p:spPr bwMode="auto">
          <a:xfrm>
            <a:off x="9079838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CE6B0-C209-4FA0-BE48-32CC4E030BDE}"/>
              </a:ext>
            </a:extLst>
          </p:cNvPr>
          <p:cNvSpPr txBox="1"/>
          <p:nvPr/>
        </p:nvSpPr>
        <p:spPr>
          <a:xfrm>
            <a:off x="7711686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37AE38-E12F-4D55-B50D-625F1637E3E8}"/>
              </a:ext>
            </a:extLst>
          </p:cNvPr>
          <p:cNvSpPr/>
          <p:nvPr/>
        </p:nvSpPr>
        <p:spPr bwMode="auto">
          <a:xfrm>
            <a:off x="5623454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8A11CD-9E4B-4C12-8E96-953D67C76514}"/>
              </a:ext>
            </a:extLst>
          </p:cNvPr>
          <p:cNvSpPr/>
          <p:nvPr/>
        </p:nvSpPr>
        <p:spPr bwMode="auto">
          <a:xfrm>
            <a:off x="7639678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57">
            <a:extLst>
              <a:ext uri="{FF2B5EF4-FFF2-40B4-BE49-F238E27FC236}">
                <a16:creationId xmlns:a16="http://schemas.microsoft.com/office/drawing/2014/main" id="{E5F0EBC6-EFEE-411A-A7B6-0A31E7A90CBC}"/>
              </a:ext>
            </a:extLst>
          </p:cNvPr>
          <p:cNvSpPr/>
          <p:nvPr/>
        </p:nvSpPr>
        <p:spPr bwMode="auto">
          <a:xfrm>
            <a:off x="5733368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EA65A-2E5B-41F8-AC00-16B569CFE4B5}"/>
              </a:ext>
            </a:extLst>
          </p:cNvPr>
          <p:cNvCxnSpPr>
            <a:stCxn id="21" idx="3"/>
            <a:endCxn id="20" idx="2"/>
          </p:cNvCxnSpPr>
          <p:nvPr/>
        </p:nvCxnSpPr>
        <p:spPr bwMode="auto">
          <a:xfrm>
            <a:off x="6813488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A30572-D2A8-4E83-8FC1-E06E1EA77D26}"/>
              </a:ext>
            </a:extLst>
          </p:cNvPr>
          <p:cNvCxnSpPr>
            <a:stCxn id="21" idx="3"/>
            <a:endCxn id="7" idx="1"/>
          </p:cNvCxnSpPr>
          <p:nvPr/>
        </p:nvCxnSpPr>
        <p:spPr bwMode="auto">
          <a:xfrm>
            <a:off x="6813488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D7B7A9-59A0-44F0-8AFC-4ABCCE0B2292}"/>
              </a:ext>
            </a:extLst>
          </p:cNvPr>
          <p:cNvSpPr/>
          <p:nvPr/>
        </p:nvSpPr>
        <p:spPr bwMode="auto">
          <a:xfrm>
            <a:off x="7063614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B6B2CF-E389-49CF-9E78-795AF6F8D793}"/>
              </a:ext>
            </a:extLst>
          </p:cNvPr>
          <p:cNvCxnSpPr>
            <a:stCxn id="24" idx="7"/>
            <a:endCxn id="7" idx="3"/>
          </p:cNvCxnSpPr>
          <p:nvPr/>
        </p:nvCxnSpPr>
        <p:spPr bwMode="auto">
          <a:xfrm flipV="1">
            <a:off x="8169942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89E6F4-912D-4B19-B6F7-79EF2A262552}"/>
              </a:ext>
            </a:extLst>
          </p:cNvPr>
          <p:cNvCxnSpPr>
            <a:stCxn id="16" idx="1"/>
            <a:endCxn id="24" idx="6"/>
          </p:cNvCxnSpPr>
          <p:nvPr/>
        </p:nvCxnSpPr>
        <p:spPr bwMode="auto">
          <a:xfrm flipH="1" flipV="1">
            <a:off x="8359758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DAA091-0986-4127-B468-25E461A2C98D}"/>
              </a:ext>
            </a:extLst>
          </p:cNvPr>
          <p:cNvCxnSpPr>
            <a:stCxn id="14" idx="1"/>
            <a:endCxn id="24" idx="6"/>
          </p:cNvCxnSpPr>
          <p:nvPr/>
        </p:nvCxnSpPr>
        <p:spPr bwMode="auto">
          <a:xfrm flipH="1">
            <a:off x="8359758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27F67-49DD-4C70-9B0F-C22915ABE438}"/>
              </a:ext>
            </a:extLst>
          </p:cNvPr>
          <p:cNvSpPr txBox="1"/>
          <p:nvPr/>
        </p:nvSpPr>
        <p:spPr>
          <a:xfrm>
            <a:off x="756767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B0986-A23F-45E2-B7C2-5E75B3DB412C}"/>
              </a:ext>
            </a:extLst>
          </p:cNvPr>
          <p:cNvSpPr/>
          <p:nvPr/>
        </p:nvSpPr>
        <p:spPr bwMode="auto">
          <a:xfrm>
            <a:off x="5839478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94">
            <a:extLst>
              <a:ext uri="{FF2B5EF4-FFF2-40B4-BE49-F238E27FC236}">
                <a16:creationId xmlns:a16="http://schemas.microsoft.com/office/drawing/2014/main" id="{B63969BA-7DB0-46F0-A3EE-3C71CCF2C0AC}"/>
              </a:ext>
            </a:extLst>
          </p:cNvPr>
          <p:cNvSpPr/>
          <p:nvPr/>
        </p:nvSpPr>
        <p:spPr bwMode="auto">
          <a:xfrm>
            <a:off x="8984167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98AC1135-293D-49AE-919F-740FF877DE5D}"/>
              </a:ext>
            </a:extLst>
          </p:cNvPr>
          <p:cNvSpPr/>
          <p:nvPr/>
        </p:nvSpPr>
        <p:spPr bwMode="auto">
          <a:xfrm>
            <a:off x="8985303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96">
            <a:extLst>
              <a:ext uri="{FF2B5EF4-FFF2-40B4-BE49-F238E27FC236}">
                <a16:creationId xmlns:a16="http://schemas.microsoft.com/office/drawing/2014/main" id="{12A9FA5C-64ED-4EB4-AB50-41B114644087}"/>
              </a:ext>
            </a:extLst>
          </p:cNvPr>
          <p:cNvSpPr/>
          <p:nvPr/>
        </p:nvSpPr>
        <p:spPr bwMode="auto">
          <a:xfrm>
            <a:off x="7352782" y="4815165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1360F1-233A-463F-A361-4F5D5BC94B55}"/>
              </a:ext>
            </a:extLst>
          </p:cNvPr>
          <p:cNvSpPr/>
          <p:nvPr/>
        </p:nvSpPr>
        <p:spPr bwMode="auto">
          <a:xfrm>
            <a:off x="5695462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98">
            <a:extLst>
              <a:ext uri="{FF2B5EF4-FFF2-40B4-BE49-F238E27FC236}">
                <a16:creationId xmlns:a16="http://schemas.microsoft.com/office/drawing/2014/main" id="{E25143A0-2A2F-4235-9886-692432410CDB}"/>
              </a:ext>
            </a:extLst>
          </p:cNvPr>
          <p:cNvSpPr/>
          <p:nvPr/>
        </p:nvSpPr>
        <p:spPr bwMode="auto">
          <a:xfrm>
            <a:off x="5335422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C735CC-AD3C-459A-BE3F-FD6716145E0D}"/>
              </a:ext>
            </a:extLst>
          </p:cNvPr>
          <p:cNvCxnSpPr>
            <a:stCxn id="32" idx="1"/>
            <a:endCxn id="33" idx="7"/>
          </p:cNvCxnSpPr>
          <p:nvPr/>
        </p:nvCxnSpPr>
        <p:spPr bwMode="auto">
          <a:xfrm flipH="1">
            <a:off x="6310089" y="4953667"/>
            <a:ext cx="1042693" cy="52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7AAD407-7574-4988-A4C2-60601DF0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9444"/>
              </p:ext>
            </p:extLst>
          </p:nvPr>
        </p:nvGraphicFramePr>
        <p:xfrm>
          <a:off x="428724" y="980728"/>
          <a:ext cx="4728579" cy="2592288"/>
        </p:xfrm>
        <a:graphic>
          <a:graphicData uri="http://schemas.openxmlformats.org/drawingml/2006/table">
            <a:tbl>
              <a:tblPr/>
              <a:tblGrid>
                <a:gridCol w="472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02661D3-4324-45B2-A262-6D8CB373E5DA}"/>
              </a:ext>
            </a:extLst>
          </p:cNvPr>
          <p:cNvSpPr txBox="1"/>
          <p:nvPr/>
        </p:nvSpPr>
        <p:spPr>
          <a:xfrm>
            <a:off x="512267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CB9FE-3326-4952-B31E-4F24E77EC0BC}"/>
              </a:ext>
            </a:extLst>
          </p:cNvPr>
          <p:cNvSpPr txBox="1"/>
          <p:nvPr/>
        </p:nvSpPr>
        <p:spPr>
          <a:xfrm>
            <a:off x="500403" y="1556792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A8AE3-B1FB-4994-91E6-51AF8098B391}"/>
              </a:ext>
            </a:extLst>
          </p:cNvPr>
          <p:cNvSpPr txBox="1"/>
          <p:nvPr/>
        </p:nvSpPr>
        <p:spPr>
          <a:xfrm>
            <a:off x="519277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CCD2-F830-45E9-9DCD-F1C968D065D2}"/>
              </a:ext>
            </a:extLst>
          </p:cNvPr>
          <p:cNvSpPr txBox="1"/>
          <p:nvPr/>
        </p:nvSpPr>
        <p:spPr>
          <a:xfrm>
            <a:off x="516181" y="2442374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4054C-6203-4EBF-858C-08CABD5E3251}"/>
              </a:ext>
            </a:extLst>
          </p:cNvPr>
          <p:cNvSpPr txBox="1"/>
          <p:nvPr/>
        </p:nvSpPr>
        <p:spPr>
          <a:xfrm>
            <a:off x="492643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B686B-0EE7-49E1-80DD-766D7BAE46AD}"/>
              </a:ext>
            </a:extLst>
          </p:cNvPr>
          <p:cNvSpPr txBox="1"/>
          <p:nvPr/>
        </p:nvSpPr>
        <p:spPr>
          <a:xfrm>
            <a:off x="488511" y="309044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EADAF-9ADB-46F0-9CD5-A0563C5E4DBA}"/>
              </a:ext>
            </a:extLst>
          </p:cNvPr>
          <p:cNvSpPr txBox="1"/>
          <p:nvPr/>
        </p:nvSpPr>
        <p:spPr>
          <a:xfrm>
            <a:off x="509587" y="2132856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607686-F721-4E52-BC10-9B3A7D68D2D2}"/>
              </a:ext>
            </a:extLst>
          </p:cNvPr>
          <p:cNvSpPr txBox="1"/>
          <p:nvPr/>
        </p:nvSpPr>
        <p:spPr>
          <a:xfrm>
            <a:off x="531386" y="1268760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5F1F43-85B1-4FBA-80AE-038DCB60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9476"/>
              </p:ext>
            </p:extLst>
          </p:nvPr>
        </p:nvGraphicFramePr>
        <p:xfrm>
          <a:off x="473568" y="3789040"/>
          <a:ext cx="4672038" cy="1584176"/>
        </p:xfrm>
        <a:graphic>
          <a:graphicData uri="http://schemas.openxmlformats.org/drawingml/2006/table">
            <a:tbl>
              <a:tblPr/>
              <a:tblGrid>
                <a:gridCol w="467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C711DA6-779F-465D-BC7D-EDDB30F296E6}"/>
              </a:ext>
            </a:extLst>
          </p:cNvPr>
          <p:cNvSpPr txBox="1"/>
          <p:nvPr/>
        </p:nvSpPr>
        <p:spPr>
          <a:xfrm>
            <a:off x="920753" y="4087815"/>
            <a:ext cx="396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 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= 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C63C9-0282-43F3-971E-C04AECF134DF}"/>
              </a:ext>
            </a:extLst>
          </p:cNvPr>
          <p:cNvSpPr txBox="1"/>
          <p:nvPr/>
        </p:nvSpPr>
        <p:spPr>
          <a:xfrm>
            <a:off x="918886" y="4329234"/>
            <a:ext cx="400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4996E-39A7-4AC0-B010-3E9E6DFB02F5}"/>
              </a:ext>
            </a:extLst>
          </p:cNvPr>
          <p:cNvSpPr txBox="1"/>
          <p:nvPr/>
        </p:nvSpPr>
        <p:spPr>
          <a:xfrm>
            <a:off x="474596" y="3767554"/>
            <a:ext cx="4650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inherite</a:t>
            </a:r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(Parent,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Child){</a:t>
            </a: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} </a:t>
            </a:r>
            <a:endParaRPr lang="ko-KR" altLang="en-US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5EA35-C1CD-4335-96A9-DFE7860426AE}"/>
              </a:ext>
            </a:extLst>
          </p:cNvPr>
          <p:cNvSpPr txBox="1"/>
          <p:nvPr/>
        </p:nvSpPr>
        <p:spPr>
          <a:xfrm>
            <a:off x="5479438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456E1B-871C-4746-B978-DC3FAD25FCE1}"/>
              </a:ext>
            </a:extLst>
          </p:cNvPr>
          <p:cNvCxnSpPr>
            <a:cxnSpLocks/>
          </p:cNvCxnSpPr>
          <p:nvPr/>
        </p:nvCxnSpPr>
        <p:spPr bwMode="auto">
          <a:xfrm>
            <a:off x="2104008" y="2086252"/>
            <a:ext cx="1065523" cy="1796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28D141-60DA-419E-AC24-199F27430FE4}"/>
              </a:ext>
            </a:extLst>
          </p:cNvPr>
          <p:cNvCxnSpPr>
            <a:cxnSpLocks/>
          </p:cNvCxnSpPr>
          <p:nvPr/>
        </p:nvCxnSpPr>
        <p:spPr bwMode="auto">
          <a:xfrm>
            <a:off x="3218639" y="2183378"/>
            <a:ext cx="967318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C99FD95E-6BBD-4293-96A0-71A2A2FB8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7760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565639-34A1-428C-B69D-9402AA34D5C6}"/>
              </a:ext>
            </a:extLst>
          </p:cNvPr>
          <p:cNvSpPr txBox="1"/>
          <p:nvPr/>
        </p:nvSpPr>
        <p:spPr>
          <a:xfrm>
            <a:off x="739535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03DED-E29D-4C28-A635-8F99D51B87FB}"/>
              </a:ext>
            </a:extLst>
          </p:cNvPr>
          <p:cNvSpPr txBox="1"/>
          <p:nvPr/>
        </p:nvSpPr>
        <p:spPr>
          <a:xfrm>
            <a:off x="887527" y="4631650"/>
            <a:ext cx="331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F();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7" grpId="2" animBg="1"/>
      <p:bldP spid="18" grpId="0"/>
      <p:bldP spid="19" grpId="0" animBg="1"/>
      <p:bldP spid="20" grpId="0" animBg="1"/>
      <p:bldP spid="20" grpId="1" animBg="1"/>
      <p:bldP spid="21" grpId="0" animBg="1"/>
      <p:bldP spid="24" grpId="0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없을 때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C08AA-6D74-4C9F-90C9-877B28859906}"/>
              </a:ext>
            </a:extLst>
          </p:cNvPr>
          <p:cNvSpPr/>
          <p:nvPr/>
        </p:nvSpPr>
        <p:spPr bwMode="auto">
          <a:xfrm>
            <a:off x="3158523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105">
            <a:extLst>
              <a:ext uri="{FF2B5EF4-FFF2-40B4-BE49-F238E27FC236}">
                <a16:creationId xmlns:a16="http://schemas.microsoft.com/office/drawing/2014/main" id="{7101F409-9AAF-42C6-ABE3-F2E64E369BEB}"/>
              </a:ext>
            </a:extLst>
          </p:cNvPr>
          <p:cNvSpPr/>
          <p:nvPr/>
        </p:nvSpPr>
        <p:spPr bwMode="auto">
          <a:xfrm>
            <a:off x="3249172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69DF4-B245-4F13-8A3F-57DDECA38D1B}"/>
              </a:ext>
            </a:extLst>
          </p:cNvPr>
          <p:cNvSpPr/>
          <p:nvPr/>
        </p:nvSpPr>
        <p:spPr bwMode="auto">
          <a:xfrm>
            <a:off x="7983059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9EC7B1-0309-4921-92BB-A902C75E9E5F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9292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B53A733-0204-465A-97D1-8C3ED0E33912}"/>
              </a:ext>
            </a:extLst>
          </p:cNvPr>
          <p:cNvSpPr/>
          <p:nvPr/>
        </p:nvSpPr>
        <p:spPr bwMode="auto">
          <a:xfrm>
            <a:off x="3158523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B8DAF567-2EC3-44DB-8869-90EEBEEA49FD}"/>
              </a:ext>
            </a:extLst>
          </p:cNvPr>
          <p:cNvSpPr/>
          <p:nvPr/>
        </p:nvSpPr>
        <p:spPr bwMode="auto">
          <a:xfrm>
            <a:off x="3446555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F8E79-9801-4177-A762-2405293CD612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851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A2E783-FD81-4FC8-B362-FF67056C7A6C}"/>
              </a:ext>
            </a:extLst>
          </p:cNvPr>
          <p:cNvSpPr/>
          <p:nvPr/>
        </p:nvSpPr>
        <p:spPr bwMode="auto">
          <a:xfrm>
            <a:off x="8271091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112">
            <a:extLst>
              <a:ext uri="{FF2B5EF4-FFF2-40B4-BE49-F238E27FC236}">
                <a16:creationId xmlns:a16="http://schemas.microsoft.com/office/drawing/2014/main" id="{C2718A13-CAD5-4227-AB96-A3F3FF3AE874}"/>
              </a:ext>
            </a:extLst>
          </p:cNvPr>
          <p:cNvSpPr/>
          <p:nvPr/>
        </p:nvSpPr>
        <p:spPr bwMode="auto">
          <a:xfrm>
            <a:off x="7911051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113">
            <a:extLst>
              <a:ext uri="{FF2B5EF4-FFF2-40B4-BE49-F238E27FC236}">
                <a16:creationId xmlns:a16="http://schemas.microsoft.com/office/drawing/2014/main" id="{53243129-B77E-4C82-BF28-B233378BAE7D}"/>
              </a:ext>
            </a:extLst>
          </p:cNvPr>
          <p:cNvSpPr/>
          <p:nvPr/>
        </p:nvSpPr>
        <p:spPr bwMode="auto">
          <a:xfrm>
            <a:off x="3446555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7D2F1-A791-4166-9B8E-F04E87911933}"/>
              </a:ext>
            </a:extLst>
          </p:cNvPr>
          <p:cNvSpPr txBox="1"/>
          <p:nvPr/>
        </p:nvSpPr>
        <p:spPr>
          <a:xfrm>
            <a:off x="3086515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7789-899E-442B-825D-3ABB9F01A899}"/>
              </a:ext>
            </a:extLst>
          </p:cNvPr>
          <p:cNvSpPr txBox="1"/>
          <p:nvPr/>
        </p:nvSpPr>
        <p:spPr>
          <a:xfrm>
            <a:off x="2726475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HighSchool()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69CFAC-7CBD-4AEC-ACD1-70A6BCA6FDC9}"/>
              </a:ext>
            </a:extLst>
          </p:cNvPr>
          <p:cNvCxnSpPr>
            <a:stCxn id="26" idx="2"/>
            <a:endCxn id="13" idx="4"/>
          </p:cNvCxnSpPr>
          <p:nvPr/>
        </p:nvCxnSpPr>
        <p:spPr bwMode="auto">
          <a:xfrm flipV="1">
            <a:off x="8617791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A3E98C-F00D-46BD-9126-9726CCE7191D}"/>
              </a:ext>
            </a:extLst>
          </p:cNvPr>
          <p:cNvSpPr/>
          <p:nvPr/>
        </p:nvSpPr>
        <p:spPr bwMode="auto">
          <a:xfrm>
            <a:off x="7983059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23038146-1DA3-4181-B55C-3A5BAB78A16D}"/>
              </a:ext>
            </a:extLst>
          </p:cNvPr>
          <p:cNvSpPr/>
          <p:nvPr/>
        </p:nvSpPr>
        <p:spPr bwMode="auto">
          <a:xfrm>
            <a:off x="8127075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CC1F-9CDA-4F03-8A48-50DAFF0B191B}"/>
              </a:ext>
            </a:extLst>
          </p:cNvPr>
          <p:cNvSpPr txBox="1"/>
          <p:nvPr/>
        </p:nvSpPr>
        <p:spPr>
          <a:xfrm>
            <a:off x="7983059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E8AF5-2609-4677-9085-8126E2B2E48F}"/>
              </a:ext>
            </a:extLst>
          </p:cNvPr>
          <p:cNvCxnSpPr>
            <a:stCxn id="20" idx="1"/>
            <a:endCxn id="9" idx="6"/>
          </p:cNvCxnSpPr>
          <p:nvPr/>
        </p:nvCxnSpPr>
        <p:spPr bwMode="auto">
          <a:xfrm flipH="1">
            <a:off x="4454667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CC22327-B2BF-42ED-9801-6EEFAD975D62}"/>
              </a:ext>
            </a:extLst>
          </p:cNvPr>
          <p:cNvSpPr/>
          <p:nvPr/>
        </p:nvSpPr>
        <p:spPr bwMode="auto">
          <a:xfrm>
            <a:off x="7983059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34345-B715-40A9-805F-F13EEB68F9FC}"/>
              </a:ext>
            </a:extLst>
          </p:cNvPr>
          <p:cNvSpPr txBox="1"/>
          <p:nvPr/>
        </p:nvSpPr>
        <p:spPr>
          <a:xfrm>
            <a:off x="8271091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997D5-886A-4F2C-AC52-7C309347B869}"/>
              </a:ext>
            </a:extLst>
          </p:cNvPr>
          <p:cNvCxnSpPr>
            <a:stCxn id="23" idx="1"/>
            <a:endCxn id="9" idx="5"/>
          </p:cNvCxnSpPr>
          <p:nvPr/>
        </p:nvCxnSpPr>
        <p:spPr bwMode="auto">
          <a:xfrm flipH="1" flipV="1">
            <a:off x="4264851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125">
            <a:extLst>
              <a:ext uri="{FF2B5EF4-FFF2-40B4-BE49-F238E27FC236}">
                <a16:creationId xmlns:a16="http://schemas.microsoft.com/office/drawing/2014/main" id="{E77B2016-CAE3-4539-B497-F042749A5D57}"/>
              </a:ext>
            </a:extLst>
          </p:cNvPr>
          <p:cNvSpPr/>
          <p:nvPr/>
        </p:nvSpPr>
        <p:spPr bwMode="auto">
          <a:xfrm>
            <a:off x="8343099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126">
            <a:extLst>
              <a:ext uri="{FF2B5EF4-FFF2-40B4-BE49-F238E27FC236}">
                <a16:creationId xmlns:a16="http://schemas.microsoft.com/office/drawing/2014/main" id="{A8B7812A-7C1B-497D-BA82-F015B397B724}"/>
              </a:ext>
            </a:extLst>
          </p:cNvPr>
          <p:cNvSpPr/>
          <p:nvPr/>
        </p:nvSpPr>
        <p:spPr bwMode="auto">
          <a:xfrm>
            <a:off x="3446555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BBE2C-C563-4B17-A081-8A05699DF144}"/>
              </a:ext>
            </a:extLst>
          </p:cNvPr>
          <p:cNvSpPr txBox="1"/>
          <p:nvPr/>
        </p:nvSpPr>
        <p:spPr>
          <a:xfrm>
            <a:off x="4454667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ABB6B-775F-4D38-9C70-36861BCDF4AF}"/>
              </a:ext>
            </a:extLst>
          </p:cNvPr>
          <p:cNvSpPr txBox="1"/>
          <p:nvPr/>
        </p:nvSpPr>
        <p:spPr>
          <a:xfrm>
            <a:off x="5894827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C4243F-24AD-4DDD-B13A-EFE515CAB128}"/>
              </a:ext>
            </a:extLst>
          </p:cNvPr>
          <p:cNvSpPr/>
          <p:nvPr/>
        </p:nvSpPr>
        <p:spPr bwMode="auto">
          <a:xfrm>
            <a:off x="2150411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130">
            <a:extLst>
              <a:ext uri="{FF2B5EF4-FFF2-40B4-BE49-F238E27FC236}">
                <a16:creationId xmlns:a16="http://schemas.microsoft.com/office/drawing/2014/main" id="{ECE6E219-2D70-4C30-8378-E5D17953CDEA}"/>
              </a:ext>
            </a:extLst>
          </p:cNvPr>
          <p:cNvSpPr/>
          <p:nvPr/>
        </p:nvSpPr>
        <p:spPr bwMode="auto">
          <a:xfrm>
            <a:off x="1790371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90382-072D-4F4B-BC7D-DECB883BA422}"/>
              </a:ext>
            </a:extLst>
          </p:cNvPr>
          <p:cNvCxnSpPr>
            <a:stCxn id="27" idx="1"/>
            <a:endCxn id="30" idx="6"/>
          </p:cNvCxnSpPr>
          <p:nvPr/>
        </p:nvCxnSpPr>
        <p:spPr bwMode="auto">
          <a:xfrm flipH="1">
            <a:off x="2870491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모서리가 둥근 직사각형 33">
            <a:extLst>
              <a:ext uri="{FF2B5EF4-FFF2-40B4-BE49-F238E27FC236}">
                <a16:creationId xmlns:a16="http://schemas.microsoft.com/office/drawing/2014/main" id="{273AD902-207A-4A41-B122-D2DAA1C7EA73}"/>
              </a:ext>
            </a:extLst>
          </p:cNvPr>
          <p:cNvSpPr/>
          <p:nvPr/>
        </p:nvSpPr>
        <p:spPr bwMode="auto">
          <a:xfrm>
            <a:off x="8248624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739C1B0A-D7ED-4C78-A32E-104C02A33B36}"/>
              </a:ext>
            </a:extLst>
          </p:cNvPr>
          <p:cNvSpPr/>
          <p:nvPr/>
        </p:nvSpPr>
        <p:spPr bwMode="auto">
          <a:xfrm>
            <a:off x="8249760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746F16-7624-4FA9-9517-68A99043745C}"/>
              </a:ext>
            </a:extLst>
          </p:cNvPr>
          <p:cNvSpPr/>
          <p:nvPr/>
        </p:nvSpPr>
        <p:spPr bwMode="auto">
          <a:xfrm>
            <a:off x="3157674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62">
            <a:extLst>
              <a:ext uri="{FF2B5EF4-FFF2-40B4-BE49-F238E27FC236}">
                <a16:creationId xmlns:a16="http://schemas.microsoft.com/office/drawing/2014/main" id="{0FBEF6C2-F3CC-4514-8641-C74272268EEC}"/>
              </a:ext>
            </a:extLst>
          </p:cNvPr>
          <p:cNvSpPr/>
          <p:nvPr/>
        </p:nvSpPr>
        <p:spPr bwMode="auto">
          <a:xfrm>
            <a:off x="3248323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15062E-1434-41AB-9F72-002476BD64B4}"/>
              </a:ext>
            </a:extLst>
          </p:cNvPr>
          <p:cNvSpPr/>
          <p:nvPr/>
        </p:nvSpPr>
        <p:spPr bwMode="auto">
          <a:xfrm>
            <a:off x="7982210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62C6DA-E78E-40A6-8677-6253FF4AA3E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8443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8B99360-A819-49A6-AD8A-377924081398}"/>
              </a:ext>
            </a:extLst>
          </p:cNvPr>
          <p:cNvSpPr/>
          <p:nvPr/>
        </p:nvSpPr>
        <p:spPr bwMode="auto">
          <a:xfrm>
            <a:off x="3157674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CCAA6-AEEF-4A5F-BC55-B0ABBE92278A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002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4DDF909-CF17-436C-B5C0-38B6CFDFFB8D}"/>
              </a:ext>
            </a:extLst>
          </p:cNvPr>
          <p:cNvSpPr/>
          <p:nvPr/>
        </p:nvSpPr>
        <p:spPr bwMode="auto">
          <a:xfrm>
            <a:off x="8270242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0D812F91-A3C4-47A0-A49C-2510D5F16583}"/>
              </a:ext>
            </a:extLst>
          </p:cNvPr>
          <p:cNvSpPr/>
          <p:nvPr/>
        </p:nvSpPr>
        <p:spPr bwMode="auto">
          <a:xfrm>
            <a:off x="7910202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FC33-8D6F-404C-AF42-821D4DB3FDE1}"/>
              </a:ext>
            </a:extLst>
          </p:cNvPr>
          <p:cNvSpPr txBox="1"/>
          <p:nvPr/>
        </p:nvSpPr>
        <p:spPr>
          <a:xfrm>
            <a:off x="3085666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0596B-473B-47D2-91AD-9F5C764DE7F7}"/>
              </a:ext>
            </a:extLst>
          </p:cNvPr>
          <p:cNvCxnSpPr>
            <a:stCxn id="23" idx="2"/>
            <a:endCxn id="11" idx="4"/>
          </p:cNvCxnSpPr>
          <p:nvPr/>
        </p:nvCxnSpPr>
        <p:spPr bwMode="auto">
          <a:xfrm flipV="1">
            <a:off x="8616942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D9A83C-BDD2-4A1A-8575-93BC4394DAF3}"/>
              </a:ext>
            </a:extLst>
          </p:cNvPr>
          <p:cNvSpPr/>
          <p:nvPr/>
        </p:nvSpPr>
        <p:spPr bwMode="auto">
          <a:xfrm>
            <a:off x="7982210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78">
            <a:extLst>
              <a:ext uri="{FF2B5EF4-FFF2-40B4-BE49-F238E27FC236}">
                <a16:creationId xmlns:a16="http://schemas.microsoft.com/office/drawing/2014/main" id="{E32C2901-05A6-4B48-841E-CE37004F3D66}"/>
              </a:ext>
            </a:extLst>
          </p:cNvPr>
          <p:cNvSpPr/>
          <p:nvPr/>
        </p:nvSpPr>
        <p:spPr bwMode="auto">
          <a:xfrm>
            <a:off x="8126226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3BC29-ADFF-4218-AFCE-6ECC1BC4382E}"/>
              </a:ext>
            </a:extLst>
          </p:cNvPr>
          <p:cNvSpPr txBox="1"/>
          <p:nvPr/>
        </p:nvSpPr>
        <p:spPr>
          <a:xfrm>
            <a:off x="7982210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96ABF6-3FA4-42DD-A5D0-A904A299F096}"/>
              </a:ext>
            </a:extLst>
          </p:cNvPr>
          <p:cNvCxnSpPr>
            <a:stCxn id="17" idx="1"/>
            <a:endCxn id="9" idx="6"/>
          </p:cNvCxnSpPr>
          <p:nvPr/>
        </p:nvCxnSpPr>
        <p:spPr bwMode="auto">
          <a:xfrm flipH="1">
            <a:off x="4453818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9BB6E86-64CD-49D0-9624-0A99025EAEE3}"/>
              </a:ext>
            </a:extLst>
          </p:cNvPr>
          <p:cNvSpPr/>
          <p:nvPr/>
        </p:nvSpPr>
        <p:spPr bwMode="auto">
          <a:xfrm>
            <a:off x="7982210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1DF0-2119-474A-A1C2-CBAA1204E529}"/>
              </a:ext>
            </a:extLst>
          </p:cNvPr>
          <p:cNvSpPr txBox="1"/>
          <p:nvPr/>
        </p:nvSpPr>
        <p:spPr>
          <a:xfrm>
            <a:off x="8270242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55E31-0A2F-4801-A82E-E20DED23D00B}"/>
              </a:ext>
            </a:extLst>
          </p:cNvPr>
          <p:cNvCxnSpPr>
            <a:stCxn id="20" idx="1"/>
            <a:endCxn id="9" idx="5"/>
          </p:cNvCxnSpPr>
          <p:nvPr/>
        </p:nvCxnSpPr>
        <p:spPr bwMode="auto">
          <a:xfrm flipH="1" flipV="1">
            <a:off x="4264002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85">
            <a:extLst>
              <a:ext uri="{FF2B5EF4-FFF2-40B4-BE49-F238E27FC236}">
                <a16:creationId xmlns:a16="http://schemas.microsoft.com/office/drawing/2014/main" id="{96A5F50F-A0EC-4277-A71F-2C77AD93F966}"/>
              </a:ext>
            </a:extLst>
          </p:cNvPr>
          <p:cNvSpPr/>
          <p:nvPr/>
        </p:nvSpPr>
        <p:spPr bwMode="auto">
          <a:xfrm>
            <a:off x="8342250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77A3D-B6CC-49F3-9026-6D9F7F9E8C9A}"/>
              </a:ext>
            </a:extLst>
          </p:cNvPr>
          <p:cNvSpPr txBox="1"/>
          <p:nvPr/>
        </p:nvSpPr>
        <p:spPr>
          <a:xfrm>
            <a:off x="4453818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1C995-7E7A-4809-BDD6-EA9A37AD0C30}"/>
              </a:ext>
            </a:extLst>
          </p:cNvPr>
          <p:cNvSpPr txBox="1"/>
          <p:nvPr/>
        </p:nvSpPr>
        <p:spPr>
          <a:xfrm>
            <a:off x="5893978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B4F79D-EC58-4A63-838D-858D24FC78E6}"/>
              </a:ext>
            </a:extLst>
          </p:cNvPr>
          <p:cNvSpPr/>
          <p:nvPr/>
        </p:nvSpPr>
        <p:spPr bwMode="auto">
          <a:xfrm>
            <a:off x="2149562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95">
            <a:extLst>
              <a:ext uri="{FF2B5EF4-FFF2-40B4-BE49-F238E27FC236}">
                <a16:creationId xmlns:a16="http://schemas.microsoft.com/office/drawing/2014/main" id="{F510D099-867E-493E-9DD0-024643280514}"/>
              </a:ext>
            </a:extLst>
          </p:cNvPr>
          <p:cNvSpPr/>
          <p:nvPr/>
        </p:nvSpPr>
        <p:spPr bwMode="auto">
          <a:xfrm>
            <a:off x="1789522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FC75A-F91D-40A5-98E4-58B9444C7D20}"/>
              </a:ext>
            </a:extLst>
          </p:cNvPr>
          <p:cNvCxnSpPr>
            <a:endCxn id="26" idx="6"/>
          </p:cNvCxnSpPr>
          <p:nvPr/>
        </p:nvCxnSpPr>
        <p:spPr bwMode="auto">
          <a:xfrm flipH="1">
            <a:off x="2869642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29FD4B09-2212-4FDB-9833-E03005517F9C}"/>
              </a:ext>
            </a:extLst>
          </p:cNvPr>
          <p:cNvSpPr/>
          <p:nvPr/>
        </p:nvSpPr>
        <p:spPr bwMode="auto">
          <a:xfrm>
            <a:off x="8247775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32">
            <a:extLst>
              <a:ext uri="{FF2B5EF4-FFF2-40B4-BE49-F238E27FC236}">
                <a16:creationId xmlns:a16="http://schemas.microsoft.com/office/drawing/2014/main" id="{B73F5919-25DD-4879-82C4-809384D05EAB}"/>
              </a:ext>
            </a:extLst>
          </p:cNvPr>
          <p:cNvSpPr/>
          <p:nvPr/>
        </p:nvSpPr>
        <p:spPr bwMode="auto">
          <a:xfrm>
            <a:off x="8248911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E5A93-DD5A-420C-AC66-5CA076CE429E}"/>
              </a:ext>
            </a:extLst>
          </p:cNvPr>
          <p:cNvSpPr txBox="1"/>
          <p:nvPr/>
        </p:nvSpPr>
        <p:spPr>
          <a:xfrm>
            <a:off x="2725626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07D45E9A-5E8F-4419-8764-4EBC53FAB767}"/>
              </a:ext>
            </a:extLst>
          </p:cNvPr>
          <p:cNvSpPr/>
          <p:nvPr/>
        </p:nvSpPr>
        <p:spPr bwMode="auto">
          <a:xfrm>
            <a:off x="3445706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let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멤버변수와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메소드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1052051" y="2226875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44B0C01-A057-488E-B033-CCA098FE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클래스에 직접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생성할 필요 없이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2B11B-1B36-4A5D-951C-0080122A721A}"/>
              </a:ext>
            </a:extLst>
          </p:cNvPr>
          <p:cNvSpPr txBox="1"/>
          <p:nvPr/>
        </p:nvSpPr>
        <p:spPr>
          <a:xfrm>
            <a:off x="1691680" y="2537549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max(...rest){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console.log(Math.max(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69475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1700980" y="186179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프로토타입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5909702-88A4-4B54-BAA4-61F09BA8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프로토타입이란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5BD411C-4B1D-4BB3-8CB3-FAAB1D365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2A94E-40D2-4D5B-A95B-0268135C639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A388CC4-0691-40DB-BBDD-A9E648D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869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 기본으로 부여되는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추가한 속성은 해당 함수가 생성자로 사용될 때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 링크로 참조되어 사용된다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prototype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생성자 함수에서 생성될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메소드를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역할을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내부에 메서드 정의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메서드 정의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BA9A-B969-4450-979D-7A38644792F4}"/>
              </a:ext>
            </a:extLst>
          </p:cNvPr>
          <p:cNvSpPr txBox="1"/>
          <p:nvPr/>
        </p:nvSpPr>
        <p:spPr>
          <a:xfrm>
            <a:off x="928916" y="3278402"/>
            <a:ext cx="54726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인스턴스 생성과 프로토타입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BDEA605-78B7-416A-97A0-18726FB9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683E50-FED9-4ECE-B74A-DB6617BFFB10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28827-2E8A-4A1B-A07F-A4B164E868FF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C2D23C-3E54-4C11-8257-1A247F017898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F6EEAE2-BD05-42EA-9F14-A5DED35340A2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BEEB4A1C-A54A-480A-893B-D4E092D39F03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75B210-B206-4628-9866-A2943C0D6469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43617199-ED55-467E-BCA7-2403555B68D0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2B5B-2CF8-4F73-B3EE-4F31D60A82B4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E615E9-9248-44CF-9E29-35EBCC47D20D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73018ED1-E4FE-42C5-96C9-D61A8D057219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29D7BEF0-BD9C-4692-BCB1-C3718978204B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F4C423ED-4C66-478C-AF31-DFDAD8FD6249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B9C45311-5535-4387-AC01-2776CD96ADB0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8F241-A550-4C6B-93DD-CBBF1F79938B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BF3C94-2C75-4521-BE71-BD234536F355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245C3-666A-4A9F-AF95-5ECC0B257C8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82132-975B-4E81-9A32-4DBBB0641432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AFCE22-4CBE-4E83-B9B1-500E9678DDF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8900F253-FB2C-4B65-BD37-2BC460814854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6DCCAA-3D93-4324-A9A6-E6B52CBE6DF6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E81E83F9-E24E-4B93-BC2E-E3180E02AFFD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EB80DE4-F812-42F5-B4C5-2C3D8B105F99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18AE1AE0-27EE-46F7-9168-CA91E8B47D5F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90FC8A-5AC9-4663-89A5-8A873DF48E3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0BFCE-1E5B-4AB7-8869-62165C74703F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0E8422-623F-47E9-9A40-8D88654BC410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74B8EAE-D567-4A40-8BC0-EF1D1A4E405F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0EFE83-528D-4341-89CC-CAF8D0506448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8AE7E6-1DF5-45B9-B47F-AB1E5D8FFA00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BEC8AC-D5C5-4EF0-87E0-055D89593773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D1A60C-E7D2-48F7-BD1E-2A23DA26A42C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E9119-371F-436B-8BCD-411F0D5E3ABD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12F26052-96F5-4440-83FC-0E944D4BAA23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4840984-99C7-4854-8990-EEF823F70DF3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C1F9004F-5951-4831-B1BB-81EE746F0B90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B01E59A7-900A-4524-A699-EA9DD27CBA53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5DBC9A-A4C2-4AF3-8459-26C3CA8F0EAA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59961F-64FF-4B88-B76D-9670EB4B6817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75221B0F-816B-4A55-9F00-E7D47A1424DC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85D23327-6E50-4BA3-87AC-58AE466D765D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7098A061-79A1-455A-9108-60CE8D7E086E}"/>
              </a:ext>
            </a:extLst>
          </p:cNvPr>
          <p:cNvSpPr/>
          <p:nvPr/>
        </p:nvSpPr>
        <p:spPr bwMode="auto">
          <a:xfrm>
            <a:off x="6113081" y="3905135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9C0709-7444-429B-B02A-A97DCB2C63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93B019-5CD2-44D5-BF0C-F755193F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876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6D094A-7E22-4A5C-9602-556D228D6013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296E5-FA9C-482D-9695-A78832979880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E892-0CD5-4F38-97B8-9801DF911C3A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0C309-0034-4F48-85E1-1C49737C0789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s1.sum();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7BBC3D-A100-470C-80D3-15D62E6355D0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s1.avg();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DB2D3-46E3-44C0-922D-EAF3FB90CBE6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s2.sum();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0D6D57-C542-421E-9455-FB1E8841EF0C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s2.avg();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1847F-F9FF-4C89-B735-394154775783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프로토타입과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274123-C60F-484F-82F0-CA31A48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초기화 순서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객체가 새로 만들어진 객체 인스턴스와 바인딩된다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크롬은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정의한 속성들이 객체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7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프로퍼티 참조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BFDD41-A5FE-482F-9FF8-F6535FFA3BAB}"/>
              </a:ext>
            </a:extLst>
          </p:cNvPr>
          <p:cNvSpPr/>
          <p:nvPr/>
        </p:nvSpPr>
        <p:spPr bwMode="auto">
          <a:xfrm>
            <a:off x="2051472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0BDC0B-0178-47B2-AAE8-9B48124CC253}"/>
              </a:ext>
            </a:extLst>
          </p:cNvPr>
          <p:cNvSpPr/>
          <p:nvPr/>
        </p:nvSpPr>
        <p:spPr bwMode="auto">
          <a:xfrm>
            <a:off x="395288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4C04BDF-D95B-4115-98C2-5B784079D6E7}"/>
              </a:ext>
            </a:extLst>
          </p:cNvPr>
          <p:cNvSpPr/>
          <p:nvPr/>
        </p:nvSpPr>
        <p:spPr bwMode="auto">
          <a:xfrm>
            <a:off x="2123480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FBB3D81-41AE-4202-93F2-F42474C18DB0}"/>
              </a:ext>
            </a:extLst>
          </p:cNvPr>
          <p:cNvSpPr/>
          <p:nvPr/>
        </p:nvSpPr>
        <p:spPr bwMode="auto">
          <a:xfrm>
            <a:off x="467296" y="5217977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A5A671-0E39-4B04-A82F-67512565CF43}"/>
              </a:ext>
            </a:extLst>
          </p:cNvPr>
          <p:cNvSpPr/>
          <p:nvPr/>
        </p:nvSpPr>
        <p:spPr bwMode="auto">
          <a:xfrm>
            <a:off x="3707656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CAB2E-8263-42D2-A040-AF490A17F0D2}"/>
              </a:ext>
            </a:extLst>
          </p:cNvPr>
          <p:cNvCxnSpPr>
            <a:stCxn id="9" idx="3"/>
            <a:endCxn id="6" idx="2"/>
          </p:cNvCxnSpPr>
          <p:nvPr/>
        </p:nvCxnSpPr>
        <p:spPr bwMode="auto">
          <a:xfrm>
            <a:off x="1588944" y="5351327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F1184-20CF-4D72-AE80-551595024086}"/>
              </a:ext>
            </a:extLst>
          </p:cNvPr>
          <p:cNvCxnSpPr>
            <a:stCxn id="8" idx="3"/>
            <a:endCxn id="10" idx="2"/>
          </p:cNvCxnSpPr>
          <p:nvPr/>
        </p:nvCxnSpPr>
        <p:spPr bwMode="auto">
          <a:xfrm>
            <a:off x="3203600" y="5351327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F15F7120-523D-4BA1-9A3C-1AEA6D87BA1D}"/>
              </a:ext>
            </a:extLst>
          </p:cNvPr>
          <p:cNvSpPr/>
          <p:nvPr/>
        </p:nvSpPr>
        <p:spPr bwMode="auto">
          <a:xfrm>
            <a:off x="3995688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77A8E66A-DD21-4541-AE93-C2A3F8BDD79A}"/>
              </a:ext>
            </a:extLst>
          </p:cNvPr>
          <p:cNvSpPr/>
          <p:nvPr/>
        </p:nvSpPr>
        <p:spPr bwMode="auto">
          <a:xfrm>
            <a:off x="3995688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809C1A-6776-45C1-97AB-A69CBA969F35}"/>
              </a:ext>
            </a:extLst>
          </p:cNvPr>
          <p:cNvSpPr/>
          <p:nvPr/>
        </p:nvSpPr>
        <p:spPr bwMode="auto">
          <a:xfrm>
            <a:off x="5363840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7A88BA47-35F6-4D19-A295-83D7B7150ABA}"/>
              </a:ext>
            </a:extLst>
          </p:cNvPr>
          <p:cNvSpPr/>
          <p:nvPr/>
        </p:nvSpPr>
        <p:spPr bwMode="auto">
          <a:xfrm>
            <a:off x="5435848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5AA62-CF16-499E-A134-13808BBB12AC}"/>
              </a:ext>
            </a:extLst>
          </p:cNvPr>
          <p:cNvCxnSpPr>
            <a:stCxn id="10" idx="6"/>
            <a:endCxn id="16" idx="2"/>
          </p:cNvCxnSpPr>
          <p:nvPr/>
        </p:nvCxnSpPr>
        <p:spPr bwMode="auto">
          <a:xfrm>
            <a:off x="5003800" y="5361993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4FA7AFF-E37B-4912-B674-D1BB6A4F73DD}"/>
              </a:ext>
            </a:extLst>
          </p:cNvPr>
          <p:cNvSpPr/>
          <p:nvPr/>
        </p:nvSpPr>
        <p:spPr bwMode="auto">
          <a:xfrm>
            <a:off x="3749184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A0D21E-96ED-403C-90BD-165911CD875E}"/>
              </a:ext>
            </a:extLst>
          </p:cNvPr>
          <p:cNvSpPr/>
          <p:nvPr/>
        </p:nvSpPr>
        <p:spPr bwMode="auto">
          <a:xfrm>
            <a:off x="7164040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모서리가 둥근 직사각형 37">
            <a:extLst>
              <a:ext uri="{FF2B5EF4-FFF2-40B4-BE49-F238E27FC236}">
                <a16:creationId xmlns:a16="http://schemas.microsoft.com/office/drawing/2014/main" id="{A8402824-5BE5-46A9-A04B-6A6FD5AFAF12}"/>
              </a:ext>
            </a:extLst>
          </p:cNvPr>
          <p:cNvSpPr/>
          <p:nvPr/>
        </p:nvSpPr>
        <p:spPr bwMode="auto">
          <a:xfrm>
            <a:off x="7452072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71FA1182-300A-4D16-8C06-C36FA6777315}"/>
              </a:ext>
            </a:extLst>
          </p:cNvPr>
          <p:cNvSpPr/>
          <p:nvPr/>
        </p:nvSpPr>
        <p:spPr bwMode="auto">
          <a:xfrm>
            <a:off x="7452072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73546E3F-614F-413D-87A3-FF958DBA4D72}"/>
              </a:ext>
            </a:extLst>
          </p:cNvPr>
          <p:cNvSpPr/>
          <p:nvPr/>
        </p:nvSpPr>
        <p:spPr bwMode="auto">
          <a:xfrm>
            <a:off x="7205568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93F05E-EB9C-4FA4-A573-4164E7197A0A}"/>
              </a:ext>
            </a:extLst>
          </p:cNvPr>
          <p:cNvSpPr/>
          <p:nvPr/>
        </p:nvSpPr>
        <p:spPr bwMode="auto">
          <a:xfrm>
            <a:off x="10626576" y="472524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E2CB48-FA13-42BE-A907-0136B1390479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8460184" y="5361993"/>
            <a:ext cx="478904" cy="1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67">
            <a:extLst>
              <a:ext uri="{FF2B5EF4-FFF2-40B4-BE49-F238E27FC236}">
                <a16:creationId xmlns:a16="http://schemas.microsoft.com/office/drawing/2014/main" id="{1FA5CCAF-653A-4EDE-947F-9EBE35E93F11}"/>
              </a:ext>
            </a:extLst>
          </p:cNvPr>
          <p:cNvSpPr/>
          <p:nvPr/>
        </p:nvSpPr>
        <p:spPr bwMode="auto">
          <a:xfrm>
            <a:off x="10917244" y="499128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E04D4F5F-836E-4DFA-B6A6-3D33B3B73686}"/>
              </a:ext>
            </a:extLst>
          </p:cNvPr>
          <p:cNvSpPr/>
          <p:nvPr/>
        </p:nvSpPr>
        <p:spPr bwMode="auto">
          <a:xfrm>
            <a:off x="10911971" y="5474011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9A1620-8400-4CB5-A334-F90F065254AF}"/>
              </a:ext>
            </a:extLst>
          </p:cNvPr>
          <p:cNvSpPr/>
          <p:nvPr/>
        </p:nvSpPr>
        <p:spPr bwMode="auto">
          <a:xfrm>
            <a:off x="8939088" y="472524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8414C9A3-2380-49D6-9F4B-7151E84297AF}"/>
              </a:ext>
            </a:extLst>
          </p:cNvPr>
          <p:cNvSpPr/>
          <p:nvPr/>
        </p:nvSpPr>
        <p:spPr bwMode="auto">
          <a:xfrm>
            <a:off x="9055460" y="5249591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2A2A9-228F-478F-8FA6-2D37BC06E128}"/>
              </a:ext>
            </a:extLst>
          </p:cNvPr>
          <p:cNvCxnSpPr>
            <a:cxnSpLocks/>
          </p:cNvCxnSpPr>
          <p:nvPr/>
        </p:nvCxnSpPr>
        <p:spPr bwMode="auto">
          <a:xfrm>
            <a:off x="10235232" y="5373315"/>
            <a:ext cx="391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41">
            <a:extLst>
              <a:ext uri="{FF2B5EF4-FFF2-40B4-BE49-F238E27FC236}">
                <a16:creationId xmlns:a16="http://schemas.microsoft.com/office/drawing/2014/main" id="{EAEEFF3C-6E21-495B-BA02-6090ED92024C}"/>
              </a:ext>
            </a:extLst>
          </p:cNvPr>
          <p:cNvSpPr/>
          <p:nvPr/>
        </p:nvSpPr>
        <p:spPr bwMode="auto">
          <a:xfrm>
            <a:off x="676629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F6067A34-8984-4659-ADD2-519E19E7F2CB}"/>
              </a:ext>
            </a:extLst>
          </p:cNvPr>
          <p:cNvSpPr/>
          <p:nvPr/>
        </p:nvSpPr>
        <p:spPr bwMode="auto">
          <a:xfrm>
            <a:off x="676629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355FA25-29C9-4CDC-AF8C-7F17BE1E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프로퍼티 참조 순서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프로토타입에도 해당 프로퍼티가 없으면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찾을때까지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번을 반복한다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찾아봐서 해당 프로퍼티가 없다면 그 값은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참조는 해당 객체에서 먼저 찾고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실패했을 때 프로토타입을 확인함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정의되어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객체를 만드는데 사용된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12A6C-27C6-495F-9FE0-4884FDEB1ED7}"/>
              </a:ext>
            </a:extLst>
          </p:cNvPr>
          <p:cNvSpPr txBox="1"/>
          <p:nvPr/>
        </p:nvSpPr>
        <p:spPr>
          <a:xfrm>
            <a:off x="6674066" y="4942566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897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F455F4-DBE5-4ED0-AA44-3821395E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체인의 마지막 객체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체인 마지막 객체는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Array, String, Number, RegExp, Date, Function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네이티브 객체와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Score, Person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사용자가 정의한 객체는 모두 프로토타입 체인에 의해서 자동으로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메소드를 사용할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있으므로 이곳에 속성을 추가해서 네이티브 객체의 기능을 확장할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typeof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3FA189-06CD-40AB-B358-C3212D7A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{}		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Score() 	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타입과 함수를 제외한 모든 인스턴스에 대해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1570</Words>
  <Application>Microsoft Office PowerPoint</Application>
  <PresentationFormat>와이드스크린</PresentationFormat>
  <Paragraphs>349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125</cp:revision>
  <dcterms:created xsi:type="dcterms:W3CDTF">2019-05-07T05:36:17Z</dcterms:created>
  <dcterms:modified xsi:type="dcterms:W3CDTF">2024-02-27T14:02:53Z</dcterms:modified>
</cp:coreProperties>
</file>