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85" r:id="rId3"/>
    <p:sldId id="280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A61C354D-738C-4BDA-AEE0-D123640A6ADF}"/>
    <pc:docChg chg="undo custSel modSld">
      <pc:chgData name="jeongkilyong" userId="42a1e730-e7ec-4950-9a60-48236c77d83b" providerId="ADAL" clId="{A61C354D-738C-4BDA-AEE0-D123640A6ADF}" dt="2024-02-27T14:19:00.906" v="76" actId="113"/>
      <pc:docMkLst>
        <pc:docMk/>
      </pc:docMkLst>
      <pc:sldChg chg="modSp mod">
        <pc:chgData name="jeongkilyong" userId="42a1e730-e7ec-4950-9a60-48236c77d83b" providerId="ADAL" clId="{A61C354D-738C-4BDA-AEE0-D123640A6ADF}" dt="2024-02-27T13:38:29.523" v="22"/>
        <pc:sldMkLst>
          <pc:docMk/>
          <pc:sldMk cId="3084365525" sldId="280"/>
        </pc:sldMkLst>
        <pc:spChg chg="mod">
          <ac:chgData name="jeongkilyong" userId="42a1e730-e7ec-4950-9a60-48236c77d83b" providerId="ADAL" clId="{A61C354D-738C-4BDA-AEE0-D123640A6ADF}" dt="2024-02-27T13:38:29.523" v="22"/>
          <ac:spMkLst>
            <pc:docMk/>
            <pc:sldMk cId="3084365525" sldId="280"/>
            <ac:spMk id="60" creationId="{0678F5D2-4275-4B73-B922-38068797AB35}"/>
          </ac:spMkLst>
        </pc:spChg>
      </pc:sldChg>
      <pc:sldChg chg="modSp mod">
        <pc:chgData name="jeongkilyong" userId="42a1e730-e7ec-4950-9a60-48236c77d83b" providerId="ADAL" clId="{A61C354D-738C-4BDA-AEE0-D123640A6ADF}" dt="2024-02-25T22:59:25.496" v="0" actId="14100"/>
        <pc:sldMkLst>
          <pc:docMk/>
          <pc:sldMk cId="3485235614" sldId="292"/>
        </pc:sldMkLst>
        <pc:spChg chg="mod">
          <ac:chgData name="jeongkilyong" userId="42a1e730-e7ec-4950-9a60-48236c77d83b" providerId="ADAL" clId="{A61C354D-738C-4BDA-AEE0-D123640A6ADF}" dt="2024-02-25T22:59:25.496" v="0" actId="14100"/>
          <ac:spMkLst>
            <pc:docMk/>
            <pc:sldMk cId="3485235614" sldId="292"/>
            <ac:spMk id="11" creationId="{4EA9E422-051B-4B9D-AD00-72718BEB6347}"/>
          </ac:spMkLst>
        </pc:spChg>
      </pc:sldChg>
      <pc:sldChg chg="modSp mod">
        <pc:chgData name="jeongkilyong" userId="42a1e730-e7ec-4950-9a60-48236c77d83b" providerId="ADAL" clId="{A61C354D-738C-4BDA-AEE0-D123640A6ADF}" dt="2024-02-27T13:40:10.151" v="55" actId="14100"/>
        <pc:sldMkLst>
          <pc:docMk/>
          <pc:sldMk cId="3855948000" sldId="340"/>
        </pc:sldMkLst>
        <pc:graphicFrameChg chg="mod modGraphic">
          <ac:chgData name="jeongkilyong" userId="42a1e730-e7ec-4950-9a60-48236c77d83b" providerId="ADAL" clId="{A61C354D-738C-4BDA-AEE0-D123640A6ADF}" dt="2024-02-27T13:40:10.151" v="55" actId="14100"/>
          <ac:graphicFrameMkLst>
            <pc:docMk/>
            <pc:sldMk cId="3855948000" sldId="340"/>
            <ac:graphicFrameMk id="6" creationId="{BD70709B-F67E-45B7-AB17-0BD208253095}"/>
          </ac:graphicFrameMkLst>
        </pc:graphicFrameChg>
      </pc:sldChg>
      <pc:sldChg chg="modSp">
        <pc:chgData name="jeongkilyong" userId="42a1e730-e7ec-4950-9a60-48236c77d83b" providerId="ADAL" clId="{A61C354D-738C-4BDA-AEE0-D123640A6ADF}" dt="2024-02-27T13:40:04.270" v="53"/>
        <pc:sldMkLst>
          <pc:docMk/>
          <pc:sldMk cId="2407157100" sldId="341"/>
        </pc:sldMkLst>
        <pc:graphicFrameChg chg="mod">
          <ac:chgData name="jeongkilyong" userId="42a1e730-e7ec-4950-9a60-48236c77d83b" providerId="ADAL" clId="{A61C354D-738C-4BDA-AEE0-D123640A6ADF}" dt="2024-02-27T13:40:04.270" v="53"/>
          <ac:graphicFrameMkLst>
            <pc:docMk/>
            <pc:sldMk cId="2407157100" sldId="341"/>
            <ac:graphicFrameMk id="6" creationId="{633B1C68-4D7B-4BB5-AE13-670D4CC6D74E}"/>
          </ac:graphicFrameMkLst>
        </pc:graphicFrameChg>
      </pc:sldChg>
      <pc:sldChg chg="modSp mod">
        <pc:chgData name="jeongkilyong" userId="42a1e730-e7ec-4950-9a60-48236c77d83b" providerId="ADAL" clId="{A61C354D-738C-4BDA-AEE0-D123640A6ADF}" dt="2024-02-27T13:39:18.306" v="43" actId="1076"/>
        <pc:sldMkLst>
          <pc:docMk/>
          <pc:sldMk cId="993058978" sldId="342"/>
        </pc:sldMkLst>
        <pc:spChg chg="mod">
          <ac:chgData name="jeongkilyong" userId="42a1e730-e7ec-4950-9a60-48236c77d83b" providerId="ADAL" clId="{A61C354D-738C-4BDA-AEE0-D123640A6ADF}" dt="2024-02-27T13:39:12.528" v="42" actId="1076"/>
          <ac:spMkLst>
            <pc:docMk/>
            <pc:sldMk cId="993058978" sldId="342"/>
            <ac:spMk id="2" creationId="{C903C940-4878-447B-88DC-FCEAD9FA9392}"/>
          </ac:spMkLst>
        </pc:spChg>
        <pc:spChg chg="mod">
          <ac:chgData name="jeongkilyong" userId="42a1e730-e7ec-4950-9a60-48236c77d83b" providerId="ADAL" clId="{A61C354D-738C-4BDA-AEE0-D123640A6ADF}" dt="2024-02-27T13:39:07.819" v="40" actId="14100"/>
          <ac:spMkLst>
            <pc:docMk/>
            <pc:sldMk cId="993058978" sldId="342"/>
            <ac:spMk id="29" creationId="{58543198-CDC6-49DF-8845-CD9143C910C7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0" creationId="{BF327B8B-E50F-4757-965B-A732944D4C05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1" creationId="{E51B3F8E-6A24-4BEE-B601-3CB1E6F5BF51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2" creationId="{0156A65F-720C-4BC8-AB76-85E4E3BA2E52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3" creationId="{AAD3CDF6-C82E-49C3-91F5-91B27E3559F4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4" creationId="{BDBA4C15-17FF-4216-8773-B10DE62CB5C0}"/>
          </ac:spMkLst>
        </pc:spChg>
        <pc:spChg chg="mod">
          <ac:chgData name="jeongkilyong" userId="42a1e730-e7ec-4950-9a60-48236c77d83b" providerId="ADAL" clId="{A61C354D-738C-4BDA-AEE0-D123640A6ADF}" dt="2024-02-27T13:39:18.306" v="43" actId="1076"/>
          <ac:spMkLst>
            <pc:docMk/>
            <pc:sldMk cId="993058978" sldId="342"/>
            <ac:spMk id="35" creationId="{78338E22-B097-4BD0-95C3-58D333618EAA}"/>
          </ac:spMkLst>
        </pc:spChg>
      </pc:sldChg>
      <pc:sldChg chg="modSp mod">
        <pc:chgData name="jeongkilyong" userId="42a1e730-e7ec-4950-9a60-48236c77d83b" providerId="ADAL" clId="{A61C354D-738C-4BDA-AEE0-D123640A6ADF}" dt="2024-02-27T13:39:34.819" v="48" actId="1076"/>
        <pc:sldMkLst>
          <pc:docMk/>
          <pc:sldMk cId="2620149714" sldId="343"/>
        </pc:sldMkLst>
        <pc:spChg chg="mod">
          <ac:chgData name="jeongkilyong" userId="42a1e730-e7ec-4950-9a60-48236c77d83b" providerId="ADAL" clId="{A61C354D-738C-4BDA-AEE0-D123640A6ADF}" dt="2024-02-27T13:39:28.695" v="47"/>
          <ac:spMkLst>
            <pc:docMk/>
            <pc:sldMk cId="2620149714" sldId="343"/>
            <ac:spMk id="29" creationId="{B1ED22D7-8A01-43C0-B4A9-A3733A02BE1F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0" creationId="{F19D0C10-6FF0-4CC1-8415-03C601393382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1" creationId="{31BBC853-AD20-4AB9-B26B-CF3E0E1EDBA8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2" creationId="{3EC065B1-E747-4094-8728-12634079D6B5}"/>
          </ac:spMkLst>
        </pc:spChg>
        <pc:spChg chg="mod">
          <ac:chgData name="jeongkilyong" userId="42a1e730-e7ec-4950-9a60-48236c77d83b" providerId="ADAL" clId="{A61C354D-738C-4BDA-AEE0-D123640A6ADF}" dt="2024-02-27T13:39:34.819" v="48" actId="1076"/>
          <ac:spMkLst>
            <pc:docMk/>
            <pc:sldMk cId="2620149714" sldId="343"/>
            <ac:spMk id="33" creationId="{C9BC4565-DD2F-4139-8FD7-F05340619260}"/>
          </ac:spMkLst>
        </pc:spChg>
      </pc:sldChg>
      <pc:sldChg chg="modSp">
        <pc:chgData name="jeongkilyong" userId="42a1e730-e7ec-4950-9a60-48236c77d83b" providerId="ADAL" clId="{A61C354D-738C-4BDA-AEE0-D123640A6ADF}" dt="2024-02-27T13:39:43.041" v="49"/>
        <pc:sldMkLst>
          <pc:docMk/>
          <pc:sldMk cId="4208566905" sldId="344"/>
        </pc:sldMkLst>
        <pc:graphicFrameChg chg="mod">
          <ac:chgData name="jeongkilyong" userId="42a1e730-e7ec-4950-9a60-48236c77d83b" providerId="ADAL" clId="{A61C354D-738C-4BDA-AEE0-D123640A6ADF}" dt="2024-02-27T13:39:43.041" v="49"/>
          <ac:graphicFrameMkLst>
            <pc:docMk/>
            <pc:sldMk cId="4208566905" sldId="344"/>
            <ac:graphicFrameMk id="6" creationId="{8D96F18E-5F60-42BE-9D85-69D5D0520DD8}"/>
          </ac:graphicFrameMkLst>
        </pc:graphicFrameChg>
      </pc:sldChg>
      <pc:sldChg chg="modSp">
        <pc:chgData name="jeongkilyong" userId="42a1e730-e7ec-4950-9a60-48236c77d83b" providerId="ADAL" clId="{A61C354D-738C-4BDA-AEE0-D123640A6ADF}" dt="2024-02-27T13:39:49.527" v="52"/>
        <pc:sldMkLst>
          <pc:docMk/>
          <pc:sldMk cId="1324978458" sldId="345"/>
        </pc:sldMkLst>
        <pc:graphicFrameChg chg="mod">
          <ac:chgData name="jeongkilyong" userId="42a1e730-e7ec-4950-9a60-48236c77d83b" providerId="ADAL" clId="{A61C354D-738C-4BDA-AEE0-D123640A6ADF}" dt="2024-02-27T13:39:49.527" v="52"/>
          <ac:graphicFrameMkLst>
            <pc:docMk/>
            <pc:sldMk cId="1324978458" sldId="345"/>
            <ac:graphicFrameMk id="6" creationId="{DCC6204B-318B-46FB-8387-FBC5AF88FBAF}"/>
          </ac:graphicFrameMkLst>
        </pc:graphicFrameChg>
      </pc:sldChg>
      <pc:sldChg chg="modSp mod">
        <pc:chgData name="jeongkilyong" userId="42a1e730-e7ec-4950-9a60-48236c77d83b" providerId="ADAL" clId="{A61C354D-738C-4BDA-AEE0-D123640A6ADF}" dt="2024-02-27T13:40:22.206" v="57"/>
        <pc:sldMkLst>
          <pc:docMk/>
          <pc:sldMk cId="2711473466" sldId="346"/>
        </pc:sldMkLst>
        <pc:spChg chg="mod">
          <ac:chgData name="jeongkilyong" userId="42a1e730-e7ec-4950-9a60-48236c77d83b" providerId="ADAL" clId="{A61C354D-738C-4BDA-AEE0-D123640A6ADF}" dt="2024-02-27T13:40:22.206" v="57"/>
          <ac:spMkLst>
            <pc:docMk/>
            <pc:sldMk cId="2711473466" sldId="346"/>
            <ac:spMk id="7" creationId="{5DCEBAF0-1FA1-45C2-B0E7-6DF4645C26FD}"/>
          </ac:spMkLst>
        </pc:spChg>
      </pc:sldChg>
      <pc:sldChg chg="modSp mod modAnim">
        <pc:chgData name="jeongkilyong" userId="42a1e730-e7ec-4950-9a60-48236c77d83b" providerId="ADAL" clId="{A61C354D-738C-4BDA-AEE0-D123640A6ADF}" dt="2024-02-27T13:40:30.128" v="59"/>
        <pc:sldMkLst>
          <pc:docMk/>
          <pc:sldMk cId="1056051314" sldId="347"/>
        </pc:sldMkLst>
        <pc:spChg chg="mod">
          <ac:chgData name="jeongkilyong" userId="42a1e730-e7ec-4950-9a60-48236c77d83b" providerId="ADAL" clId="{A61C354D-738C-4BDA-AEE0-D123640A6ADF}" dt="2024-02-25T23:00:56.568" v="2" actId="1076"/>
          <ac:spMkLst>
            <pc:docMk/>
            <pc:sldMk cId="1056051314" sldId="347"/>
            <ac:spMk id="2" creationId="{C903C940-4878-447B-88DC-FCEAD9FA9392}"/>
          </ac:spMkLst>
        </pc:spChg>
        <pc:spChg chg="mod">
          <ac:chgData name="jeongkilyong" userId="42a1e730-e7ec-4950-9a60-48236c77d83b" providerId="ADAL" clId="{A61C354D-738C-4BDA-AEE0-D123640A6ADF}" dt="2024-02-27T13:40:29.014" v="58"/>
          <ac:spMkLst>
            <pc:docMk/>
            <pc:sldMk cId="1056051314" sldId="347"/>
            <ac:spMk id="54" creationId="{7806D0D0-2CED-45FF-9742-4F5339F69E4D}"/>
          </ac:spMkLst>
        </pc:spChg>
        <pc:spChg chg="mod">
          <ac:chgData name="jeongkilyong" userId="42a1e730-e7ec-4950-9a60-48236c77d83b" providerId="ADAL" clId="{A61C354D-738C-4BDA-AEE0-D123640A6ADF}" dt="2024-02-27T13:40:30.128" v="59"/>
          <ac:spMkLst>
            <pc:docMk/>
            <pc:sldMk cId="1056051314" sldId="347"/>
            <ac:spMk id="55" creationId="{46AB5FAC-0898-42E0-89B0-3060D00D8879}"/>
          </ac:spMkLst>
        </pc:spChg>
      </pc:sldChg>
      <pc:sldChg chg="modSp mod">
        <pc:chgData name="jeongkilyong" userId="42a1e730-e7ec-4950-9a60-48236c77d83b" providerId="ADAL" clId="{A61C354D-738C-4BDA-AEE0-D123640A6ADF}" dt="2024-02-27T13:40:55.910" v="60"/>
        <pc:sldMkLst>
          <pc:docMk/>
          <pc:sldMk cId="2458271092" sldId="348"/>
        </pc:sldMkLst>
        <pc:spChg chg="mod">
          <ac:chgData name="jeongkilyong" userId="42a1e730-e7ec-4950-9a60-48236c77d83b" providerId="ADAL" clId="{A61C354D-738C-4BDA-AEE0-D123640A6ADF}" dt="2024-02-27T13:40:55.910" v="60"/>
          <ac:spMkLst>
            <pc:docMk/>
            <pc:sldMk cId="2458271092" sldId="348"/>
            <ac:spMk id="6" creationId="{9017E5F1-8C70-47B3-B21B-AFA1BE3D6CD2}"/>
          </ac:spMkLst>
        </pc:spChg>
      </pc:sldChg>
      <pc:sldChg chg="modSp mod">
        <pc:chgData name="jeongkilyong" userId="42a1e730-e7ec-4950-9a60-48236c77d83b" providerId="ADAL" clId="{A61C354D-738C-4BDA-AEE0-D123640A6ADF}" dt="2024-02-27T13:41:00.584" v="61"/>
        <pc:sldMkLst>
          <pc:docMk/>
          <pc:sldMk cId="1758653953" sldId="349"/>
        </pc:sldMkLst>
        <pc:spChg chg="mod">
          <ac:chgData name="jeongkilyong" userId="42a1e730-e7ec-4950-9a60-48236c77d83b" providerId="ADAL" clId="{A61C354D-738C-4BDA-AEE0-D123640A6ADF}" dt="2024-02-27T13:41:00.584" v="61"/>
          <ac:spMkLst>
            <pc:docMk/>
            <pc:sldMk cId="1758653953" sldId="349"/>
            <ac:spMk id="6" creationId="{BD3AED4F-D056-420D-9B2B-E708356DBA08}"/>
          </ac:spMkLst>
        </pc:spChg>
      </pc:sldChg>
      <pc:sldChg chg="modSp mod">
        <pc:chgData name="jeongkilyong" userId="42a1e730-e7ec-4950-9a60-48236c77d83b" providerId="ADAL" clId="{A61C354D-738C-4BDA-AEE0-D123640A6ADF}" dt="2024-02-27T13:41:12.887" v="65" actId="14100"/>
        <pc:sldMkLst>
          <pc:docMk/>
          <pc:sldMk cId="911917051" sldId="350"/>
        </pc:sldMkLst>
        <pc:spChg chg="mod">
          <ac:chgData name="jeongkilyong" userId="42a1e730-e7ec-4950-9a60-48236c77d83b" providerId="ADAL" clId="{A61C354D-738C-4BDA-AEE0-D123640A6ADF}" dt="2024-02-27T13:41:10.008" v="64" actId="1076"/>
          <ac:spMkLst>
            <pc:docMk/>
            <pc:sldMk cId="911917051" sldId="350"/>
            <ac:spMk id="27" creationId="{CF1E1CB9-685F-4E7E-BAAB-E64C59423C7B}"/>
          </ac:spMkLst>
        </pc:spChg>
        <pc:spChg chg="mod">
          <ac:chgData name="jeongkilyong" userId="42a1e730-e7ec-4950-9a60-48236c77d83b" providerId="ADAL" clId="{A61C354D-738C-4BDA-AEE0-D123640A6ADF}" dt="2024-02-27T13:41:10.008" v="64" actId="1076"/>
          <ac:spMkLst>
            <pc:docMk/>
            <pc:sldMk cId="911917051" sldId="350"/>
            <ac:spMk id="28" creationId="{D86AB16C-5D32-45F3-9277-20EF1CDE56AC}"/>
          </ac:spMkLst>
        </pc:spChg>
        <pc:spChg chg="mod">
          <ac:chgData name="jeongkilyong" userId="42a1e730-e7ec-4950-9a60-48236c77d83b" providerId="ADAL" clId="{A61C354D-738C-4BDA-AEE0-D123640A6ADF}" dt="2024-02-27T13:41:12.887" v="65" actId="14100"/>
          <ac:spMkLst>
            <pc:docMk/>
            <pc:sldMk cId="911917051" sldId="350"/>
            <ac:spMk id="56" creationId="{8D00160C-27F5-468C-ACFE-8DD7997D1A1C}"/>
          </ac:spMkLst>
        </pc:spChg>
        <pc:cxnChg chg="mod">
          <ac:chgData name="jeongkilyong" userId="42a1e730-e7ec-4950-9a60-48236c77d83b" providerId="ADAL" clId="{A61C354D-738C-4BDA-AEE0-D123640A6ADF}" dt="2024-02-27T13:41:10.008" v="64" actId="1076"/>
          <ac:cxnSpMkLst>
            <pc:docMk/>
            <pc:sldMk cId="911917051" sldId="350"/>
            <ac:cxnSpMk id="29" creationId="{1E3D67C4-1457-4D61-A239-5555F3B038BE}"/>
          </ac:cxnSpMkLst>
        </pc:cxnChg>
      </pc:sldChg>
      <pc:sldChg chg="modSp mod">
        <pc:chgData name="jeongkilyong" userId="42a1e730-e7ec-4950-9a60-48236c77d83b" providerId="ADAL" clId="{A61C354D-738C-4BDA-AEE0-D123640A6ADF}" dt="2024-02-27T14:18:43.078" v="71" actId="113"/>
        <pc:sldMkLst>
          <pc:docMk/>
          <pc:sldMk cId="1480521803" sldId="351"/>
        </pc:sldMkLst>
        <pc:spChg chg="mod">
          <ac:chgData name="jeongkilyong" userId="42a1e730-e7ec-4950-9a60-48236c77d83b" providerId="ADAL" clId="{A61C354D-738C-4BDA-AEE0-D123640A6ADF}" dt="2024-02-27T14:18:43.078" v="71" actId="113"/>
          <ac:spMkLst>
            <pc:docMk/>
            <pc:sldMk cId="1480521803" sldId="351"/>
            <ac:spMk id="5" creationId="{414A81AA-0095-48BE-B99B-137BBE2C8206}"/>
          </ac:spMkLst>
        </pc:spChg>
      </pc:sldChg>
      <pc:sldChg chg="modSp mod">
        <pc:chgData name="jeongkilyong" userId="42a1e730-e7ec-4950-9a60-48236c77d83b" providerId="ADAL" clId="{A61C354D-738C-4BDA-AEE0-D123640A6ADF}" dt="2024-02-27T14:18:49.542" v="73" actId="113"/>
        <pc:sldMkLst>
          <pc:docMk/>
          <pc:sldMk cId="949610870" sldId="352"/>
        </pc:sldMkLst>
        <pc:spChg chg="mod">
          <ac:chgData name="jeongkilyong" userId="42a1e730-e7ec-4950-9a60-48236c77d83b" providerId="ADAL" clId="{A61C354D-738C-4BDA-AEE0-D123640A6ADF}" dt="2024-02-27T14:18:49.542" v="73" actId="113"/>
          <ac:spMkLst>
            <pc:docMk/>
            <pc:sldMk cId="949610870" sldId="352"/>
            <ac:spMk id="5" creationId="{C0875649-B435-4BFD-9FEF-D95B72BAA3BB}"/>
          </ac:spMkLst>
        </pc:spChg>
      </pc:sldChg>
      <pc:sldChg chg="modSp mod">
        <pc:chgData name="jeongkilyong" userId="42a1e730-e7ec-4950-9a60-48236c77d83b" providerId="ADAL" clId="{A61C354D-738C-4BDA-AEE0-D123640A6ADF}" dt="2024-02-27T14:18:53.362" v="74" actId="113"/>
        <pc:sldMkLst>
          <pc:docMk/>
          <pc:sldMk cId="1992436512" sldId="353"/>
        </pc:sldMkLst>
        <pc:spChg chg="mod">
          <ac:chgData name="jeongkilyong" userId="42a1e730-e7ec-4950-9a60-48236c77d83b" providerId="ADAL" clId="{A61C354D-738C-4BDA-AEE0-D123640A6ADF}" dt="2024-02-27T14:18:53.362" v="74" actId="113"/>
          <ac:spMkLst>
            <pc:docMk/>
            <pc:sldMk cId="1992436512" sldId="353"/>
            <ac:spMk id="5" creationId="{72AF2EA0-594D-496F-BB9C-F74239FAF877}"/>
          </ac:spMkLst>
        </pc:spChg>
        <pc:spChg chg="mod">
          <ac:chgData name="jeongkilyong" userId="42a1e730-e7ec-4950-9a60-48236c77d83b" providerId="ADAL" clId="{A61C354D-738C-4BDA-AEE0-D123640A6ADF}" dt="2024-02-27T13:42:17.387" v="70" actId="20577"/>
          <ac:spMkLst>
            <pc:docMk/>
            <pc:sldMk cId="1992436512" sldId="353"/>
            <ac:spMk id="6" creationId="{7DB2A6B0-6FDB-4DB3-A91F-FBA1494749EA}"/>
          </ac:spMkLst>
        </pc:spChg>
      </pc:sldChg>
      <pc:sldChg chg="modSp mod">
        <pc:chgData name="jeongkilyong" userId="42a1e730-e7ec-4950-9a60-48236c77d83b" providerId="ADAL" clId="{A61C354D-738C-4BDA-AEE0-D123640A6ADF}" dt="2024-02-27T14:18:57.265" v="75" actId="113"/>
        <pc:sldMkLst>
          <pc:docMk/>
          <pc:sldMk cId="338173842" sldId="354"/>
        </pc:sldMkLst>
        <pc:spChg chg="mod">
          <ac:chgData name="jeongkilyong" userId="42a1e730-e7ec-4950-9a60-48236c77d83b" providerId="ADAL" clId="{A61C354D-738C-4BDA-AEE0-D123640A6ADF}" dt="2024-02-27T14:18:57.265" v="75" actId="113"/>
          <ac:spMkLst>
            <pc:docMk/>
            <pc:sldMk cId="338173842" sldId="354"/>
            <ac:spMk id="6" creationId="{F4E5F5CA-E249-4DC0-9D66-39DF69628F24}"/>
          </ac:spMkLst>
        </pc:spChg>
      </pc:sldChg>
      <pc:sldChg chg="modSp mod">
        <pc:chgData name="jeongkilyong" userId="42a1e730-e7ec-4950-9a60-48236c77d83b" providerId="ADAL" clId="{A61C354D-738C-4BDA-AEE0-D123640A6ADF}" dt="2024-02-27T14:19:00.906" v="76" actId="113"/>
        <pc:sldMkLst>
          <pc:docMk/>
          <pc:sldMk cId="3400941026" sldId="355"/>
        </pc:sldMkLst>
        <pc:spChg chg="mod">
          <ac:chgData name="jeongkilyong" userId="42a1e730-e7ec-4950-9a60-48236c77d83b" providerId="ADAL" clId="{A61C354D-738C-4BDA-AEE0-D123640A6ADF}" dt="2024-02-27T14:19:00.906" v="76" actId="113"/>
          <ac:spMkLst>
            <pc:docMk/>
            <pc:sldMk cId="3400941026" sldId="355"/>
            <ac:spMk id="6" creationId="{3A229EA8-E0C2-4EC5-AFFC-7291A1840540}"/>
          </ac:spMkLst>
        </pc:spChg>
        <pc:spChg chg="mod">
          <ac:chgData name="jeongkilyong" userId="42a1e730-e7ec-4950-9a60-48236c77d83b" providerId="ADAL" clId="{A61C354D-738C-4BDA-AEE0-D123640A6ADF}" dt="2024-02-25T23:05:05.035" v="19" actId="1076"/>
          <ac:spMkLst>
            <pc:docMk/>
            <pc:sldMk cId="3400941026" sldId="355"/>
            <ac:spMk id="7" creationId="{66917BC8-25F0-45AB-91D6-113C46503391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B923C226-B3B7-441A-BE8C-1DB9449F21AF}"/>
    <pc:docChg chg="undo redo custSel addSld delSld modSld">
      <pc:chgData name="jeongkilyong" userId="42a1e730-e7ec-4950-9a60-48236c77d83b" providerId="ADAL" clId="{B923C226-B3B7-441A-BE8C-1DB9449F21AF}" dt="2023-10-26T23:52:14.157" v="758" actId="20577"/>
      <pc:docMkLst>
        <pc:docMk/>
      </pc:docMkLst>
      <pc:sldChg chg="addSp delSp modSp mod addAnim delAnim modAnim">
        <pc:chgData name="jeongkilyong" userId="42a1e730-e7ec-4950-9a60-48236c77d83b" providerId="ADAL" clId="{B923C226-B3B7-441A-BE8C-1DB9449F21AF}" dt="2023-10-26T10:09:23.844" v="184"/>
        <pc:sldMkLst>
          <pc:docMk/>
          <pc:sldMk cId="3084365525" sldId="280"/>
        </pc:sldMkLst>
        <pc:spChg chg="add del">
          <ac:chgData name="jeongkilyong" userId="42a1e730-e7ec-4950-9a60-48236c77d83b" providerId="ADAL" clId="{B923C226-B3B7-441A-BE8C-1DB9449F21AF}" dt="2023-10-26T10:08:47.066" v="165"/>
          <ac:spMkLst>
            <pc:docMk/>
            <pc:sldMk cId="3084365525" sldId="280"/>
            <ac:spMk id="2" creationId="{13521650-C00D-4177-8524-D753FF62115F}"/>
          </ac:spMkLst>
        </pc:spChg>
        <pc:spChg chg="del">
          <ac:chgData name="jeongkilyong" userId="42a1e730-e7ec-4950-9a60-48236c77d83b" providerId="ADAL" clId="{B923C226-B3B7-441A-BE8C-1DB9449F21AF}" dt="2023-10-26T10:07:35.660" v="88" actId="478"/>
          <ac:spMkLst>
            <pc:docMk/>
            <pc:sldMk cId="3084365525" sldId="280"/>
            <ac:spMk id="5" creationId="{318BB0A0-4082-4190-9A77-85153553122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7" creationId="{2AF8368E-B769-4A27-A3FB-7AC8094748E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8" creationId="{74D89086-7508-43D3-813A-6FA1CEB6CD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0" creationId="{B6259423-3E63-4112-9357-99BF8E5979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B923C226-B3B7-441A-BE8C-1DB9449F21AF}" dt="2023-10-26T10:09:03.426" v="183" actId="20577"/>
          <ac:spMkLst>
            <pc:docMk/>
            <pc:sldMk cId="3084365525" sldId="280"/>
            <ac:spMk id="12" creationId="{10ACD4E5-1FFB-574E-8F99-C84FF7F7144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4" creationId="{58105A06-F4DB-4AAA-9DE0-39693E4D50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5" creationId="{A7253208-E937-49F8-9A88-281B9148613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6" creationId="{18AC8568-D8C1-4B56-942E-999CFFF080B9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7" creationId="{A90CF360-63E9-4A88-A2B9-658798A97B7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8" creationId="{F0FE3606-0140-4E93-B387-3340FC69CA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9" creationId="{C64F43A5-9FEE-43F2-8119-81048E22133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0" creationId="{59034C2E-4EDF-4BEE-AD46-3E39573B4C5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3" creationId="{7CB8F858-DEE2-4AC1-877B-E62E1445D2C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4" creationId="{28947E26-5EC8-494E-9E2F-1EB23583805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5" creationId="{68CDA988-1D5D-42E4-850A-347309B0C80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6" creationId="{41562061-902A-46C0-8895-1BD155BE044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7" creationId="{4DD529FD-56BE-4133-A274-670B608AC99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8" creationId="{A6F5CCAC-45FC-4300-98A9-9B480B96193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9" creationId="{1219F602-EB3C-43DE-AE63-01C31A5E9A1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0" creationId="{BE0CAD55-F35F-49CC-A3F3-B73E95C0846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2" creationId="{506E98ED-9CA8-4165-97CF-1C7D0A8725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4" creationId="{3E2719BA-8146-4809-92FC-4BF63AB5253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5" creationId="{7C97E870-F8EF-4F5C-9341-9959BD67AEB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6" creationId="{48AF57E5-E5C5-4019-B581-60D83008385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0" creationId="{EFBE28CC-B27B-4077-A1C8-7C6030444EF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1" creationId="{78F096DF-0226-4C33-9A2E-6F6197FD6F2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2" creationId="{9A05B7B8-73B0-47ED-A112-430BC119FEC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3" creationId="{AF180E1E-E8DF-4360-A95A-888D9CD0AAA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5" creationId="{3DF1CF9D-DC68-44A6-BF85-D1D54C7E6EC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6" creationId="{F5BBDE5B-49D6-49AB-AFA5-9805707EF66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7" creationId="{992177FB-33FE-4EDC-ADE6-DCC9553A2F4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8" creationId="{DC42E51B-5DF8-47B7-A0AE-2386588EE07E}"/>
          </ac:spMkLst>
        </pc:spChg>
        <pc:spChg chg="add del">
          <ac:chgData name="jeongkilyong" userId="42a1e730-e7ec-4950-9a60-48236c77d83b" providerId="ADAL" clId="{B923C226-B3B7-441A-BE8C-1DB9449F21AF}" dt="2023-10-26T10:08:46.596" v="163" actId="478"/>
          <ac:spMkLst>
            <pc:docMk/>
            <pc:sldMk cId="3084365525" sldId="280"/>
            <ac:spMk id="51" creationId="{9A00A743-7577-480F-B895-7AF151AABDC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2" creationId="{F75EE947-1FE2-4093-8A70-EAE6C496530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3" creationId="{D11CF448-06B5-49A3-8538-F909920E69FD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4" creationId="{5B96D244-6474-44EE-8ED8-0050EC4B53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5" creationId="{3656D52B-9DB6-4918-AA13-CD137BD6988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6" creationId="{C8FBE89C-41F6-4617-8369-1B659CB2B8A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7" creationId="{22EE74ED-228F-437F-B986-F68E280DE81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8" creationId="{F0272A1E-12FC-4BFF-B26F-AFCEAC12663B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59" creationId="{AED19EF4-2D06-4AE6-83A0-F69A6E405000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60" creationId="{0678F5D2-4275-4B73-B922-38068797AB35}"/>
          </ac:spMkLst>
        </pc:spChg>
        <pc:graphicFrameChg chg="del">
          <ac:chgData name="jeongkilyong" userId="42a1e730-e7ec-4950-9a60-48236c77d83b" providerId="ADAL" clId="{B923C226-B3B7-441A-BE8C-1DB9449F21AF}" dt="2023-10-26T10:07:36.533" v="89" actId="478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graphicFrameChg chg="add mod">
          <ac:chgData name="jeongkilyong" userId="42a1e730-e7ec-4950-9a60-48236c77d83b" providerId="ADAL" clId="{B923C226-B3B7-441A-BE8C-1DB9449F21AF}" dt="2023-10-26T10:09:23.844" v="184"/>
          <ac:graphicFrameMkLst>
            <pc:docMk/>
            <pc:sldMk cId="3084365525" sldId="280"/>
            <ac:graphicFrameMk id="61" creationId="{2C0F5ECB-1824-43D0-96ED-772F04211286}"/>
          </ac:graphicFrameMkLst>
        </pc:graphicFrame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9" creationId="{4AF46404-9248-4935-AAB6-3DD11CF01AF0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13" creationId="{D1ADB5CD-A1C3-4EEF-A059-D66E4883960A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1" creationId="{0860797A-990D-4E6C-A250-397706CB929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2" creationId="{8DA861B7-C553-44B9-A448-63EFB1C5113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1" creationId="{28DEEE81-8D20-46DA-BED3-91F06FE5366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3" creationId="{3BC60DCB-B50E-4D4F-BF24-A3C880BF5825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7" creationId="{0CCB6EED-2F5C-4946-BF2B-F66C5EB2248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8" creationId="{CED183F9-1715-43A4-A3C8-1C2BD32AADFD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9" creationId="{64F34A5A-6793-4E91-88EE-7F85FD756E53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4" creationId="{CB29A5A0-DDE8-49E1-BD94-9ABE822F7F45}"/>
          </ac:cxnSpMkLst>
        </pc:cxnChg>
        <pc:cxnChg chg="add del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9" creationId="{3BF24B36-785F-416F-9B9D-E6F5A3CE7B36}"/>
          </ac:cxnSpMkLst>
        </pc:cxnChg>
        <pc:cxnChg chg="add mod">
          <ac:chgData name="jeongkilyong" userId="42a1e730-e7ec-4950-9a60-48236c77d83b" providerId="ADAL" clId="{B923C226-B3B7-441A-BE8C-1DB9449F21AF}" dt="2023-10-26T10:09:23.844" v="184"/>
          <ac:cxnSpMkLst>
            <pc:docMk/>
            <pc:sldMk cId="3084365525" sldId="280"/>
            <ac:cxnSpMk id="62" creationId="{DEEA6AAB-901F-4589-9F6A-B0E2388465BF}"/>
          </ac:cxnSpMkLst>
        </pc:cxnChg>
      </pc:sldChg>
      <pc:sldChg chg="modSp mod">
        <pc:chgData name="jeongkilyong" userId="42a1e730-e7ec-4950-9a60-48236c77d83b" providerId="ADAL" clId="{B923C226-B3B7-441A-BE8C-1DB9449F21AF}" dt="2023-10-26T10:06:39.951" v="10" actId="20577"/>
        <pc:sldMkLst>
          <pc:docMk/>
          <pc:sldMk cId="4235148381" sldId="283"/>
        </pc:sldMkLst>
        <pc:spChg chg="mod">
          <ac:chgData name="jeongkilyong" userId="42a1e730-e7ec-4950-9a60-48236c77d83b" providerId="ADAL" clId="{B923C226-B3B7-441A-BE8C-1DB9449F21AF}" dt="2023-10-26T10:06:35.30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B923C226-B3B7-441A-BE8C-1DB9449F21AF}" dt="2023-10-26T10:06:39.951" v="10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B923C226-B3B7-441A-BE8C-1DB9449F21AF}" dt="2023-10-26T23:23:09.333" v="598" actId="20577"/>
        <pc:sldMkLst>
          <pc:docMk/>
          <pc:sldMk cId="2518751162" sldId="285"/>
        </pc:sldMkLst>
        <pc:spChg chg="mod">
          <ac:chgData name="jeongkilyong" userId="42a1e730-e7ec-4950-9a60-48236c77d83b" providerId="ADAL" clId="{B923C226-B3B7-441A-BE8C-1DB9449F21AF}" dt="2023-10-26T23:23:09.333" v="598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B923C226-B3B7-441A-BE8C-1DB9449F21AF}" dt="2023-10-26T10:07:29.687" v="87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add del mod delAnim">
        <pc:chgData name="jeongkilyong" userId="42a1e730-e7ec-4950-9a60-48236c77d83b" providerId="ADAL" clId="{B923C226-B3B7-441A-BE8C-1DB9449F21AF}" dt="2023-10-26T23:26:54.265" v="643" actId="207"/>
        <pc:sldMkLst>
          <pc:docMk/>
          <pc:sldMk cId="3485235614" sldId="292"/>
        </pc:sldMkLst>
        <pc:spChg chg="del">
          <ac:chgData name="jeongkilyong" userId="42a1e730-e7ec-4950-9a60-48236c77d83b" providerId="ADAL" clId="{B923C226-B3B7-441A-BE8C-1DB9449F21AF}" dt="2023-10-26T10:09:34.496" v="190" actId="478"/>
          <ac:spMkLst>
            <pc:docMk/>
            <pc:sldMk cId="3485235614" sldId="292"/>
            <ac:spMk id="9" creationId="{912BD6B1-9D75-4D36-880B-3840A6D95641}"/>
          </ac:spMkLst>
        </pc:spChg>
        <pc:spChg chg="del">
          <ac:chgData name="jeongkilyong" userId="42a1e730-e7ec-4950-9a60-48236c77d83b" providerId="ADAL" clId="{B923C226-B3B7-441A-BE8C-1DB9449F21AF}" dt="2023-10-26T10:09:36.143" v="191" actId="478"/>
          <ac:spMkLst>
            <pc:docMk/>
            <pc:sldMk cId="3485235614" sldId="292"/>
            <ac:spMk id="10" creationId="{1EC3DC02-17B9-47EC-A3AF-2FE486F8312A}"/>
          </ac:spMkLst>
        </pc:spChg>
        <pc:spChg chg="add mod">
          <ac:chgData name="jeongkilyong" userId="42a1e730-e7ec-4950-9a60-48236c77d83b" providerId="ADAL" clId="{B923C226-B3B7-441A-BE8C-1DB9449F21AF}" dt="2023-10-26T23:26:54.265" v="643" actId="207"/>
          <ac:spMkLst>
            <pc:docMk/>
            <pc:sldMk cId="3485235614" sldId="292"/>
            <ac:spMk id="11" creationId="{4EA9E422-051B-4B9D-AD00-72718BEB6347}"/>
          </ac:spMkLst>
        </pc:spChg>
        <pc:spChg chg="mod">
          <ac:chgData name="jeongkilyong" userId="42a1e730-e7ec-4950-9a60-48236c77d83b" providerId="ADAL" clId="{B923C226-B3B7-441A-BE8C-1DB9449F21AF}" dt="2023-10-26T10:10:02.988" v="218" actId="20577"/>
          <ac:spMkLst>
            <pc:docMk/>
            <pc:sldMk cId="3485235614" sldId="292"/>
            <ac:spMk id="12" creationId="{10ACD4E5-1FFB-574E-8F99-C84FF7F7144F}"/>
          </ac:spMkLst>
        </pc:spChg>
        <pc:spChg chg="del mod">
          <ac:chgData name="jeongkilyong" userId="42a1e730-e7ec-4950-9a60-48236c77d83b" providerId="ADAL" clId="{B923C226-B3B7-441A-BE8C-1DB9449F21AF}" dt="2023-10-26T10:09:38.668" v="194" actId="478"/>
          <ac:spMkLst>
            <pc:docMk/>
            <pc:sldMk cId="3485235614" sldId="292"/>
            <ac:spMk id="17" creationId="{6F3D5C02-2C0F-4229-A7C0-C559883A437C}"/>
          </ac:spMkLst>
        </pc:spChg>
        <pc:graphicFrameChg chg="del">
          <ac:chgData name="jeongkilyong" userId="42a1e730-e7ec-4950-9a60-48236c77d83b" providerId="ADAL" clId="{B923C226-B3B7-441A-BE8C-1DB9449F21AF}" dt="2023-10-26T10:09:36.143" v="191" actId="478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B923C226-B3B7-441A-BE8C-1DB9449F21AF}" dt="2023-10-26T10:09:37.739" v="193" actId="478"/>
          <ac:picMkLst>
            <pc:docMk/>
            <pc:sldMk cId="3485235614" sldId="292"/>
            <ac:picMk id="16" creationId="{15545401-0317-4106-AB20-9824637349EB}"/>
          </ac:picMkLst>
        </pc:picChg>
        <pc:cxnChg chg="del">
          <ac:chgData name="jeongkilyong" userId="42a1e730-e7ec-4950-9a60-48236c77d83b" providerId="ADAL" clId="{B923C226-B3B7-441A-BE8C-1DB9449F21AF}" dt="2023-10-26T10:09:36.143" v="191" actId="478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396038463" sldId="326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093178876" sldId="327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249829849" sldId="328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389882804" sldId="329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730800347" sldId="330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4271439233" sldId="331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4055515" sldId="332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822316617" sldId="333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794662975" sldId="334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5831943" sldId="335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939055201" sldId="336"/>
        </pc:sldMkLst>
      </pc:sldChg>
      <pc:sldChg chg="add del">
        <pc:chgData name="jeongkilyong" userId="42a1e730-e7ec-4950-9a60-48236c77d83b" providerId="ADAL" clId="{B923C226-B3B7-441A-BE8C-1DB9449F21AF}" dt="2023-10-26T10:08:36.764" v="145"/>
        <pc:sldMkLst>
          <pc:docMk/>
          <pc:sldMk cId="685012719" sldId="337"/>
        </pc:sldMkLst>
      </pc:sldChg>
      <pc:sldChg chg="addSp modSp add mod">
        <pc:chgData name="jeongkilyong" userId="42a1e730-e7ec-4950-9a60-48236c77d83b" providerId="ADAL" clId="{B923C226-B3B7-441A-BE8C-1DB9449F21AF}" dt="2023-10-26T23:18:09.157" v="564"/>
        <pc:sldMkLst>
          <pc:docMk/>
          <pc:sldMk cId="2858474038" sldId="337"/>
        </pc:sldMkLst>
        <pc:spChg chg="add mod">
          <ac:chgData name="jeongkilyong" userId="42a1e730-e7ec-4950-9a60-48236c77d83b" providerId="ADAL" clId="{B923C226-B3B7-441A-BE8C-1DB9449F21AF}" dt="2023-10-26T23:18:09.157" v="564"/>
          <ac:spMkLst>
            <pc:docMk/>
            <pc:sldMk cId="2858474038" sldId="337"/>
            <ac:spMk id="5" creationId="{EB591F05-D817-46F5-A689-A39E7535B860}"/>
          </ac:spMkLst>
        </pc:spChg>
        <pc:spChg chg="mod">
          <ac:chgData name="jeongkilyong" userId="42a1e730-e7ec-4950-9a60-48236c77d83b" providerId="ADAL" clId="{B923C226-B3B7-441A-BE8C-1DB9449F21AF}" dt="2023-10-26T10:10:10.925" v="226" actId="20577"/>
          <ac:spMkLst>
            <pc:docMk/>
            <pc:sldMk cId="2858474038" sldId="337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18:09.157" v="564"/>
          <ac:picMkLst>
            <pc:docMk/>
            <pc:sldMk cId="2858474038" sldId="337"/>
            <ac:picMk id="6" creationId="{1BCF603B-701C-4282-AB04-5E48B16F0B03}"/>
          </ac:picMkLst>
        </pc:picChg>
      </pc:sldChg>
      <pc:sldChg chg="addSp delSp modSp add mod">
        <pc:chgData name="jeongkilyong" userId="42a1e730-e7ec-4950-9a60-48236c77d83b" providerId="ADAL" clId="{B923C226-B3B7-441A-BE8C-1DB9449F21AF}" dt="2023-10-26T23:27:07.656" v="645" actId="207"/>
        <pc:sldMkLst>
          <pc:docMk/>
          <pc:sldMk cId="1480955797" sldId="338"/>
        </pc:sldMkLst>
        <pc:spChg chg="add mod">
          <ac:chgData name="jeongkilyong" userId="42a1e730-e7ec-4950-9a60-48236c77d83b" providerId="ADAL" clId="{B923C226-B3B7-441A-BE8C-1DB9449F21AF}" dt="2023-10-26T23:25:11.883" v="613" actId="1076"/>
          <ac:spMkLst>
            <pc:docMk/>
            <pc:sldMk cId="1480955797" sldId="338"/>
            <ac:spMk id="5" creationId="{65A1D6E4-7BE2-4C8B-8023-BC9B9D1DADC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6" creationId="{9D48FA8E-A677-4988-A63A-EC3874EA36BE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7" creationId="{D6701A72-254B-43A5-8462-969EB23BB00F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8" creationId="{92197CE6-DA28-4B8B-8F2B-AA0931EF49E6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9" creationId="{B8C0CFA7-69D1-41A8-9564-9572BB681B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0" creationId="{E2325565-4B06-414B-BDBB-18E5292B834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1" creationId="{B015A299-4E6F-4025-9AA3-E85A324821D0}"/>
          </ac:spMkLst>
        </pc:spChg>
        <pc:spChg chg="mod">
          <ac:chgData name="jeongkilyong" userId="42a1e730-e7ec-4950-9a60-48236c77d83b" providerId="ADAL" clId="{B923C226-B3B7-441A-BE8C-1DB9449F21AF}" dt="2023-10-26T10:10:15.533" v="238" actId="20577"/>
          <ac:spMkLst>
            <pc:docMk/>
            <pc:sldMk cId="1480955797" sldId="33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3" creationId="{CFF2A670-3E2D-46FE-8666-145EC28D6D2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4" creationId="{C3A444D2-A770-482F-A31E-30E3DE46811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5" creationId="{417D48F7-80B4-43B0-977A-EFB4439C4EDA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6" creationId="{7B05ED35-26B6-472C-A187-380186357BC5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7" creationId="{F33573BA-EA7F-407C-9AC2-7AEE6EBAE37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8" creationId="{8B14FF1F-800F-462E-83D1-D60E084471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9" creationId="{E887D211-A124-4E22-8A36-BD203EBEE3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3" creationId="{209BBB72-36DB-4694-9345-9723A1E9FC83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4" creationId="{CFF3F3BA-F687-40FC-86F2-7E3D2EF24DD1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7" creationId="{012F83D9-381C-4E99-AF39-31C5EB042D32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8" creationId="{BEEA3996-EC43-4C70-9BF4-58D34CD4387B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9" creationId="{9A525E18-C908-40C7-8F19-530BD3007B2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0" creationId="{C50ECB3D-EBE0-4F57-B376-EE450CA60FDC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1" creationId="{4BCCC18D-4A8F-4ECC-8F18-85D99725D395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2" creationId="{862688A6-3F39-4524-A473-1428446B4D12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43" creationId="{ED2BA7E8-C301-4773-8024-EEC69E2C13B8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5" creationId="{B74CE6A9-7E2D-4918-95FA-10D590B1DDE5}"/>
          </ac:spMkLst>
        </pc:spChg>
        <pc:spChg chg="add del mod">
          <ac:chgData name="jeongkilyong" userId="42a1e730-e7ec-4950-9a60-48236c77d83b" providerId="ADAL" clId="{B923C226-B3B7-441A-BE8C-1DB9449F21AF}" dt="2023-10-26T23:24:12.609" v="604" actId="21"/>
          <ac:spMkLst>
            <pc:docMk/>
            <pc:sldMk cId="1480955797" sldId="338"/>
            <ac:spMk id="47" creationId="{BF586DA9-5BB2-4615-84C8-735A7E4444FD}"/>
          </ac:spMkLst>
        </pc:spChg>
        <pc:spChg chg="add mod">
          <ac:chgData name="jeongkilyong" userId="42a1e730-e7ec-4950-9a60-48236c77d83b" providerId="ADAL" clId="{B923C226-B3B7-441A-BE8C-1DB9449F21AF}" dt="2023-10-26T23:25:15.763" v="614" actId="1076"/>
          <ac:spMkLst>
            <pc:docMk/>
            <pc:sldMk cId="1480955797" sldId="338"/>
            <ac:spMk id="48" creationId="{D8F2D225-FC65-4DDE-B079-2B75AAAFC2B9}"/>
          </ac:spMkLst>
        </pc:spChg>
        <pc:spChg chg="add mod">
          <ac:chgData name="jeongkilyong" userId="42a1e730-e7ec-4950-9a60-48236c77d83b" providerId="ADAL" clId="{B923C226-B3B7-441A-BE8C-1DB9449F21AF}" dt="2023-10-26T23:27:04.335" v="644" actId="207"/>
          <ac:spMkLst>
            <pc:docMk/>
            <pc:sldMk cId="1480955797" sldId="338"/>
            <ac:spMk id="51" creationId="{747858DF-4D6A-413E-AB1D-7B981C9B6B36}"/>
          </ac:spMkLst>
        </pc:spChg>
        <pc:spChg chg="add mod">
          <ac:chgData name="jeongkilyong" userId="42a1e730-e7ec-4950-9a60-48236c77d83b" providerId="ADAL" clId="{B923C226-B3B7-441A-BE8C-1DB9449F21AF}" dt="2023-10-26T23:27:07.656" v="645" actId="207"/>
          <ac:spMkLst>
            <pc:docMk/>
            <pc:sldMk cId="1480955797" sldId="338"/>
            <ac:spMk id="52" creationId="{65B56D64-8C2A-4505-BD5B-FB3527AD2D49}"/>
          </ac:spMkLst>
        </pc:sp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0" creationId="{23BB580C-C9B1-462B-BE79-AFD61DACD69D}"/>
          </ac:cxnSpMkLst>
        </pc:cxn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1" creationId="{195BDC8D-333A-4061-A695-675C70AA54DC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22" creationId="{30080C97-99AD-4EE2-B18D-E4F7C195AC7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3" creationId="{CAE659D9-5985-457B-A42E-335166659F7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4" creationId="{6B25E6AD-29BD-4C34-B13B-ED3BBCC3394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5" creationId="{640379B6-52C9-4EA9-A27E-30E9F940FA4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6" creationId="{FEE2D654-CB7E-49C1-A712-B00FDA3EA61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7" creationId="{3C2600EC-3509-451E-B8DE-FD2607465EE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8" creationId="{81E09436-034A-4033-95CF-BE7F11037B71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9" creationId="{C8D8F5E9-8368-4E4B-9C47-2ABED2FC4E9D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0" creationId="{165B79B3-7289-4B59-87B1-82A304DB81A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1" creationId="{37BB2B2B-B851-46EE-B24A-11C30E988CF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2" creationId="{F31B3C2B-365D-4D80-9FC1-398E2BDA2316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5" creationId="{7E526277-AE66-4824-8E80-0B3C2F790099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6" creationId="{A54D82EF-F658-48DC-A832-E81B4B206F4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44" creationId="{761D5EBA-A4D2-4B40-87B6-77EB4CCD1EB0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46" creationId="{126E17D2-6509-45DA-838B-6E29DAA61C7D}"/>
          </ac:cxnSpMkLst>
        </pc:cxnChg>
      </pc:sldChg>
      <pc:sldChg chg="add del">
        <pc:chgData name="jeongkilyong" userId="42a1e730-e7ec-4950-9a60-48236c77d83b" providerId="ADAL" clId="{B923C226-B3B7-441A-BE8C-1DB9449F21AF}" dt="2023-10-26T10:08:36.605" v="144"/>
        <pc:sldMkLst>
          <pc:docMk/>
          <pc:sldMk cId="3473058641" sldId="338"/>
        </pc:sldMkLst>
      </pc:sldChg>
      <pc:sldChg chg="add del">
        <pc:chgData name="jeongkilyong" userId="42a1e730-e7ec-4950-9a60-48236c77d83b" providerId="ADAL" clId="{B923C226-B3B7-441A-BE8C-1DB9449F21AF}" dt="2023-10-26T10:08:36.415" v="143"/>
        <pc:sldMkLst>
          <pc:docMk/>
          <pc:sldMk cId="3389043402" sldId="339"/>
        </pc:sldMkLst>
      </pc:sldChg>
      <pc:sldChg chg="addSp modSp add mod">
        <pc:chgData name="jeongkilyong" userId="42a1e730-e7ec-4950-9a60-48236c77d83b" providerId="ADAL" clId="{B923C226-B3B7-441A-BE8C-1DB9449F21AF}" dt="2023-10-26T23:27:40.448" v="651" actId="207"/>
        <pc:sldMkLst>
          <pc:docMk/>
          <pc:sldMk cId="3964182389" sldId="339"/>
        </pc:sldMkLst>
        <pc:spChg chg="add mod">
          <ac:chgData name="jeongkilyong" userId="42a1e730-e7ec-4950-9a60-48236c77d83b" providerId="ADAL" clId="{B923C226-B3B7-441A-BE8C-1DB9449F21AF}" dt="2023-10-26T23:18:25.691" v="566"/>
          <ac:spMkLst>
            <pc:docMk/>
            <pc:sldMk cId="3964182389" sldId="339"/>
            <ac:spMk id="5" creationId="{CE4D4B07-623D-4EAF-B5A0-8FE8D07C7FCC}"/>
          </ac:spMkLst>
        </pc:spChg>
        <pc:spChg chg="mod">
          <ac:chgData name="jeongkilyong" userId="42a1e730-e7ec-4950-9a60-48236c77d83b" providerId="ADAL" clId="{B923C226-B3B7-441A-BE8C-1DB9449F21AF}" dt="2023-10-26T10:10:24.846" v="262" actId="20577"/>
          <ac:spMkLst>
            <pc:docMk/>
            <pc:sldMk cId="3964182389" sldId="339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27:40.448" v="651" actId="207"/>
          <ac:graphicFrameMkLst>
            <pc:docMk/>
            <pc:sldMk cId="3964182389" sldId="339"/>
            <ac:graphicFrameMk id="6" creationId="{5961BB65-651C-4BCF-ABD9-EACE992CDAA8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6.034" v="142"/>
        <pc:sldMkLst>
          <pc:docMk/>
          <pc:sldMk cId="2019290989" sldId="340"/>
        </pc:sldMkLst>
      </pc:sldChg>
      <pc:sldChg chg="addSp modSp add mod">
        <pc:chgData name="jeongkilyong" userId="42a1e730-e7ec-4950-9a60-48236c77d83b" providerId="ADAL" clId="{B923C226-B3B7-441A-BE8C-1DB9449F21AF}" dt="2023-10-26T23:28:53.656" v="671" actId="207"/>
        <pc:sldMkLst>
          <pc:docMk/>
          <pc:sldMk cId="3855948000" sldId="340"/>
        </pc:sldMkLst>
        <pc:spChg chg="add mod">
          <ac:chgData name="jeongkilyong" userId="42a1e730-e7ec-4950-9a60-48236c77d83b" providerId="ADAL" clId="{B923C226-B3B7-441A-BE8C-1DB9449F21AF}" dt="2023-10-26T23:28:53.656" v="671" actId="207"/>
          <ac:spMkLst>
            <pc:docMk/>
            <pc:sldMk cId="3855948000" sldId="340"/>
            <ac:spMk id="5" creationId="{DE87FEB5-DFEF-4A4F-8D40-E2803E14F95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7" creationId="{C543A735-A3C8-45C5-9DAA-8F4D719D0F4C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8" creationId="{892F5599-05B7-48DF-A100-E3BE5EDABB9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9" creationId="{BC17944A-F683-450E-BFF9-F5CEC884E63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0" creationId="{2D246A8D-C890-487F-9BA2-CCD079CE5E8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1" creationId="{8C5912BA-1ECD-4F8A-A2CD-946D2B057A74}"/>
          </ac:spMkLst>
        </pc:spChg>
        <pc:spChg chg="mod">
          <ac:chgData name="jeongkilyong" userId="42a1e730-e7ec-4950-9a60-48236c77d83b" providerId="ADAL" clId="{B923C226-B3B7-441A-BE8C-1DB9449F21AF}" dt="2023-10-26T10:10:30.239" v="278" actId="20577"/>
          <ac:spMkLst>
            <pc:docMk/>
            <pc:sldMk cId="3855948000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0" creationId="{F191B84B-7EAD-4EEC-ACAE-1CFCC26E07AD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1" creationId="{C7EFEE49-42DE-4260-913B-2C902C80658A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4" creationId="{D08B948D-E813-4258-9F87-65BC258FBBA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5" creationId="{DB311C3F-4671-4675-8DBD-C4C88E88BC8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6" creationId="{A9C3FED7-EB96-4FA9-B573-D95A6423B36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7" creationId="{8ACA09C6-66D3-4420-8ABA-3CE33F41CAB1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8" creationId="{049BA120-1B16-49EC-A7E2-8F7AD4C1E55B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9" creationId="{ECC0CD62-1084-431E-B84F-0EDD9DA8E5B5}"/>
          </ac:spMkLst>
        </pc:spChg>
        <pc:graphicFrameChg chg="add mod">
          <ac:chgData name="jeongkilyong" userId="42a1e730-e7ec-4950-9a60-48236c77d83b" providerId="ADAL" clId="{B923C226-B3B7-441A-BE8C-1DB9449F21AF}" dt="2023-10-26T23:18:40.132" v="567"/>
          <ac:graphicFrameMkLst>
            <pc:docMk/>
            <pc:sldMk cId="3855948000" sldId="340"/>
            <ac:graphicFrameMk id="6" creationId="{BD70709B-F67E-45B7-AB17-0BD208253095}"/>
          </ac:graphicFrameMkLst>
        </pc:graphicFrame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3" creationId="{9C5408D0-45A0-4737-AD7A-0DB9F97BA214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4" creationId="{7A8D8F24-CB4D-4859-88C4-94FE4B9891C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5" creationId="{6A91147B-E82F-4D07-8D0C-6491DAA42DF0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6" creationId="{A85A39A4-2BDC-47FA-B76C-967D2D3F805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7" creationId="{8419BDD4-92F4-41DE-A4D9-E5ECA0662AF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8" creationId="{BE1EABB3-E1B3-49DD-9346-CF0DEBD0E2D9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9" creationId="{A48E3AE3-7876-4CA7-8027-294F2426CF6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2" creationId="{BD405EE4-A159-44CF-85A4-CB50069C1ED3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3" creationId="{D95BACEC-04D1-4499-BBD9-D7891ECC83E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84" v="141"/>
        <pc:sldMkLst>
          <pc:docMk/>
          <pc:sldMk cId="2099768840" sldId="341"/>
        </pc:sldMkLst>
      </pc:sldChg>
      <pc:sldChg chg="addSp modSp add mod">
        <pc:chgData name="jeongkilyong" userId="42a1e730-e7ec-4950-9a60-48236c77d83b" providerId="ADAL" clId="{B923C226-B3B7-441A-BE8C-1DB9449F21AF}" dt="2023-10-26T23:29:03.817" v="673" actId="207"/>
        <pc:sldMkLst>
          <pc:docMk/>
          <pc:sldMk cId="2407157100" sldId="341"/>
        </pc:sldMkLst>
        <pc:spChg chg="add mod">
          <ac:chgData name="jeongkilyong" userId="42a1e730-e7ec-4950-9a60-48236c77d83b" providerId="ADAL" clId="{B923C226-B3B7-441A-BE8C-1DB9449F21AF}" dt="2023-10-26T23:29:03.817" v="673" actId="207"/>
          <ac:spMkLst>
            <pc:docMk/>
            <pc:sldMk cId="2407157100" sldId="341"/>
            <ac:spMk id="5" creationId="{3061CD78-8EF0-454F-B8D0-78357155389E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7" creationId="{725D344C-D390-4FA6-B11F-2907D9392E07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8" creationId="{BF77FEEE-DB90-4E2D-87A2-D019B3CC545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9" creationId="{570C9607-F5AA-443A-9558-CC64B32DE6AC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0" creationId="{A0EB3649-2989-4985-9A9B-CC7A470C271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1" creationId="{ED095C60-3F11-4368-BF86-1B247ADD8539}"/>
          </ac:spMkLst>
        </pc:spChg>
        <pc:spChg chg="mod">
          <ac:chgData name="jeongkilyong" userId="42a1e730-e7ec-4950-9a60-48236c77d83b" providerId="ADAL" clId="{B923C226-B3B7-441A-BE8C-1DB9449F21AF}" dt="2023-10-26T10:10:37.237" v="294" actId="20577"/>
          <ac:spMkLst>
            <pc:docMk/>
            <pc:sldMk cId="2407157100" sldId="341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0" creationId="{05957738-3D19-457C-A3AB-BC194E3E1FE1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1" creationId="{4FB57911-3560-4997-B8C9-CBFAA8919F6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4" creationId="{C6DFD662-C4BC-45BA-AA1C-4E296841CD9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5" creationId="{2DD2245D-0C82-4571-AE4B-D4BF0666AB8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6" creationId="{BE301AD4-D612-424C-ACC8-994120F97D0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7" creationId="{CC4D3C70-C452-4367-9C57-B54BB4DDB1E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8" creationId="{40AE45C3-4AEC-4042-AAB5-C86C1DA2AD8D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9" creationId="{4B6E515F-993A-4569-B237-6E3F2CFB33A5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0" creationId="{07170165-D568-4E2E-8D67-42C1CEA29719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1" creationId="{133712FC-5108-46B5-9C1C-5172004DDA24}"/>
          </ac:spMkLst>
        </pc:spChg>
        <pc:graphicFrameChg chg="add mod">
          <ac:chgData name="jeongkilyong" userId="42a1e730-e7ec-4950-9a60-48236c77d83b" providerId="ADAL" clId="{B923C226-B3B7-441A-BE8C-1DB9449F21AF}" dt="2023-10-26T23:18:48.835" v="568"/>
          <ac:graphicFrameMkLst>
            <pc:docMk/>
            <pc:sldMk cId="2407157100" sldId="341"/>
            <ac:graphicFrameMk id="6" creationId="{633B1C68-4D7B-4BB5-AE13-670D4CC6D74E}"/>
          </ac:graphicFrameMkLst>
        </pc:graphicFrame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3" creationId="{A6381D90-1FB9-4FA6-957C-039B36747EA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4" creationId="{DF836AA0-8918-4170-9255-AA0F46C8B60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5" creationId="{1377D3DD-EBD3-4521-B77E-6E0FA1D8E78D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6" creationId="{2AD760FB-B727-4E56-8552-A3436FA3302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7" creationId="{1F08C32E-4B59-4539-81B0-3B660E73AA69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8" creationId="{56762039-6327-4707-A736-B1DF6699891C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9" creationId="{BDC5BA70-9EB9-4933-AAB6-3C9CE74CA428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2" creationId="{C791EAA2-48F0-4112-A6FD-3861EE317EB6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3" creationId="{B9A04B31-BA83-48F5-9557-133C8FEC8756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29:47.223" v="678" actId="207"/>
        <pc:sldMkLst>
          <pc:docMk/>
          <pc:sldMk cId="993058978" sldId="342"/>
        </pc:sldMkLst>
        <pc:spChg chg="add mod">
          <ac:chgData name="jeongkilyong" userId="42a1e730-e7ec-4950-9a60-48236c77d83b" providerId="ADAL" clId="{B923C226-B3B7-441A-BE8C-1DB9449F21AF}" dt="2023-10-26T23:29:47.223" v="678" actId="207"/>
          <ac:spMkLst>
            <pc:docMk/>
            <pc:sldMk cId="993058978" sldId="342"/>
            <ac:spMk id="5" creationId="{AB462551-5E34-4B3C-9BA0-D4317E6B4BB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7" creationId="{5BD02C1F-9238-4C23-92F1-09ABD69C3BA6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8" creationId="{739AC820-AACF-4FB6-80CD-7ABA423B3748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9" creationId="{C074360A-6DE8-4542-BA1D-1F012A7E67FD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0" creationId="{B8292751-90C6-4289-874A-631AADDD26F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1" creationId="{AE3B9CBA-F989-4EB3-9FF7-9F803F523B14}"/>
          </ac:spMkLst>
        </pc:spChg>
        <pc:spChg chg="mod">
          <ac:chgData name="jeongkilyong" userId="42a1e730-e7ec-4950-9a60-48236c77d83b" providerId="ADAL" clId="{B923C226-B3B7-441A-BE8C-1DB9449F21AF}" dt="2023-10-26T10:10:42.221" v="310" actId="20577"/>
          <ac:spMkLst>
            <pc:docMk/>
            <pc:sldMk cId="993058978" sldId="342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3" creationId="{35F73B9B-590E-41B1-A554-387C87F04E99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4" creationId="{7BEC5312-F7EA-4A34-AD30-0510806A073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5" creationId="{E22BF3CF-A26E-4FED-8453-235361B3AED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3" creationId="{37C31622-B060-4BE2-BD01-DDA9DF45723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4" creationId="{20E7FDF7-3B16-45C7-8561-850A8977E66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7" creationId="{13609BAF-CE47-4264-9E5B-B36AD87F2AF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8" creationId="{726926C4-6457-405C-AAA7-77DE4BC70BC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9" creationId="{58543198-CDC6-49DF-8845-CD9143C910C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0" creationId="{BF327B8B-E50F-4757-965B-A732944D4C0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1" creationId="{E51B3F8E-6A24-4BEE-B601-3CB1E6F5BF5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2" creationId="{0156A65F-720C-4BC8-AB76-85E4E3BA2E52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3" creationId="{AAD3CDF6-C82E-49C3-91F5-91B27E3559F4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4" creationId="{BDBA4C15-17FF-4216-8773-B10DE62CB5C0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5" creationId="{78338E22-B097-4BD0-95C3-58D333618EAA}"/>
          </ac:spMkLst>
        </pc:spChg>
        <pc:graphicFrameChg chg="add mod">
          <ac:chgData name="jeongkilyong" userId="42a1e730-e7ec-4950-9a60-48236c77d83b" providerId="ADAL" clId="{B923C226-B3B7-441A-BE8C-1DB9449F21AF}" dt="2023-10-26T23:18:59.475" v="569"/>
          <ac:graphicFrameMkLst>
            <pc:docMk/>
            <pc:sldMk cId="993058978" sldId="342"/>
            <ac:graphicFrameMk id="6" creationId="{5CE053B5-669F-4B4D-BFD7-CE062BFAC6FF}"/>
          </ac:graphicFrameMkLst>
        </pc:graphicFrame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6" creationId="{E06F6694-7801-4EBD-8E72-74B159726E74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7" creationId="{7CAB51AA-5642-4510-97AF-63AAAA41BF78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8" creationId="{50ACD4BD-DE59-413D-889F-A7F0CF53F34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9" creationId="{63953CE5-B0C4-4204-8A59-A9DC1CEEEA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0" creationId="{1FB9CBA7-4D7C-40E7-9356-BBA2A3F1CE5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1" creationId="{2B897DC6-E412-4DC3-9665-0A19BA0ED4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2" creationId="{95D456E5-DD29-4332-905C-1C674412DDBB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5" creationId="{CB816128-53B5-4D0A-AD43-0B6B2D3F6C03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6" creationId="{4122C921-097C-4F12-8415-AA45570E2BD8}"/>
          </ac:cxnSpMkLst>
        </pc:cxnChg>
      </pc:sldChg>
      <pc:sldChg chg="add del">
        <pc:chgData name="jeongkilyong" userId="42a1e730-e7ec-4950-9a60-48236c77d83b" providerId="ADAL" clId="{B923C226-B3B7-441A-BE8C-1DB9449F21AF}" dt="2023-10-26T10:08:34.934" v="140"/>
        <pc:sldMkLst>
          <pc:docMk/>
          <pc:sldMk cId="4119490686" sldId="342"/>
        </pc:sldMkLst>
      </pc:sldChg>
      <pc:sldChg chg="addSp modSp add mod">
        <pc:chgData name="jeongkilyong" userId="42a1e730-e7ec-4950-9a60-48236c77d83b" providerId="ADAL" clId="{B923C226-B3B7-441A-BE8C-1DB9449F21AF}" dt="2023-10-26T23:29:43.348" v="677" actId="207"/>
        <pc:sldMkLst>
          <pc:docMk/>
          <pc:sldMk cId="2620149714" sldId="343"/>
        </pc:sldMkLst>
        <pc:spChg chg="add mod">
          <ac:chgData name="jeongkilyong" userId="42a1e730-e7ec-4950-9a60-48236c77d83b" providerId="ADAL" clId="{B923C226-B3B7-441A-BE8C-1DB9449F21AF}" dt="2023-10-26T23:29:43.348" v="677" actId="207"/>
          <ac:spMkLst>
            <pc:docMk/>
            <pc:sldMk cId="2620149714" sldId="343"/>
            <ac:spMk id="5" creationId="{9A9947F7-76BB-46CC-9600-C880903E779A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6" creationId="{29C0CD14-957A-4D7B-8F9A-4DE67C4579D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7" creationId="{DA5C6B38-9A90-46F4-989F-A5CC97B71EBC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8" creationId="{D14E4CB2-189F-4618-AE30-6E2A5758382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9" creationId="{0E2456E4-3898-49EC-8B5B-21C6350335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0" creationId="{C8995256-1479-4E70-B07C-2176AECA7B31}"/>
          </ac:spMkLst>
        </pc:spChg>
        <pc:spChg chg="mod">
          <ac:chgData name="jeongkilyong" userId="42a1e730-e7ec-4950-9a60-48236c77d83b" providerId="ADAL" clId="{B923C226-B3B7-441A-BE8C-1DB9449F21AF}" dt="2023-10-26T10:10:47.846" v="326" actId="20577"/>
          <ac:spMkLst>
            <pc:docMk/>
            <pc:sldMk cId="2620149714" sldId="343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9" creationId="{40F9BA2A-143C-4DAC-AE00-E747398ACFD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0" creationId="{FB6E06E7-12CA-481C-B504-198432EC389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3" creationId="{2A586DD9-E488-4A12-9E18-887829C0EB53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4" creationId="{EDF5EAF0-E08E-4D0F-9830-B7991CAA08F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5" creationId="{6FE69C4C-37F0-44ED-8448-1BFEA8EEAC6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6" creationId="{60863909-DD84-44D4-94B6-3B3CD836BEED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7" creationId="{E3EE3F43-46DA-47D8-AB91-27749E553BF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9" creationId="{B1ED22D7-8A01-43C0-B4A9-A3733A02BE1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0" creationId="{F19D0C10-6FF0-4CC1-8415-03C601393382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1" creationId="{31BBC853-AD20-4AB9-B26B-CF3E0E1EDBA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2" creationId="{3EC065B1-E747-4094-8728-12634079D6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3" creationId="{C9BC4565-DD2F-4139-8FD7-F05340619260}"/>
          </ac:spMkLst>
        </pc:spChg>
        <pc:graphicFrameChg chg="add mod">
          <ac:chgData name="jeongkilyong" userId="42a1e730-e7ec-4950-9a60-48236c77d83b" providerId="ADAL" clId="{B923C226-B3B7-441A-BE8C-1DB9449F21AF}" dt="2023-10-26T23:19:07.705" v="570"/>
          <ac:graphicFrameMkLst>
            <pc:docMk/>
            <pc:sldMk cId="2620149714" sldId="343"/>
            <ac:graphicFrameMk id="28" creationId="{0212B3EF-7A25-452B-9CF0-0209ECFB329A}"/>
          </ac:graphicFrameMkLst>
        </pc:graphicFrame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1" creationId="{971DF006-78F3-49B7-AE4E-5FE3CB36DCB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3" creationId="{39A3DCB1-1643-4E64-ACE7-4FB1CDF4232A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4" creationId="{9878FD48-ED82-4122-89A6-7B451C3B8A9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5" creationId="{98346D37-2A2D-4A18-ACF8-AC1A55D093F7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6" creationId="{EC9D371E-5161-4D76-AE4C-914596E6CF5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7" creationId="{C0DE1323-DAC7-4547-8474-852314571A66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8" creationId="{78618269-04C1-4629-BDF1-8E32BF982C2E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1" creationId="{ED0786DE-951E-42AA-A885-FF4548148A4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2" creationId="{B4D0D1B6-9812-4AE0-9138-3FB26F0C4BB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04" v="139"/>
        <pc:sldMkLst>
          <pc:docMk/>
          <pc:sldMk cId="2831602478" sldId="343"/>
        </pc:sldMkLst>
      </pc:sldChg>
      <pc:sldChg chg="addSp modSp add mod">
        <pc:chgData name="jeongkilyong" userId="42a1e730-e7ec-4950-9a60-48236c77d83b" providerId="ADAL" clId="{B923C226-B3B7-441A-BE8C-1DB9449F21AF}" dt="2023-10-26T23:29:36.245" v="676" actId="207"/>
        <pc:sldMkLst>
          <pc:docMk/>
          <pc:sldMk cId="4208566905" sldId="344"/>
        </pc:sldMkLst>
        <pc:spChg chg="add mod">
          <ac:chgData name="jeongkilyong" userId="42a1e730-e7ec-4950-9a60-48236c77d83b" providerId="ADAL" clId="{B923C226-B3B7-441A-BE8C-1DB9449F21AF}" dt="2023-10-26T23:29:36.245" v="676" actId="207"/>
          <ac:spMkLst>
            <pc:docMk/>
            <pc:sldMk cId="4208566905" sldId="344"/>
            <ac:spMk id="5" creationId="{D5EAB1AB-3BD1-4B6B-BB14-212911104506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7" creationId="{D1C0CAFF-41E8-437F-B981-07F7EBC63EB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8" creationId="{487CA63B-A86D-4715-BBD0-55EFE995ED68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9" creationId="{B650F3C0-3E8D-48CF-80D0-0ED68ADF6D5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0" creationId="{DA200974-5950-486A-971C-318E5B82FC3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1" creationId="{F2ADC1EC-2290-452E-A261-CEB2B839D190}"/>
          </ac:spMkLst>
        </pc:spChg>
        <pc:spChg chg="mod">
          <ac:chgData name="jeongkilyong" userId="42a1e730-e7ec-4950-9a60-48236c77d83b" providerId="ADAL" clId="{B923C226-B3B7-441A-BE8C-1DB9449F21AF}" dt="2023-10-26T10:10:56.166" v="349" actId="20577"/>
          <ac:spMkLst>
            <pc:docMk/>
            <pc:sldMk cId="4208566905" sldId="344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3" creationId="{C84D6F27-E2A8-440C-AB6C-3EF4E4C2C36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1" creationId="{E5DE07CE-9E62-4B31-8A9F-1F4BA6BC5E1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2" creationId="{0A323D93-2588-4814-BDC9-346A6EDB46CE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5" creationId="{E900A048-D475-42AD-8790-D9E00F35549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6" creationId="{7F5BAF1B-021D-4CBD-8564-6FD5F1AC85A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7" creationId="{CF284D79-6BCD-4159-8A19-AEA4AD59181D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8" creationId="{E0AD1CF5-6D15-4DBB-8FC9-5A8E3C24DC92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9" creationId="{A00C9495-5825-4B1E-A9E8-F602D198F8FC}"/>
          </ac:spMkLst>
        </pc:spChg>
        <pc:graphicFrameChg chg="add mod">
          <ac:chgData name="jeongkilyong" userId="42a1e730-e7ec-4950-9a60-48236c77d83b" providerId="ADAL" clId="{B923C226-B3B7-441A-BE8C-1DB9449F21AF}" dt="2023-10-26T23:19:14.013" v="571"/>
          <ac:graphicFrameMkLst>
            <pc:docMk/>
            <pc:sldMk cId="4208566905" sldId="344"/>
            <ac:graphicFrameMk id="6" creationId="{8D96F18E-5F60-42BE-9D85-69D5D0520DD8}"/>
          </ac:graphicFrameMkLst>
        </pc:graphicFrame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4" creationId="{367E6134-A8C4-4990-9240-8095470C92D8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5" creationId="{D88DE818-20CD-43C1-B318-DD94AA9296AD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6" creationId="{336236BC-88C4-4D01-9738-9E0997B4812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7" creationId="{588E055C-ADA5-4360-8DF5-1D633E8E8B33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8" creationId="{56235A33-42E8-4088-9166-AB395FDF9A7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9" creationId="{02BAAA1C-0A67-4144-A859-60E62322DB6A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0" creationId="{2D0DE7FD-47A8-4259-A3D6-51F3DDFE16E4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3" creationId="{BD29A096-99EE-470A-AEC7-A1CA044A1969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4" creationId="{7C46C276-779E-4D7A-A97D-75E29B52F9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870" v="138"/>
        <pc:sldMkLst>
          <pc:docMk/>
          <pc:sldMk cId="4231209849" sldId="344"/>
        </pc:sldMkLst>
      </pc:sldChg>
      <pc:sldChg chg="add del">
        <pc:chgData name="jeongkilyong" userId="42a1e730-e7ec-4950-9a60-48236c77d83b" providerId="ADAL" clId="{B923C226-B3B7-441A-BE8C-1DB9449F21AF}" dt="2023-10-26T10:08:34.850" v="137"/>
        <pc:sldMkLst>
          <pc:docMk/>
          <pc:sldMk cId="548179458" sldId="345"/>
        </pc:sldMkLst>
      </pc:sldChg>
      <pc:sldChg chg="addSp modSp add mod">
        <pc:chgData name="jeongkilyong" userId="42a1e730-e7ec-4950-9a60-48236c77d83b" providerId="ADAL" clId="{B923C226-B3B7-441A-BE8C-1DB9449F21AF}" dt="2023-10-26T23:29:57.302" v="679" actId="207"/>
        <pc:sldMkLst>
          <pc:docMk/>
          <pc:sldMk cId="1324978458" sldId="345"/>
        </pc:sldMkLst>
        <pc:spChg chg="add mod">
          <ac:chgData name="jeongkilyong" userId="42a1e730-e7ec-4950-9a60-48236c77d83b" providerId="ADAL" clId="{B923C226-B3B7-441A-BE8C-1DB9449F21AF}" dt="2023-10-26T23:29:57.302" v="679" actId="207"/>
          <ac:spMkLst>
            <pc:docMk/>
            <pc:sldMk cId="1324978458" sldId="345"/>
            <ac:spMk id="5" creationId="{CE6B5C8F-83AC-45EE-9F12-B10A9F5B7457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7" creationId="{413980FE-BC37-4630-B807-0104D39A740D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8" creationId="{BF26EA64-79C2-4240-A12C-BA7AA7775E83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9" creationId="{E842F31A-4135-416F-B096-C1F093CE4340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1" creationId="{A1A56B20-2D11-439A-8616-C54D0414A30D}"/>
          </ac:spMkLst>
        </pc:spChg>
        <pc:spChg chg="mod">
          <ac:chgData name="jeongkilyong" userId="42a1e730-e7ec-4950-9a60-48236c77d83b" providerId="ADAL" clId="{B923C226-B3B7-441A-BE8C-1DB9449F21AF}" dt="2023-10-26T10:11:01.302" v="365" actId="20577"/>
          <ac:spMkLst>
            <pc:docMk/>
            <pc:sldMk cId="1324978458" sldId="345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3" creationId="{115B56C6-B0DC-4AD2-A91B-A42DD0D51498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6" creationId="{660551D2-55C5-4161-993F-D0D39835D61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7" creationId="{48D57A4D-D401-425B-989A-F1C16C23886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8" creationId="{C94CBC1F-98F5-4A09-A845-D48A51544BCC}"/>
          </ac:spMkLst>
        </pc:spChg>
        <pc:spChg chg="add mod ord">
          <ac:chgData name="jeongkilyong" userId="42a1e730-e7ec-4950-9a60-48236c77d83b" providerId="ADAL" clId="{B923C226-B3B7-441A-BE8C-1DB9449F21AF}" dt="2023-10-26T23:19:31.369" v="574" actId="1076"/>
          <ac:spMkLst>
            <pc:docMk/>
            <pc:sldMk cId="1324978458" sldId="345"/>
            <ac:spMk id="21" creationId="{B1263EA2-3AAA-41B9-A829-7891DA042EF4}"/>
          </ac:spMkLst>
        </pc:spChg>
        <pc:graphicFrameChg chg="add mod">
          <ac:chgData name="jeongkilyong" userId="42a1e730-e7ec-4950-9a60-48236c77d83b" providerId="ADAL" clId="{B923C226-B3B7-441A-BE8C-1DB9449F21AF}" dt="2023-10-26T23:19:22.573" v="572"/>
          <ac:graphicFrameMkLst>
            <pc:docMk/>
            <pc:sldMk cId="1324978458" sldId="345"/>
            <ac:graphicFrameMk id="6" creationId="{DCC6204B-318B-46FB-8387-FBC5AF88FBAF}"/>
          </ac:graphicFrameMkLst>
        </pc:graphicFrameChg>
        <pc:picChg chg="add mod">
          <ac:chgData name="jeongkilyong" userId="42a1e730-e7ec-4950-9a60-48236c77d83b" providerId="ADAL" clId="{B923C226-B3B7-441A-BE8C-1DB9449F21AF}" dt="2023-10-26T23:19:31.369" v="574" actId="1076"/>
          <ac:picMkLst>
            <pc:docMk/>
            <pc:sldMk cId="1324978458" sldId="345"/>
            <ac:picMk id="20" creationId="{CB4B5CF2-76D1-4CAD-B52B-76D4119A0E84}"/>
          </ac:picMkLst>
        </pc:pic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0" creationId="{6D00ECB3-48A1-47F4-A337-39C218E44374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4" creationId="{BE7CCDF2-BA0F-4DDD-B98F-1ED37CEF64D7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5" creationId="{358157EC-79C1-4E46-BEE9-95FB5DC557A6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9" creationId="{57B0AF78-EC21-4C22-853B-09567E6AD5BF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19:41.029" v="575"/>
        <pc:sldMkLst>
          <pc:docMk/>
          <pc:sldMk cId="2711473466" sldId="346"/>
        </pc:sldMkLst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5" creationId="{C8EE9B9D-790F-4BE4-B414-30C2BF3133B0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7" creationId="{5DCEBAF0-1FA1-45C2-B0E7-6DF4645C26FD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8" creationId="{770E53ED-9B17-46A1-83DA-A8BF037AADC3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9" creationId="{51D8D9F2-1439-4602-AF2D-BA99970F4313}"/>
          </ac:spMkLst>
        </pc:spChg>
        <pc:spChg chg="mod">
          <ac:chgData name="jeongkilyong" userId="42a1e730-e7ec-4950-9a60-48236c77d83b" providerId="ADAL" clId="{B923C226-B3B7-441A-BE8C-1DB9449F21AF}" dt="2023-10-26T10:11:05.767" v="379" actId="20577"/>
          <ac:spMkLst>
            <pc:docMk/>
            <pc:sldMk cId="2711473466" sldId="34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B923C226-B3B7-441A-BE8C-1DB9449F21AF}" dt="2023-10-26T23:19:41.029" v="575"/>
          <ac:graphicFrameMkLst>
            <pc:docMk/>
            <pc:sldMk cId="2711473466" sldId="346"/>
            <ac:graphicFrameMk id="6" creationId="{20F6DC7C-8738-490E-817F-6C18EE739E0C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822" v="136"/>
        <pc:sldMkLst>
          <pc:docMk/>
          <pc:sldMk cId="3166411357" sldId="346"/>
        </pc:sldMkLst>
      </pc:sldChg>
      <pc:sldChg chg="addSp modSp add mod modAnim">
        <pc:chgData name="jeongkilyong" userId="42a1e730-e7ec-4950-9a60-48236c77d83b" providerId="ADAL" clId="{B923C226-B3B7-441A-BE8C-1DB9449F21AF}" dt="2023-10-26T23:19:53.995" v="577"/>
        <pc:sldMkLst>
          <pc:docMk/>
          <pc:sldMk cId="1056051314" sldId="347"/>
        </pc:sldMkLst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" creationId="{482D972C-FD2F-444B-9597-9CC68664A50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6" creationId="{5838D13A-8F55-4018-979B-14AD52882E2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7" creationId="{DEE129A7-8E3A-487A-8D10-D2EC1591F29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9" creationId="{780D59B4-36AE-4E1A-9163-5CF3B2556113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0" creationId="{29E9237B-315A-45BD-8CBE-975D31390E9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1" creationId="{9457BDDD-8C15-4C6D-A082-FB8C5FBD9C5D}"/>
          </ac:spMkLst>
        </pc:spChg>
        <pc:spChg chg="mod">
          <ac:chgData name="jeongkilyong" userId="42a1e730-e7ec-4950-9a60-48236c77d83b" providerId="ADAL" clId="{B923C226-B3B7-441A-BE8C-1DB9449F21AF}" dt="2023-10-26T10:11:10.308" v="391" actId="20577"/>
          <ac:spMkLst>
            <pc:docMk/>
            <pc:sldMk cId="1056051314" sldId="347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3" creationId="{BC8AD00D-EE62-4255-89DF-0248B6FF2034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4" creationId="{62F6A6D6-C3AF-4D0F-AEDF-FE8B29CE701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0" creationId="{0600EF33-AF7E-47FB-AEAA-FAE702619B9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1" creationId="{386D9B2B-FD9C-4F52-855F-475A872FA21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4" creationId="{727C34A5-45C7-4BB6-914A-7D2072C3DCD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5" creationId="{9F68169D-D5DF-401D-AF8D-6CCBCAA7B6D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6" creationId="{94DAD366-6ACD-49A0-971B-CAA178C7430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7" creationId="{53B49749-BEDE-46DA-88CF-36BD7AAD1157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8" creationId="{AEB21AE3-1F51-4021-9AD0-51DC5454AE5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9" creationId="{230027CD-EEB0-438D-AE98-B984C639D86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0" creationId="{6F6F3516-EB52-41B7-9A11-A429B9D5321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1" creationId="{63B7CB8A-9931-4F14-86F7-3FD22265ABE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7" creationId="{3DC6EAD6-0DBC-4829-BA55-4C0DE782CADC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8" creationId="{2EBD2471-95F6-4650-9B1F-1558AB9E58C2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1" creationId="{D51054B3-5EB2-4A54-A808-35B03A66502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2" creationId="{D2C39C17-5C78-45A3-9EDA-ED0ACE336A2B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4" creationId="{5D98F5FB-4C69-4FF0-BF8B-E66D998567A8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5" creationId="{34BBE156-28EB-4622-B355-E5E6CBA0E51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6" creationId="{BAD3961E-5801-44E4-B669-179911A1B76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9" creationId="{E6F902BB-01DD-4EA7-88B9-19BE683910E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0" creationId="{AD1B83D9-6D7D-4138-AA36-011654527A13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4" creationId="{7806D0D0-2CED-45FF-9742-4F5339F69E4D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5" creationId="{46AB5FAC-0898-42E0-89B0-3060D00D8879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6" creationId="{4137237F-A53A-469F-8608-08349E2F07E8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7" creationId="{0B865C12-44E8-417A-98FF-A5A69D61D43A}"/>
          </ac:spMkLst>
        </pc:sp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8" creationId="{98BEC009-9FEA-4D3C-8AB7-DCDC0451F06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5" creationId="{A20342FC-67D5-49AC-8CB5-B7D8B9C2613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6" creationId="{7EB67874-D30F-4EA5-BC5E-D8A0342B5636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7" creationId="{73326DC0-6C6D-45F7-BB22-1D0F0C17B35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8" creationId="{BBBF0241-6E49-4090-B0B3-2BD3831EA64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9" creationId="{12EBA73F-2675-42A4-95D0-2E2104F05288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2" creationId="{6972CF65-740B-49A4-8DF0-A15B6D0A419F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3" creationId="{BB691396-ED21-4798-89AF-B4091FF2C97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2" creationId="{F740AFE2-0254-43AA-9487-E83924F9D532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3" creationId="{60A7CD35-BA8E-40AD-91A6-39734EBC7C3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4" creationId="{475BE3D3-09D6-4D7F-84C3-A26B0AC4F24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5" creationId="{F5D83E1D-4CB0-4F77-BEE2-02653E807069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6" creationId="{7C7CFC52-872B-40C7-B09A-9FA42E0FA9C0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9" creationId="{0DF76E0A-34D6-4DD9-8FB8-EDF11F89E4B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0" creationId="{AEF60521-2118-463F-9472-DF76EE2815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3" creationId="{B8572F83-6221-4A01-8B7B-1F4BF6A4150C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7" creationId="{1A9F694B-0E8F-4891-B394-9FEBA0C3E7F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8" creationId="{462EEB5F-B8CF-4378-8537-D9CF92A07051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1" creationId="{707C6865-A0E8-4E64-A5E1-AF0C2B0E796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2" creationId="{2CD01E96-9B38-4956-8D39-269B7F5B86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3" creationId="{D9FB37DC-DF80-40BE-AB47-DB65A4BD46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784" v="135"/>
        <pc:sldMkLst>
          <pc:docMk/>
          <pc:sldMk cId="1608377845" sldId="347"/>
        </pc:sldMkLst>
      </pc:sldChg>
      <pc:sldChg chg="addSp modSp add mod">
        <pc:chgData name="jeongkilyong" userId="42a1e730-e7ec-4950-9a60-48236c77d83b" providerId="ADAL" clId="{B923C226-B3B7-441A-BE8C-1DB9449F21AF}" dt="2023-10-26T23:20:12.943" v="578"/>
        <pc:sldMkLst>
          <pc:docMk/>
          <pc:sldMk cId="2458271092" sldId="348"/>
        </pc:sldMkLst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" creationId="{4F207672-20FE-4EAC-AC32-27338441352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6" creationId="{9017E5F1-8C70-47B3-B21B-AFA1BE3D6CD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7" creationId="{9F6454EC-D51C-43CA-B916-D3DDEDF0D8D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8" creationId="{EFB74564-D6FC-4018-B8EE-97CBAA25D7C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0" creationId="{93650B4B-6EC3-49BB-8D80-1BDAE11C87A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1" creationId="{C9159BFD-6391-48AA-B7E6-03350C53EAE5}"/>
          </ac:spMkLst>
        </pc:spChg>
        <pc:spChg chg="mod">
          <ac:chgData name="jeongkilyong" userId="42a1e730-e7ec-4950-9a60-48236c77d83b" providerId="ADAL" clId="{B923C226-B3B7-441A-BE8C-1DB9449F21AF}" dt="2023-10-26T10:11:15.039" v="405" actId="20577"/>
          <ac:spMkLst>
            <pc:docMk/>
            <pc:sldMk cId="2458271092" sldId="34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3" creationId="{05F3746E-CD27-493A-901C-F4296EAC695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4" creationId="{4A85253F-09EA-4DC3-A5B5-1B5C25FEAC8E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5" creationId="{2A2098C3-42BB-46C2-ACA4-1932EFB434D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1" creationId="{86AF88D0-F4C2-4F50-BDC5-A2A87AC95FF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2" creationId="{C4738B41-E89E-4921-9021-932C45E8085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5" creationId="{E9378A03-4AC1-4E39-A1D7-0FF3E9992E5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6" creationId="{9680A0A9-7113-4082-B31C-4B15F3748D36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7" creationId="{2BF95C8E-4289-4664-AC7C-DD32282411C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8" creationId="{E3E13D8C-CFC6-4CD4-AAC6-5A00418EB5E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9" creationId="{4D06B540-759E-4773-8347-D2247324906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0" creationId="{CF8CDE61-61BA-432C-A30B-BC486F28A97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1" creationId="{4101E153-1852-416B-A030-4C0C0FEE9C1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2" creationId="{9050FD1A-0F1B-4385-8511-75E9C97A48F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8" creationId="{DA8AF80E-A96B-4FD7-8AC8-B48C673C13D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9" creationId="{364DEA2B-370D-47CE-8394-0F10FB76A2C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2" creationId="{4ABD5D92-9A8C-4736-8653-C3704830FDD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3" creationId="{83CEC993-4932-49C4-8FDB-7C28E037D65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4" creationId="{BAFAD75E-FCAF-47B3-B050-381B2652FE61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5" creationId="{3D8EED75-F248-4B47-BDE0-37502951212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8" creationId="{8C03104C-E54F-4A69-A5D8-4F1B5158BBF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9" creationId="{8FEB3475-5223-4D97-94EB-B30B97681E4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0" creationId="{B3706DCF-ABBE-4FA5-A1CC-FB4D6F215C8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3" creationId="{2F43BB03-F0D1-497A-9B50-3C8779DDFEB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4" creationId="{CDA8941B-4D2C-4E9C-B2AF-DFCB0B0A8219}"/>
          </ac:spMkLst>
        </pc:sp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9" creationId="{E9567AF6-B815-4BFF-9252-66370D05492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6" creationId="{D409CCFC-4A8E-414C-A767-77321E014FF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7" creationId="{18FE5F9F-B364-437B-B599-9997C88AB1B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8" creationId="{6E7C2C57-8ECE-48F3-A10E-FF5CCB4AC6EB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9" creationId="{0A600EB4-C078-418F-9DFC-8BFB51717284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0" creationId="{9B9635D7-2A08-4B40-A169-567FD4B230A3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3" creationId="{0F00FEC1-B513-4643-9618-E2A9E3FC0E87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4" creationId="{9DD17DD6-ABA2-42DF-B2B7-51E24BD11B8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3" creationId="{C51DFBB1-032C-48FC-B05C-00F63C2385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4" creationId="{41017EBF-6729-4AAD-BD5B-8D97816459A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5" creationId="{C0C3AF29-A820-4427-B6CB-6435A9CAA37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6" creationId="{0C4F49BF-EA60-4992-8508-E06F4250EB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7" creationId="{F8E72C80-4EE8-4409-9B11-02546C15B0C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0" creationId="{AC42A69D-D317-4B4E-B478-82A0AA5BB5E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1" creationId="{60091309-286E-480F-B7DC-7D84BF393B4F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6" creationId="{AA82F381-746B-463C-9F2A-0C8AFECA247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7" creationId="{DE179339-9B27-4706-8717-87E5F363DAC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1" creationId="{EFC4527C-479B-4D1B-8618-49215B3C72FD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2" creationId="{4A9AA237-4C14-482E-A1A2-E9E245119D2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5" creationId="{28B94F00-7C1A-4783-849A-802C459B760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6" creationId="{259D0D18-5388-46AF-A2D1-1B17C3FBF43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7" creationId="{BFB375C6-6689-401F-A01D-28B403492E63}"/>
          </ac:cxnSpMkLst>
        </pc:cxnChg>
      </pc:sldChg>
      <pc:sldChg chg="add del">
        <pc:chgData name="jeongkilyong" userId="42a1e730-e7ec-4950-9a60-48236c77d83b" providerId="ADAL" clId="{B923C226-B3B7-441A-BE8C-1DB9449F21AF}" dt="2023-10-26T10:08:34.756" v="134"/>
        <pc:sldMkLst>
          <pc:docMk/>
          <pc:sldMk cId="3285740017" sldId="348"/>
        </pc:sldMkLst>
      </pc:sldChg>
      <pc:sldChg chg="addSp modSp add mod">
        <pc:chgData name="jeongkilyong" userId="42a1e730-e7ec-4950-9a60-48236c77d83b" providerId="ADAL" clId="{B923C226-B3B7-441A-BE8C-1DB9449F21AF}" dt="2023-10-26T23:20:20.616" v="579"/>
        <pc:sldMkLst>
          <pc:docMk/>
          <pc:sldMk cId="1758653953" sldId="349"/>
        </pc:sldMkLst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" creationId="{C92A1410-6E6D-47DC-A391-0771D752DEA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6" creationId="{BD3AED4F-D056-420D-9B2B-E708356DBA0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7" creationId="{C220F55B-8F32-4460-8C38-4F807047793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8" creationId="{43E86AC2-339C-4244-9E35-B8550DB0A18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9" creationId="{62042858-ACD6-4090-AAE6-22942D01703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0" creationId="{0849E7CD-9709-4851-9C39-AC4DEFB37E2C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1" creationId="{78582557-46C5-4DA1-9F13-7D977A869732}"/>
          </ac:spMkLst>
        </pc:spChg>
        <pc:spChg chg="mod">
          <ac:chgData name="jeongkilyong" userId="42a1e730-e7ec-4950-9a60-48236c77d83b" providerId="ADAL" clId="{B923C226-B3B7-441A-BE8C-1DB9449F21AF}" dt="2023-10-26T10:11:20.816" v="418" actId="20577"/>
          <ac:spMkLst>
            <pc:docMk/>
            <pc:sldMk cId="1758653953" sldId="349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3" creationId="{39C492DE-D988-4796-95F1-087A8E04BBC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4" creationId="{688B9E4F-0CD0-4049-B402-E0539100D8FA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2" creationId="{0ECD45DC-7265-4E42-998A-28F4C3BCDBBB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3" creationId="{DEB96FBF-CF8A-4AF8-AA47-E8E9FA0F0801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6" creationId="{02855EE3-0FF2-48A3-9D59-83AC44115C92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7" creationId="{8D6F84F9-BE7B-415E-A901-FD3E365465F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8" creationId="{71CF9E8C-E02D-41FC-B5A5-C18423BA8B7E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9" creationId="{827F6149-6206-4D16-8725-0D6803CB4BE4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2" creationId="{55BB7649-EA0D-48FA-B543-50D4E38421A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3" creationId="{A080DBAB-0AB6-46A5-9887-437E66ADA7E9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4" creationId="{7C116A31-227C-45E5-8F9E-4E872085F8E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5" creationId="{853D8393-B39E-4DC4-A47B-B88433D45EB0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6" creationId="{D49DE4FF-BC6F-4B5D-8678-771A344337B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7" creationId="{2B0EEB59-FBDA-4AAA-83A2-73EA010B637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3" creationId="{B95D2FD4-ED5C-4186-BCBD-DF4DEB00704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4" creationId="{1B1A724D-9A10-4C19-8EC6-ED0DF853F13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7" creationId="{E2B89915-4C5D-4900-ABB3-2A5F5708BDC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8" creationId="{E22FB1CE-1CB9-447B-9307-92A38FD8BAD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9" creationId="{512F8AE0-263B-440C-8E97-127D25E85B9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0" creationId="{7618178E-FF60-4253-A5BD-130E06E5065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3" creationId="{13D7D0E4-7D31-4495-B941-E05EC558096C}"/>
          </ac:spMkLst>
        </pc:sp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5" creationId="{D264C27E-4983-456C-A05D-30CEBA6F47F9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6" creationId="{84E0E9E9-F031-4945-84DA-458AAC5ACD4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7" creationId="{7AF3F795-A149-4A23-A0AF-36331D130CF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8" creationId="{43275B6D-42E0-4B84-9085-359D060BC9D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9" creationId="{959F3642-9BCD-4B47-BE59-BCDE0F10170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0" creationId="{51F936C5-6F08-4B59-9C81-8C44E8CD98AF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1" creationId="{6C92D96B-7753-4D4C-81E7-9EB5A1A14A7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4" creationId="{D4AB9588-4AD7-441A-8AD8-7F06DF063F5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5" creationId="{3DE9C61A-5FC8-43AF-821D-AF4E6F22882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0" creationId="{699F1093-CDCE-4697-97E2-CAD26BC3D38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1" creationId="{AD97429E-386C-4BC7-8A8A-0D968C48507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8" creationId="{48C1B051-5561-46E4-8A2D-80E6B01366E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9" creationId="{89528B8C-9B42-405D-B067-259C7E28940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0" creationId="{8717DE47-20EB-4E1B-87E5-451A2151DF1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1" creationId="{F2090D80-2E4F-4E65-9907-1A7ED5957E9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2" creationId="{A335FE2E-0215-44C0-A77E-C9F4E0CB70A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5" creationId="{A8245A19-B0EE-4990-845D-CF2BA433FF6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6" creationId="{76F875B0-B594-4BFF-B88A-09E7BB9F471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1" creationId="{CEBB3D59-4425-4D2E-B19F-B34A4E10C235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2" creationId="{2A2093A8-499A-4141-B935-9B5DBC75ECF2}"/>
          </ac:cxnSpMkLst>
        </pc:cxnChg>
      </pc:sldChg>
      <pc:sldChg chg="add del">
        <pc:chgData name="jeongkilyong" userId="42a1e730-e7ec-4950-9a60-48236c77d83b" providerId="ADAL" clId="{B923C226-B3B7-441A-BE8C-1DB9449F21AF}" dt="2023-10-26T10:08:34.699" v="133"/>
        <pc:sldMkLst>
          <pc:docMk/>
          <pc:sldMk cId="4246781604" sldId="349"/>
        </pc:sldMkLst>
      </pc:sldChg>
      <pc:sldChg chg="add del">
        <pc:chgData name="jeongkilyong" userId="42a1e730-e7ec-4950-9a60-48236c77d83b" providerId="ADAL" clId="{B923C226-B3B7-441A-BE8C-1DB9449F21AF}" dt="2023-10-26T10:08:34.686" v="132"/>
        <pc:sldMkLst>
          <pc:docMk/>
          <pc:sldMk cId="314442445" sldId="350"/>
        </pc:sldMkLst>
      </pc:sldChg>
      <pc:sldChg chg="addSp modSp add mod">
        <pc:chgData name="jeongkilyong" userId="42a1e730-e7ec-4950-9a60-48236c77d83b" providerId="ADAL" clId="{B923C226-B3B7-441A-BE8C-1DB9449F21AF}" dt="2023-10-26T23:30:33.312" v="681" actId="14100"/>
        <pc:sldMkLst>
          <pc:docMk/>
          <pc:sldMk cId="911917051" sldId="350"/>
        </pc:sldMkLst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" creationId="{F4B090EC-EA2D-4B72-BB83-86F1A7911D1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6" creationId="{768A9089-29BF-401B-AD07-6F4F9CC9657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7" creationId="{1B39BEA3-7605-4047-8543-83C519EE30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8" creationId="{A8D6BFF4-A674-4CF9-AC08-D3B6AF4983A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9" creationId="{151E770A-B685-4D8A-8B33-99FADDCAAF1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0" creationId="{BC6151E2-3DBF-48C6-9771-4D026108D552}"/>
          </ac:spMkLst>
        </pc:spChg>
        <pc:spChg chg="mod">
          <ac:chgData name="jeongkilyong" userId="42a1e730-e7ec-4950-9a60-48236c77d83b" providerId="ADAL" clId="{B923C226-B3B7-441A-BE8C-1DB9449F21AF}" dt="2023-10-26T10:11:25.538" v="431" actId="20577"/>
          <ac:spMkLst>
            <pc:docMk/>
            <pc:sldMk cId="911917051" sldId="35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7" creationId="{9F5BCB14-C8F1-47B1-8CB1-77A20C28EA3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8" creationId="{20313874-628C-472F-9C74-C8F2E705A90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1" creationId="{B0807799-F15D-4C17-91B4-1138D77A353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2" creationId="{4A7E2D12-B01F-4884-919A-322A509BDEF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3" creationId="{48B12A72-E3DC-4D06-9D97-F7C819D38E0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4" creationId="{9B84B4F2-EDEE-492C-811E-2A7B91CB95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7" creationId="{CF1E1CB9-685F-4E7E-BAAB-E64C59423C7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8" creationId="{D86AB16C-5D32-45F3-9277-20EF1CDE56AC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0" creationId="{3F4F0B7B-6B5A-4074-A1E3-24727EF2721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1" creationId="{E2B2C39D-6FB4-4C19-BCE0-BF0A9B04329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2" creationId="{A59203BD-179F-4929-B768-25805F12A8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3" creationId="{D9C26BFF-C91E-4AE5-B3B4-718EE34AFD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4" creationId="{FF7D2675-1D70-4082-AD0B-62F50C49A663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1" creationId="{A60DBD0D-5870-4D63-856A-B87C2CEA5AF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2" creationId="{931BC660-482A-4160-84C2-C3232DBF8A9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5" creationId="{987AE769-FCAA-4AE8-B2C3-BC9F590DE1C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6" creationId="{35D145B4-01DD-4C51-81D4-5B78ED88F82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7" creationId="{9AECEE86-ED55-454D-9B09-7F646F2675E2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8" creationId="{2DE6D321-EF6C-4CD9-B690-9FA5BC1E3FB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1" creationId="{E754C2DA-8F81-4AF6-A6C3-CFF94F4D698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2" creationId="{2420BE9A-D99C-4D9B-A6D3-4F49857103E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3" creationId="{09E1116F-74EE-4EA2-929F-85228BEE2937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5" creationId="{9CC48ED2-56F1-46C8-9AEE-D9F053DD7A8E}"/>
          </ac:spMkLst>
        </pc:spChg>
        <pc:spChg chg="add mod">
          <ac:chgData name="jeongkilyong" userId="42a1e730-e7ec-4950-9a60-48236c77d83b" providerId="ADAL" clId="{B923C226-B3B7-441A-BE8C-1DB9449F21AF}" dt="2023-10-26T23:30:33.312" v="681" actId="14100"/>
          <ac:spMkLst>
            <pc:docMk/>
            <pc:sldMk cId="911917051" sldId="350"/>
            <ac:spMk id="56" creationId="{8D00160C-27F5-468C-ACFE-8DD7997D1A1C}"/>
          </ac:spMkLst>
        </pc:sp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1" creationId="{0D90D0C1-DD78-40FE-A4F4-11FCAD759432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3" creationId="{B129E1AE-DF8B-42D2-B0A5-6514A8400B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4" creationId="{4207980C-7278-4AF1-B799-B66AE700407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5" creationId="{9739B881-EAEB-479B-9493-67134D565E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6" creationId="{0EBDFAD5-38DE-4AFF-81CF-F54C1AE76F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9" creationId="{3932822B-129F-4E71-B74F-7FDE047753DC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0" creationId="{0B5FD61C-AAAF-42EA-A0BF-CC40F24576C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5" creationId="{9DAB1292-216D-4769-8D12-50AD88336EA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6" creationId="{C48F12CA-0632-417D-A2A8-821F3BA5F0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9" creationId="{1E3D67C4-1457-4D61-A239-5555F3B038BE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5" creationId="{64C694FC-D874-4000-95A5-57737E65534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6" creationId="{A46C4FF6-B112-42C1-BD8D-278B431FD8D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7" creationId="{4BBC0F4E-752C-4235-A6D8-9148E60EA92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8" creationId="{6AA90B29-6C0A-4F5A-8CCA-0342198F49C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9" creationId="{48D2D286-ABB2-4799-BB3A-53F44686F5C5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0" creationId="{EE15D7FB-F727-47B5-8276-5309916E58B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3" creationId="{9065BF3B-DD7D-444E-885E-1EC6419CEA6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4" creationId="{926D561F-E2C6-40EB-A43D-F04B4D680B00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9" creationId="{7B9C1D2C-6B93-46B6-B899-B23DF0321D6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0" creationId="{FD09914C-684F-4DA2-A86C-DB26400455F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4" creationId="{2C73E652-8BD7-4545-8CB5-BA72AFAF9DDD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31:48.095" v="693" actId="20577"/>
        <pc:sldMkLst>
          <pc:docMk/>
          <pc:sldMk cId="1480521803" sldId="351"/>
        </pc:sldMkLst>
        <pc:spChg chg="add mod">
          <ac:chgData name="jeongkilyong" userId="42a1e730-e7ec-4950-9a60-48236c77d83b" providerId="ADAL" clId="{B923C226-B3B7-441A-BE8C-1DB9449F21AF}" dt="2023-10-26T23:31:48.095" v="693" actId="20577"/>
          <ac:spMkLst>
            <pc:docMk/>
            <pc:sldMk cId="1480521803" sldId="351"/>
            <ac:spMk id="5" creationId="{414A81AA-0095-48BE-B99B-137BBE2C8206}"/>
          </ac:spMkLst>
        </pc:spChg>
        <pc:spChg chg="mod">
          <ac:chgData name="jeongkilyong" userId="42a1e730-e7ec-4950-9a60-48236c77d83b" providerId="ADAL" clId="{B923C226-B3B7-441A-BE8C-1DB9449F21AF}" dt="2023-10-26T10:11:34.270" v="441" actId="20577"/>
          <ac:spMkLst>
            <pc:docMk/>
            <pc:sldMk cId="1480521803" sldId="35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10:08:34.652" v="131"/>
        <pc:sldMkLst>
          <pc:docMk/>
          <pc:sldMk cId="2856439799" sldId="351"/>
        </pc:sldMkLst>
      </pc:sldChg>
      <pc:sldChg chg="addSp modSp add mod">
        <pc:chgData name="jeongkilyong" userId="42a1e730-e7ec-4950-9a60-48236c77d83b" providerId="ADAL" clId="{B923C226-B3B7-441A-BE8C-1DB9449F21AF}" dt="2023-10-26T23:32:27.568" v="700" actId="1076"/>
        <pc:sldMkLst>
          <pc:docMk/>
          <pc:sldMk cId="949610870" sldId="352"/>
        </pc:sldMkLst>
        <pc:spChg chg="add mod">
          <ac:chgData name="jeongkilyong" userId="42a1e730-e7ec-4950-9a60-48236c77d83b" providerId="ADAL" clId="{B923C226-B3B7-441A-BE8C-1DB9449F21AF}" dt="2023-10-26T23:20:41.560" v="582"/>
          <ac:spMkLst>
            <pc:docMk/>
            <pc:sldMk cId="949610870" sldId="352"/>
            <ac:spMk id="5" creationId="{C0875649-B435-4BFD-9FEF-D95B72BAA3BB}"/>
          </ac:spMkLst>
        </pc:spChg>
        <pc:spChg chg="mod">
          <ac:chgData name="jeongkilyong" userId="42a1e730-e7ec-4950-9a60-48236c77d83b" providerId="ADAL" clId="{B923C226-B3B7-441A-BE8C-1DB9449F21AF}" dt="2023-10-26T10:11:41.344" v="455" actId="20577"/>
          <ac:spMkLst>
            <pc:docMk/>
            <pc:sldMk cId="949610870" sldId="352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32:27.568" v="700" actId="1076"/>
          <ac:graphicFrameMkLst>
            <pc:docMk/>
            <pc:sldMk cId="949610870" sldId="352"/>
            <ac:graphicFrameMk id="6" creationId="{95F1AB6B-8E4E-4DB3-A3F0-FE517D9F3B01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620" v="130"/>
        <pc:sldMkLst>
          <pc:docMk/>
          <pc:sldMk cId="2887008998" sldId="352"/>
        </pc:sldMkLst>
      </pc:sldChg>
      <pc:sldChg chg="add del">
        <pc:chgData name="jeongkilyong" userId="42a1e730-e7ec-4950-9a60-48236c77d83b" providerId="ADAL" clId="{B923C226-B3B7-441A-BE8C-1DB9449F21AF}" dt="2023-10-26T10:08:34.571" v="129"/>
        <pc:sldMkLst>
          <pc:docMk/>
          <pc:sldMk cId="1013869679" sldId="353"/>
        </pc:sldMkLst>
      </pc:sldChg>
      <pc:sldChg chg="addSp modSp add mod">
        <pc:chgData name="jeongkilyong" userId="42a1e730-e7ec-4950-9a60-48236c77d83b" providerId="ADAL" clId="{B923C226-B3B7-441A-BE8C-1DB9449F21AF}" dt="2023-10-26T23:33:00.427" v="724" actId="207"/>
        <pc:sldMkLst>
          <pc:docMk/>
          <pc:sldMk cId="1992436512" sldId="353"/>
        </pc:sldMkLst>
        <pc:spChg chg="add mod">
          <ac:chgData name="jeongkilyong" userId="42a1e730-e7ec-4950-9a60-48236c77d83b" providerId="ADAL" clId="{B923C226-B3B7-441A-BE8C-1DB9449F21AF}" dt="2023-10-26T23:33:00.427" v="724" actId="207"/>
          <ac:spMkLst>
            <pc:docMk/>
            <pc:sldMk cId="1992436512" sldId="353"/>
            <ac:spMk id="5" creationId="{72AF2EA0-594D-496F-BB9C-F74239FAF877}"/>
          </ac:spMkLst>
        </pc:spChg>
        <pc:spChg chg="add mod">
          <ac:chgData name="jeongkilyong" userId="42a1e730-e7ec-4950-9a60-48236c77d83b" providerId="ADAL" clId="{B923C226-B3B7-441A-BE8C-1DB9449F21AF}" dt="2023-10-26T23:20:48.242" v="583"/>
          <ac:spMkLst>
            <pc:docMk/>
            <pc:sldMk cId="1992436512" sldId="353"/>
            <ac:spMk id="6" creationId="{7DB2A6B0-6FDB-4DB3-A91F-FBA1494749EA}"/>
          </ac:spMkLst>
        </pc:spChg>
        <pc:spChg chg="add mod">
          <ac:chgData name="jeongkilyong" userId="42a1e730-e7ec-4950-9a60-48236c77d83b" providerId="ADAL" clId="{B923C226-B3B7-441A-BE8C-1DB9449F21AF}" dt="2023-10-26T23:20:53.998" v="584" actId="1076"/>
          <ac:spMkLst>
            <pc:docMk/>
            <pc:sldMk cId="1992436512" sldId="353"/>
            <ac:spMk id="8" creationId="{334C2825-272E-46C7-9891-121094C99727}"/>
          </ac:spMkLst>
        </pc:spChg>
        <pc:spChg chg="mod">
          <ac:chgData name="jeongkilyong" userId="42a1e730-e7ec-4950-9a60-48236c77d83b" providerId="ADAL" clId="{B923C226-B3B7-441A-BE8C-1DB9449F21AF}" dt="2023-10-26T10:11:49.444" v="486" actId="20577"/>
          <ac:spMkLst>
            <pc:docMk/>
            <pc:sldMk cId="1992436512" sldId="353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0:53.998" v="584" actId="1076"/>
          <ac:picMkLst>
            <pc:docMk/>
            <pc:sldMk cId="1992436512" sldId="353"/>
            <ac:picMk id="7" creationId="{FA3A88EF-CC1A-4293-9792-874E49E7F949}"/>
          </ac:picMkLst>
        </pc:picChg>
      </pc:sldChg>
      <pc:sldChg chg="addSp modSp add mod">
        <pc:chgData name="jeongkilyong" userId="42a1e730-e7ec-4950-9a60-48236c77d83b" providerId="ADAL" clId="{B923C226-B3B7-441A-BE8C-1DB9449F21AF}" dt="2023-10-26T23:50:45.780" v="743" actId="20577"/>
        <pc:sldMkLst>
          <pc:docMk/>
          <pc:sldMk cId="338173842" sldId="354"/>
        </pc:sldMkLst>
        <pc:spChg chg="add mod">
          <ac:chgData name="jeongkilyong" userId="42a1e730-e7ec-4950-9a60-48236c77d83b" providerId="ADAL" clId="{B923C226-B3B7-441A-BE8C-1DB9449F21AF}" dt="2023-10-26T23:33:15.325" v="725" actId="207"/>
          <ac:spMkLst>
            <pc:docMk/>
            <pc:sldMk cId="338173842" sldId="354"/>
            <ac:spMk id="6" creationId="{F4E5F5CA-E249-4DC0-9D66-39DF69628F24}"/>
          </ac:spMkLst>
        </pc:spChg>
        <pc:spChg chg="add mod">
          <ac:chgData name="jeongkilyong" userId="42a1e730-e7ec-4950-9a60-48236c77d83b" providerId="ADAL" clId="{B923C226-B3B7-441A-BE8C-1DB9449F21AF}" dt="2023-10-26T23:34:03.989" v="726" actId="1076"/>
          <ac:spMkLst>
            <pc:docMk/>
            <pc:sldMk cId="338173842" sldId="354"/>
            <ac:spMk id="7" creationId="{AC92BB55-2AE1-4913-A79E-F3E1B7DB1629}"/>
          </ac:spMkLst>
        </pc:spChg>
        <pc:spChg chg="add mod">
          <ac:chgData name="jeongkilyong" userId="42a1e730-e7ec-4950-9a60-48236c77d83b" providerId="ADAL" clId="{B923C226-B3B7-441A-BE8C-1DB9449F21AF}" dt="2023-10-26T23:50:45.780" v="743" actId="20577"/>
          <ac:spMkLst>
            <pc:docMk/>
            <pc:sldMk cId="338173842" sldId="354"/>
            <ac:spMk id="8" creationId="{474221D0-7763-43F2-A951-B049D1FE334D}"/>
          </ac:spMkLst>
        </pc:spChg>
        <pc:spChg chg="mod">
          <ac:chgData name="jeongkilyong" userId="42a1e730-e7ec-4950-9a60-48236c77d83b" providerId="ADAL" clId="{B923C226-B3B7-441A-BE8C-1DB9449F21AF}" dt="2023-10-26T10:11:58.722" v="508" actId="20577"/>
          <ac:spMkLst>
            <pc:docMk/>
            <pc:sldMk cId="338173842" sldId="354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05.965" v="586" actId="1076"/>
          <ac:picMkLst>
            <pc:docMk/>
            <pc:sldMk cId="338173842" sldId="354"/>
            <ac:picMk id="5" creationId="{6E6D7475-1159-41C0-A1E9-FCE98C0DC64A}"/>
          </ac:picMkLst>
        </pc:picChg>
      </pc:sldChg>
      <pc:sldChg chg="add del">
        <pc:chgData name="jeongkilyong" userId="42a1e730-e7ec-4950-9a60-48236c77d83b" providerId="ADAL" clId="{B923C226-B3B7-441A-BE8C-1DB9449F21AF}" dt="2023-10-26T10:08:34.063" v="128"/>
        <pc:sldMkLst>
          <pc:docMk/>
          <pc:sldMk cId="489616804" sldId="354"/>
        </pc:sldMkLst>
      </pc:sldChg>
      <pc:sldChg chg="add del">
        <pc:chgData name="jeongkilyong" userId="42a1e730-e7ec-4950-9a60-48236c77d83b" providerId="ADAL" clId="{B923C226-B3B7-441A-BE8C-1DB9449F21AF}" dt="2023-10-26T10:08:33.762" v="127"/>
        <pc:sldMkLst>
          <pc:docMk/>
          <pc:sldMk cId="420120143" sldId="355"/>
        </pc:sldMkLst>
      </pc:sldChg>
      <pc:sldChg chg="addSp modSp add mod">
        <pc:chgData name="jeongkilyong" userId="42a1e730-e7ec-4950-9a60-48236c77d83b" providerId="ADAL" clId="{B923C226-B3B7-441A-BE8C-1DB9449F21AF}" dt="2023-10-26T23:52:14.157" v="758" actId="20577"/>
        <pc:sldMkLst>
          <pc:docMk/>
          <pc:sldMk cId="3400941026" sldId="355"/>
        </pc:sldMkLst>
        <pc:spChg chg="add mod">
          <ac:chgData name="jeongkilyong" userId="42a1e730-e7ec-4950-9a60-48236c77d83b" providerId="ADAL" clId="{B923C226-B3B7-441A-BE8C-1DB9449F21AF}" dt="2023-10-26T23:21:11.547" v="587"/>
          <ac:spMkLst>
            <pc:docMk/>
            <pc:sldMk cId="3400941026" sldId="355"/>
            <ac:spMk id="6" creationId="{3A229EA8-E0C2-4EC5-AFFC-7291A1840540}"/>
          </ac:spMkLst>
        </pc:spChg>
        <pc:spChg chg="add mod">
          <ac:chgData name="jeongkilyong" userId="42a1e730-e7ec-4950-9a60-48236c77d83b" providerId="ADAL" clId="{B923C226-B3B7-441A-BE8C-1DB9449F21AF}" dt="2023-10-26T23:34:17.735" v="727" actId="14100"/>
          <ac:spMkLst>
            <pc:docMk/>
            <pc:sldMk cId="3400941026" sldId="355"/>
            <ac:spMk id="7" creationId="{66917BC8-25F0-45AB-91D6-113C46503391}"/>
          </ac:spMkLst>
        </pc:spChg>
        <pc:spChg chg="add mod">
          <ac:chgData name="jeongkilyong" userId="42a1e730-e7ec-4950-9a60-48236c77d83b" providerId="ADAL" clId="{B923C226-B3B7-441A-BE8C-1DB9449F21AF}" dt="2023-10-26T23:52:14.157" v="758" actId="20577"/>
          <ac:spMkLst>
            <pc:docMk/>
            <pc:sldMk cId="3400941026" sldId="355"/>
            <ac:spMk id="8" creationId="{D4590F40-A278-4D37-A5A4-7CE2D4B3AC80}"/>
          </ac:spMkLst>
        </pc:spChg>
        <pc:spChg chg="mod">
          <ac:chgData name="jeongkilyong" userId="42a1e730-e7ec-4950-9a60-48236c77d83b" providerId="ADAL" clId="{B923C226-B3B7-441A-BE8C-1DB9449F21AF}" dt="2023-10-26T10:12:08.687" v="517" actId="20577"/>
          <ac:spMkLst>
            <pc:docMk/>
            <pc:sldMk cId="3400941026" sldId="355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16.638" v="588" actId="1076"/>
          <ac:picMkLst>
            <pc:docMk/>
            <pc:sldMk cId="3400941026" sldId="355"/>
            <ac:picMk id="5" creationId="{408DFDCA-87D0-4211-8ABE-47130938D753}"/>
          </ac:picMkLst>
        </pc:picChg>
      </pc:sldChg>
      <pc:sldChg chg="modSp add del mod">
        <pc:chgData name="jeongkilyong" userId="42a1e730-e7ec-4950-9a60-48236c77d83b" providerId="ADAL" clId="{B923C226-B3B7-441A-BE8C-1DB9449F21AF}" dt="2023-10-26T23:34:31.596" v="728" actId="47"/>
        <pc:sldMkLst>
          <pc:docMk/>
          <pc:sldMk cId="2900799887" sldId="356"/>
        </pc:sldMkLst>
        <pc:spChg chg="mod">
          <ac:chgData name="jeongkilyong" userId="42a1e730-e7ec-4950-9a60-48236c77d83b" providerId="ADAL" clId="{B923C226-B3B7-441A-BE8C-1DB9449F21AF}" dt="2023-10-26T23:17:33.151" v="561" actId="20577"/>
          <ac:spMkLst>
            <pc:docMk/>
            <pc:sldMk cId="2900799887" sldId="356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2941095" sldId="35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063014312" sldId="35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1053954" sldId="35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851038462" sldId="36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688482629" sldId="36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549349853" sldId="36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552757883" sldId="36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130969408" sldId="364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928651516" sldId="365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708280067" sldId="366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65865863" sldId="36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7403666" sldId="36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52817314" sldId="36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90688153" sldId="37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316913480" sldId="37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479919603" sldId="37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62739061" sldId="37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272024690" sldId="374"/>
        </pc:sldMkLst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A2ED8A83-898F-4554-96CF-A3FFBFFB4E30}"/>
    <pc:docChg chg="modSld">
      <pc:chgData name="jeongkilyong" userId="42a1e730-e7ec-4950-9a60-48236c77d83b" providerId="ADAL" clId="{A2ED8A83-898F-4554-96CF-A3FFBFFB4E30}" dt="2023-10-27T06:47:25.837" v="46" actId="6549"/>
      <pc:docMkLst>
        <pc:docMk/>
      </pc:docMkLst>
      <pc:sldChg chg="modSp mod">
        <pc:chgData name="jeongkilyong" userId="42a1e730-e7ec-4950-9a60-48236c77d83b" providerId="ADAL" clId="{A2ED8A83-898F-4554-96CF-A3FFBFFB4E30}" dt="2023-10-27T05:02:39.649" v="1" actId="1076"/>
        <pc:sldMkLst>
          <pc:docMk/>
          <pc:sldMk cId="2711473466" sldId="346"/>
        </pc:sldMkLst>
        <pc:spChg chg="mod">
          <ac:chgData name="jeongkilyong" userId="42a1e730-e7ec-4950-9a60-48236c77d83b" providerId="ADAL" clId="{A2ED8A83-898F-4554-96CF-A3FFBFFB4E30}" dt="2023-10-27T05:02:37.522" v="0" actId="1076"/>
          <ac:spMkLst>
            <pc:docMk/>
            <pc:sldMk cId="2711473466" sldId="346"/>
            <ac:spMk id="8" creationId="{770E53ED-9B17-46A1-83DA-A8BF037AADC3}"/>
          </ac:spMkLst>
        </pc:spChg>
        <pc:spChg chg="mod">
          <ac:chgData name="jeongkilyong" userId="42a1e730-e7ec-4950-9a60-48236c77d83b" providerId="ADAL" clId="{A2ED8A83-898F-4554-96CF-A3FFBFFB4E30}" dt="2023-10-27T05:02:39.649" v="1" actId="1076"/>
          <ac:spMkLst>
            <pc:docMk/>
            <pc:sldMk cId="2711473466" sldId="346"/>
            <ac:spMk id="9" creationId="{51D8D9F2-1439-4602-AF2D-BA99970F4313}"/>
          </ac:spMkLst>
        </pc:spChg>
      </pc:sldChg>
      <pc:sldChg chg="modSp mod">
        <pc:chgData name="jeongkilyong" userId="42a1e730-e7ec-4950-9a60-48236c77d83b" providerId="ADAL" clId="{A2ED8A83-898F-4554-96CF-A3FFBFFB4E30}" dt="2023-10-27T05:03:50.306" v="2" actId="207"/>
        <pc:sldMkLst>
          <pc:docMk/>
          <pc:sldMk cId="1056051314" sldId="347"/>
        </pc:sldMkLst>
        <pc:spChg chg="mod">
          <ac:chgData name="jeongkilyong" userId="42a1e730-e7ec-4950-9a60-48236c77d83b" providerId="ADAL" clId="{A2ED8A83-898F-4554-96CF-A3FFBFFB4E30}" dt="2023-10-27T05:03:50.306" v="2" actId="207"/>
          <ac:spMkLst>
            <pc:docMk/>
            <pc:sldMk cId="1056051314" sldId="347"/>
            <ac:spMk id="5" creationId="{482D972C-FD2F-444B-9597-9CC68664A505}"/>
          </ac:spMkLst>
        </pc:spChg>
      </pc:sldChg>
      <pc:sldChg chg="modSp mod">
        <pc:chgData name="jeongkilyong" userId="42a1e730-e7ec-4950-9a60-48236c77d83b" providerId="ADAL" clId="{A2ED8A83-898F-4554-96CF-A3FFBFFB4E30}" dt="2023-10-27T06:47:12.491" v="19" actId="6549"/>
        <pc:sldMkLst>
          <pc:docMk/>
          <pc:sldMk cId="338173842" sldId="354"/>
        </pc:sldMkLst>
        <pc:spChg chg="mod">
          <ac:chgData name="jeongkilyong" userId="42a1e730-e7ec-4950-9a60-48236c77d83b" providerId="ADAL" clId="{A2ED8A83-898F-4554-96CF-A3FFBFFB4E30}" dt="2023-10-27T06:47:12.491" v="19" actId="6549"/>
          <ac:spMkLst>
            <pc:docMk/>
            <pc:sldMk cId="338173842" sldId="35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A2ED8A83-898F-4554-96CF-A3FFBFFB4E30}" dt="2023-10-27T06:47:25.837" v="46" actId="6549"/>
        <pc:sldMkLst>
          <pc:docMk/>
          <pc:sldMk cId="3400941026" sldId="355"/>
        </pc:sldMkLst>
        <pc:spChg chg="mod">
          <ac:chgData name="jeongkilyong" userId="42a1e730-e7ec-4950-9a60-48236c77d83b" providerId="ADAL" clId="{A2ED8A83-898F-4554-96CF-A3FFBFFB4E30}" dt="2023-10-27T06:47:25.837" v="46" actId="6549"/>
          <ac:spMkLst>
            <pc:docMk/>
            <pc:sldMk cId="3400941026" sldId="355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2/27/2024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DOM, Ajax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자식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9466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형제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14340"/>
              </p:ext>
            </p:extLst>
          </p:nvPr>
        </p:nvGraphicFramePr>
        <p:xfrm>
          <a:off x="533400" y="1700213"/>
          <a:ext cx="4724400" cy="1495822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구문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391399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</a:t>
            </a:r>
            <a:r>
              <a:rPr lang="en-US" altLang="ko-KR" sz="2000" b="1"/>
              <a:t>AJAX(Asynchronous Javascript + XML)</a:t>
            </a:r>
            <a:r>
              <a:rPr lang="ko-KR" altLang="en-US" sz="2000" b="1"/>
              <a:t>란</a:t>
            </a:r>
            <a:r>
              <a:rPr lang="en-US" altLang="ko-KR" sz="2000" b="1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</a:t>
            </a:r>
            <a:r>
              <a:rPr lang="ko-KR" altLang="en-US" b="0">
                <a:solidFill>
                  <a:srgbClr val="FF9E1B"/>
                </a:solidFill>
              </a:rPr>
              <a:t>비동기 통신</a:t>
            </a:r>
            <a:r>
              <a:rPr lang="ko-KR" altLang="en-US" b="0"/>
              <a:t>기법을 사용함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 </a:t>
            </a:r>
            <a:r>
              <a:rPr lang="ko-KR" altLang="en-US" b="0"/>
              <a:t>보다 </a:t>
            </a:r>
            <a:r>
              <a:rPr lang="en-US" altLang="ko-KR" b="0">
                <a:solidFill>
                  <a:srgbClr val="FF9E1B"/>
                </a:solidFill>
              </a:rPr>
              <a:t>JSON</a:t>
            </a:r>
            <a:r>
              <a:rPr lang="ko-KR" altLang="en-US" b="0"/>
              <a:t>을 더 선호함</a:t>
            </a:r>
            <a:endParaRPr lang="en-US" altLang="ko-KR" b="0"/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페이지 이동이나 </a:t>
            </a:r>
            <a:r>
              <a:rPr lang="ko-KR" altLang="en-US" b="0">
                <a:solidFill>
                  <a:srgbClr val="FF9E1B"/>
                </a:solidFill>
              </a:rPr>
              <a:t>새로고침 없이</a:t>
            </a:r>
            <a:r>
              <a:rPr lang="ko-KR" altLang="en-US" b="0"/>
              <a:t> 서버에 </a:t>
            </a:r>
            <a:r>
              <a:rPr lang="en-US" altLang="ko-KR" b="0">
                <a:solidFill>
                  <a:srgbClr val="FF9E1B"/>
                </a:solidFill>
              </a:rPr>
              <a:t>HTTP </a:t>
            </a:r>
            <a:r>
              <a:rPr lang="ko-KR" altLang="en-US" b="0">
                <a:solidFill>
                  <a:srgbClr val="FF9E1B"/>
                </a:solidFill>
              </a:rPr>
              <a:t>요청</a:t>
            </a:r>
            <a:r>
              <a:rPr lang="ko-KR" altLang="en-US" b="0"/>
              <a:t>을 보내고 </a:t>
            </a:r>
            <a:r>
              <a:rPr lang="en-US" altLang="ko-KR" b="0">
                <a:solidFill>
                  <a:srgbClr val="FF9E1B"/>
                </a:solidFill>
              </a:rPr>
              <a:t>DOM API</a:t>
            </a:r>
            <a:r>
              <a:rPr lang="ko-KR" altLang="en-US" b="0"/>
              <a:t>를 이용해 응답 데이터로 화면을 갱신</a:t>
            </a: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84568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 API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DOM, Ajax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서버와 비동기 통신을 하는 객체</a:t>
            </a:r>
            <a:endParaRPr lang="en-US" altLang="ko-KR" sz="2000" b="1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 b="1"/>
              <a:t> </a:t>
            </a:r>
            <a:r>
              <a:rPr lang="en-US" altLang="ko-KR" sz="2000" b="1"/>
              <a:t>XMLHttpRequest </a:t>
            </a:r>
            <a:r>
              <a:rPr lang="ko-KR" altLang="en-US" sz="2000" b="1"/>
              <a:t>주요 메소드</a:t>
            </a:r>
            <a:endParaRPr lang="en-US" altLang="ko-KR" sz="2000" b="1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37758"/>
              </p:ext>
            </p:extLst>
          </p:nvPr>
        </p:nvGraphicFramePr>
        <p:xfrm>
          <a:off x="772792" y="2781300"/>
          <a:ext cx="9705975" cy="283464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XMLHttpRequest </a:t>
            </a:r>
            <a:r>
              <a:rPr lang="ko-KR" altLang="en-US" sz="2000" b="1"/>
              <a:t>콜백 함수</a:t>
            </a:r>
            <a:endParaRPr lang="en-US" altLang="ko-KR" sz="2000" b="1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>
                <a:solidFill>
                  <a:srgbClr val="FF9E1B"/>
                </a:solidFill>
              </a:rPr>
              <a:t>onload</a:t>
            </a:r>
            <a:r>
              <a:rPr lang="en-US" altLang="ko-KR" b="0" dirty="0"/>
              <a:t> </a:t>
            </a:r>
            <a:r>
              <a:rPr lang="ko-KR" altLang="en-US" b="0" dirty="0"/>
              <a:t>속성에 응답 받을 함수를 지정하면 응답이 도착한 후에 해당 </a:t>
            </a:r>
            <a:r>
              <a:rPr lang="ko-KR" altLang="en-US" b="0"/>
              <a:t>함수가 호출됨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응답 데이터는 </a:t>
            </a:r>
            <a:r>
              <a:rPr lang="en-US" altLang="ko-KR" b="0">
                <a:solidFill>
                  <a:srgbClr val="FF9E1B"/>
                </a:solidFill>
              </a:rPr>
              <a:t>responseText</a:t>
            </a:r>
            <a:r>
              <a:rPr lang="en-US" altLang="ko-KR" b="0"/>
              <a:t>, </a:t>
            </a:r>
            <a:r>
              <a:rPr lang="en-US" altLang="ko-KR" b="0">
                <a:solidFill>
                  <a:srgbClr val="FF9E1B"/>
                </a:solidFill>
              </a:rPr>
              <a:t>responseXML</a:t>
            </a:r>
            <a:r>
              <a:rPr lang="en-US" altLang="ko-KR" b="0"/>
              <a:t> </a:t>
            </a:r>
            <a:r>
              <a:rPr lang="ko-KR" altLang="en-US" b="0"/>
              <a:t>속성을 이용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827584" y="2492896"/>
            <a:ext cx="748883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getTodoList(callback){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xhr.onload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xhr.responseText;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JSON.parse(data);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callback(jsonData);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xhr.open(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xhr.send();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3A88EF-CC1A-4293-9792-874E49E7F9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C2825-272E-46C7-9891-121094C99727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fetch()</a:t>
            </a:r>
            <a:endParaRPr lang="en-US" altLang="ko-KR" sz="2000" b="1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ES6</a:t>
            </a:r>
            <a:r>
              <a:rPr lang="ko-KR" altLang="en-US" b="0"/>
              <a:t>에서 추가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콜백 기반인 </a:t>
            </a:r>
            <a:r>
              <a:rPr lang="en-US" altLang="ko-KR" b="0"/>
              <a:t>XMLHttpRequest </a:t>
            </a:r>
            <a:r>
              <a:rPr lang="ko-KR" altLang="en-US" b="0"/>
              <a:t>와 달리 </a:t>
            </a:r>
            <a:r>
              <a:rPr lang="en-US" altLang="ko-KR" b="0">
                <a:solidFill>
                  <a:srgbClr val="FF9E1B"/>
                </a:solidFill>
              </a:rPr>
              <a:t>Promise</a:t>
            </a:r>
            <a:r>
              <a:rPr lang="en-US" altLang="ko-KR" b="0"/>
              <a:t> </a:t>
            </a:r>
            <a:r>
              <a:rPr lang="ko-KR" altLang="en-US" b="0"/>
              <a:t>기반으로 설계된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를 대체해서 사용할 수 있는 표준 </a:t>
            </a:r>
            <a:r>
              <a:rPr lang="en-US" altLang="ko-KR" b="0"/>
              <a:t>API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보다는 나은 선택이지만 응답 객체에서 본문을 바로 꺼내지 못하고 </a:t>
            </a:r>
            <a:r>
              <a:rPr lang="en-US" altLang="ko-KR" b="0"/>
              <a:t>JSON</a:t>
            </a:r>
            <a:r>
              <a:rPr lang="ko-KR" altLang="en-US" b="0"/>
              <a:t>이나 다른 데이터 타입으로 파싱해야하고 네트워크 에러를 제외한 </a:t>
            </a:r>
            <a:r>
              <a:rPr lang="en-US" altLang="ko-KR" b="0"/>
              <a:t>HTTP </a:t>
            </a:r>
            <a:r>
              <a:rPr lang="ko-KR" altLang="en-US" b="0"/>
              <a:t>응답 에러에 대해서 오류가 발생하지 않으므로 따로 체크를 해야 하는 등 </a:t>
            </a:r>
            <a:r>
              <a:rPr lang="en-US" altLang="ko-KR" b="0"/>
              <a:t>axios </a:t>
            </a:r>
            <a:r>
              <a:rPr lang="ko-KR" altLang="en-US" b="0"/>
              <a:t>라이브러리 대비 사용이 불편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87227" y="3239856"/>
            <a:ext cx="806489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</a:rPr>
              <a:t>getTodoList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(response.ok)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404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같은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ex05-03.js 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/>
              <a:t> axios</a:t>
            </a:r>
            <a:r>
              <a:rPr lang="ko-KR" altLang="en-US" sz="2000" b="1"/>
              <a:t>란</a:t>
            </a:r>
            <a:r>
              <a:rPr lang="en-US" altLang="ko-KR" sz="2000" b="1"/>
              <a:t>?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 b="0"/>
              <a:t>와 브라우저를 위한 </a:t>
            </a:r>
            <a:r>
              <a:rPr lang="en-US" altLang="ko-KR" b="0"/>
              <a:t>Promise </a:t>
            </a:r>
            <a:r>
              <a:rPr lang="ko-KR" altLang="en-US" b="0"/>
              <a:t>기반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XMLHttpRequest </a:t>
            </a:r>
            <a:r>
              <a:rPr lang="ko-KR" altLang="en-US" b="0"/>
              <a:t>객체를 기반으로 동작하므로 </a:t>
            </a:r>
            <a:r>
              <a:rPr lang="en-US" altLang="ko-KR" b="0"/>
              <a:t>Fetch API </a:t>
            </a:r>
            <a:r>
              <a:rPr lang="ko-KR" altLang="en-US" b="0"/>
              <a:t>보다 호환성 좋음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요청 및 응답 인터셉트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JSON </a:t>
            </a:r>
            <a:r>
              <a:rPr lang="ko-KR" altLang="en-US" b="0"/>
              <a:t>데이터 자동 변환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timeout</a:t>
            </a:r>
            <a:r>
              <a:rPr lang="ko-KR" altLang="en-US" b="0"/>
              <a:t> 설정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827583" y="3011084"/>
            <a:ext cx="84211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axios(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response.data;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처리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ex05-05.html 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21650-C00D-4177-8524-D753FF6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AED19EF4-2D06-4AE6-83A0-F69A6E40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생명 주기가 끝난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실행이 완료된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 함수의 변수를 참조하는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생성되는 시점을 기준으로 접근할 수 있는 변수는 해당 변수의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사라진 후에도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78F5D2-4275-4B73-B922-38068797AB35}"/>
              </a:ext>
            </a:extLst>
          </p:cNvPr>
          <p:cNvSpPr txBox="1"/>
          <p:nvPr/>
        </p:nvSpPr>
        <p:spPr>
          <a:xfrm>
            <a:off x="2286000" y="2836030"/>
            <a:ext cx="4572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C0F5ECB-1824-43D0-96ED-772F04211286}"/>
              </a:ext>
            </a:extLst>
          </p:cNvPr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EA6AAB-901F-4589-9F6A-B0E2388465BF}"/>
              </a:ext>
            </a:extLst>
          </p:cNvPr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2000</a:t>
            </a:r>
            <a:r>
              <a:rPr lang="ko-KR" altLang="en-US" b="0" dirty="0"/>
              <a:t>년 </a:t>
            </a:r>
            <a:r>
              <a:rPr lang="en-US" altLang="ko-KR" b="0" dirty="0"/>
              <a:t>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2 </a:t>
            </a:r>
            <a:r>
              <a:rPr lang="ko-KR" altLang="en-US" b="0" dirty="0"/>
              <a:t>발표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/>
              <a:t> 2004</a:t>
            </a:r>
            <a:r>
              <a:rPr lang="ko-KR" altLang="en-US" b="0" dirty="0"/>
              <a:t>년 </a:t>
            </a:r>
            <a:r>
              <a:rPr lang="en-US" altLang="ko-KR" b="0" dirty="0"/>
              <a:t>04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3 </a:t>
            </a:r>
            <a:r>
              <a:rPr lang="ko-KR" altLang="en-US" b="0" dirty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2015</a:t>
            </a:r>
            <a:r>
              <a:rPr lang="ko-KR" altLang="en-US" b="0" dirty="0"/>
              <a:t>년</a:t>
            </a:r>
            <a:r>
              <a:rPr lang="en-US" altLang="ko-KR" b="0" dirty="0"/>
              <a:t> 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/>
              <a:t>4 </a:t>
            </a:r>
            <a:r>
              <a:rPr lang="ko-KR" altLang="en-US" b="0"/>
              <a:t>발표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2019</a:t>
            </a:r>
            <a:r>
              <a:rPr lang="ko-KR" altLang="en-US" b="0"/>
              <a:t>년 </a:t>
            </a:r>
            <a:r>
              <a:rPr lang="en-US" altLang="ko-KR" b="0"/>
              <a:t>05</a:t>
            </a:r>
            <a:r>
              <a:rPr lang="ko-KR" altLang="en-US" b="0"/>
              <a:t>월 </a:t>
            </a:r>
            <a:r>
              <a:rPr lang="en-US" altLang="ko-KR" b="0"/>
              <a:t>W3C</a:t>
            </a:r>
            <a:r>
              <a:rPr lang="ko-KR" altLang="en-US" b="0"/>
              <a:t>에서 </a:t>
            </a:r>
            <a:r>
              <a:rPr lang="en-US" altLang="ko-KR" b="0"/>
              <a:t>WHATWG</a:t>
            </a:r>
            <a:r>
              <a:rPr lang="ko-KR" altLang="en-US" b="0"/>
              <a:t>으로 이관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/>
              <a:t>https://dom.spec.whatwg.org</a:t>
            </a:r>
          </a:p>
          <a:p>
            <a:pPr lvl="2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문서를 제어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방법을 정의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텍스트 기반의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HTML, XML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로 만들고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603B-701C-4282-AB04-5E48B16F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Document</a:t>
            </a:r>
            <a:endParaRPr lang="ko-KR" altLang="en-US">
              <a:solidFill>
                <a:srgbClr val="FF9E1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Object Model</a:t>
            </a:r>
            <a:endParaRPr lang="ko-KR" altLang="en-US">
              <a:solidFill>
                <a:srgbClr val="FF9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13667"/>
              </p:ext>
            </p:extLst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31274"/>
              </p:ext>
            </p:extLst>
          </p:nvPr>
        </p:nvGraphicFramePr>
        <p:xfrm>
          <a:off x="684212" y="1989138"/>
          <a:ext cx="6364657" cy="792163"/>
        </p:xfrm>
        <a:graphic>
          <a:graphicData uri="http://schemas.openxmlformats.org/drawingml/2006/table">
            <a:tbl>
              <a:tblPr/>
              <a:tblGrid>
                <a:gridCol w="636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태그명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93464"/>
              </p:ext>
            </p:extLst>
          </p:nvPr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2029</Words>
  <Application>Microsoft Office PowerPoint</Application>
  <PresentationFormat>와이드스크린</PresentationFormat>
  <Paragraphs>514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128</cp:revision>
  <dcterms:created xsi:type="dcterms:W3CDTF">2019-05-07T05:36:17Z</dcterms:created>
  <dcterms:modified xsi:type="dcterms:W3CDTF">2024-02-27T14:19:05Z</dcterms:modified>
</cp:coreProperties>
</file>