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3" r:id="rId2"/>
    <p:sldId id="285" r:id="rId3"/>
    <p:sldId id="292" r:id="rId4"/>
    <p:sldId id="286" r:id="rId5"/>
    <p:sldId id="293" r:id="rId6"/>
    <p:sldId id="294" r:id="rId7"/>
    <p:sldId id="295" r:id="rId8"/>
    <p:sldId id="296" r:id="rId9"/>
    <p:sldId id="297" r:id="rId10"/>
    <p:sldId id="298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7" r:id="rId24"/>
    <p:sldId id="310" r:id="rId25"/>
    <p:sldId id="311" r:id="rId26"/>
    <p:sldId id="312" r:id="rId27"/>
    <p:sldId id="31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3/25/2024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2024-03-25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데이터 타입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698972" y="4745777"/>
            <a:ext cx="79116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698973" y="2126814"/>
            <a:ext cx="791162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4E3FB94B-2804-422F-9A19-B899C9C934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7FB5D-5F9D-4A94-8054-1CC4EA3FE95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698973" y="1988314"/>
            <a:ext cx="77460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698973" y="4864129"/>
            <a:ext cx="77460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B2FB811-791A-4220-8724-30CA6C0FA7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FBD69-DD2F-4F69-871F-53265C5F7389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json.org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배열을 표기하기 위한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score.push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(92);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score.pop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     [4]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36">
            <a:extLst>
              <a:ext uri="{FF2B5EF4-FFF2-40B4-BE49-F238E27FC236}">
                <a16:creationId xmlns:a16="http://schemas.microsoft.com/office/drawing/2014/main" id="{8F9057C1-D213-44F8-B7B0-26D5443593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E557CC0-E179-4486-9546-1EABEA1A04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B52C8A-D521-4E97-A448-90D77BB505D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ex01-08.js, 09, 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of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){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 };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838005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FB45-54AB-4181-93AF-1A8ED1738BE5}"/>
              </a:ext>
            </a:extLst>
          </p:cNvPr>
          <p:cNvSpPr txBox="1"/>
          <p:nvPr/>
        </p:nvSpPr>
        <p:spPr>
          <a:xfrm>
            <a:off x="899592" y="3801814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arr.forEach(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(elem, i){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elem);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ex01-11.js, 12, 13, 14, 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result =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...);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B5C45-87F0-4D5B-81B1-BB0657252AF7}"/>
              </a:ext>
            </a:extLst>
          </p:cNvPr>
          <p:cNvSpPr txBox="1"/>
          <p:nvPr/>
        </p:nvSpPr>
        <p:spPr>
          <a:xfrm>
            <a:off x="1043608" y="2636912"/>
            <a:ext cx="5818746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함수명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매개변수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2, ...){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실행할 구문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반환값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3DC5B97-1E40-4A8D-A9ED-3C149131C4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CBDA-6EAC-40E6-B4A6-DBB46049EB7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5277181" y="1123629"/>
            <a:ext cx="5346577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rangeSum(num){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count = </a:t>
            </a:r>
            <a:r>
              <a:rPr lang="en-US" altLang="ko-KR" sz="20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20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alert(sum);</a:t>
            </a:r>
          </a:p>
          <a:p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395720" y="2397241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395720" y="2684257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참조 데이터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배열 메서드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initialValue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arr.reduce(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(accumulator, currentValue){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accumulator + currentValue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initialValue);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0 + 1 + 2 + 3 + 4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671A425-A0E0-43A7-A1FC-20CA8E2B12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D03C8-3A61-4C73-BA38-81A4CB27AEB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93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3380799"/>
            <a:ext cx="83216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0102223333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 literal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27613"/>
            <a:ext cx="887930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console.log(strings, name, age, phone, address);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= address.split(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6123370"/>
            <a:ext cx="8879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320158"/>
            <a:ext cx="8879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operator)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 +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https://github.com/uzoolove/FES09-Javascript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0EB4F47-E0CF-4334-93D6-7B7E49AA17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312F0-3BD2-4F32-9089-FB425567B7D7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 age = 30;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홍길동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25;	//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타입으로 재할당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age = 30;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temp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15.3;</a:t>
            </a: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name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.';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b="0" strike="sngStrike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msg =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김철수가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이라고 말했다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male = false;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할당되지 않은 변수에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없음을 나타냄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nullVar = null;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big = BigInt(Number.MAX_SAFE_INTEGER) + 100n;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s1 = Symbol('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hello'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s2 = Symbol('hello');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console.log(s1 === s2); // false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ex01-03.js,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참조형 데이터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2645</Words>
  <Application>Microsoft Office PowerPoint</Application>
  <PresentationFormat>와이드스크린</PresentationFormat>
  <Paragraphs>452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130</cp:revision>
  <dcterms:created xsi:type="dcterms:W3CDTF">2019-05-07T05:36:17Z</dcterms:created>
  <dcterms:modified xsi:type="dcterms:W3CDTF">2024-03-24T22:40:35Z</dcterms:modified>
</cp:coreProperties>
</file>