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sldIdLst>
    <p:sldId id="506" r:id="rId2"/>
    <p:sldId id="509" r:id="rId3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>
        <p:scale>
          <a:sx n="150" d="100"/>
          <a:sy n="150" d="100"/>
        </p:scale>
        <p:origin x="264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79785B-554E-42C4-AAF6-D145046DB0FA}" type="datetimeFigureOut">
              <a:rPr lang="ko-KR" altLang="en-US"/>
              <a:pPr>
                <a:defRPr/>
              </a:pPr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720566-CE37-48A8-A764-448A175CF8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56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20566-CE37-48A8-A764-448A175CF80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3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6C780-9D9C-42C8-961F-965969A281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86BDD-E277-4D4F-B930-D8E949C16D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81EF-8D7C-4CE0-BC78-9820FDDCB4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5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5282D-F840-4906-B29A-6993E45766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2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D485-CA23-4D44-B857-349E86480B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0386-27F3-4429-97DF-99B716205E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5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2AB6-7FDC-48EF-8CE3-394B7C434A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35AD6-8561-4080-8FB3-DB4823A600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9F6AA-F17F-4057-8FD5-A2C73DFC3E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3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1DF60-268D-4589-96B5-038577639E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6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3D1D6-244E-49DE-BA0F-386032BC58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A87FB-F341-4AEC-8231-4A11CBB363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FE75D7-161E-4F74-A195-367642B633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4359211" y="1988840"/>
            <a:ext cx="2352179" cy="4608512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2050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1123950"/>
            <a:ext cx="143986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직사각형 2"/>
          <p:cNvSpPr>
            <a:spLocks noChangeArrowheads="1"/>
          </p:cNvSpPr>
          <p:nvPr/>
        </p:nvSpPr>
        <p:spPr bwMode="auto">
          <a:xfrm>
            <a:off x="5041748" y="979463"/>
            <a:ext cx="1079500" cy="61198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4" name="직사각형 3"/>
          <p:cNvSpPr>
            <a:spLocks noChangeArrowheads="1"/>
          </p:cNvSpPr>
          <p:nvPr/>
        </p:nvSpPr>
        <p:spPr bwMode="auto">
          <a:xfrm>
            <a:off x="4676527" y="2349204"/>
            <a:ext cx="1830882" cy="30104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201964" y="620688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5166518" y="1988840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app.js</a:t>
            </a:r>
            <a:endParaRPr lang="ko-KR" altLang="en-US" dirty="0"/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912888" y="763588"/>
            <a:ext cx="165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Web browser</a:t>
            </a:r>
            <a:endParaRPr lang="ko-KR" altLang="en-US" dirty="0"/>
          </a:p>
        </p:txBody>
      </p:sp>
      <p:cxnSp>
        <p:nvCxnSpPr>
          <p:cNvPr id="2058" name="직선 화살표 연결선 23"/>
          <p:cNvCxnSpPr>
            <a:cxnSpLocks noChangeShapeType="1"/>
          </p:cNvCxnSpPr>
          <p:nvPr/>
        </p:nvCxnSpPr>
        <p:spPr bwMode="auto">
          <a:xfrm flipV="1">
            <a:off x="3508127" y="988988"/>
            <a:ext cx="1533621" cy="207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직선 화살표 연결선 24"/>
          <p:cNvCxnSpPr>
            <a:cxnSpLocks noChangeShapeType="1"/>
            <a:stCxn id="2052" idx="2"/>
            <a:endCxn id="2056" idx="0"/>
          </p:cNvCxnSpPr>
          <p:nvPr/>
        </p:nvCxnSpPr>
        <p:spPr bwMode="auto">
          <a:xfrm>
            <a:off x="5581498" y="1591444"/>
            <a:ext cx="945" cy="3973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" name="TextBox 48"/>
          <p:cNvSpPr txBox="1">
            <a:spLocks noChangeArrowheads="1"/>
          </p:cNvSpPr>
          <p:nvPr/>
        </p:nvSpPr>
        <p:spPr bwMode="auto">
          <a:xfrm>
            <a:off x="6228184" y="1484784"/>
            <a:ext cx="1887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2061" name="직사각형 57"/>
          <p:cNvSpPr>
            <a:spLocks noChangeArrowheads="1"/>
          </p:cNvSpPr>
          <p:nvPr/>
        </p:nvSpPr>
        <p:spPr bwMode="auto">
          <a:xfrm>
            <a:off x="4806155" y="2422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logger</a:t>
            </a:r>
            <a:endParaRPr lang="ko-KR" altLang="en-US" sz="1200"/>
          </a:p>
        </p:txBody>
      </p:sp>
      <p:cxnSp>
        <p:nvCxnSpPr>
          <p:cNvPr id="2062" name="직선 화살표 연결선 58"/>
          <p:cNvCxnSpPr>
            <a:cxnSpLocks noChangeShapeType="1"/>
          </p:cNvCxnSpPr>
          <p:nvPr/>
        </p:nvCxnSpPr>
        <p:spPr bwMode="auto">
          <a:xfrm>
            <a:off x="4950618" y="2565103"/>
            <a:ext cx="0" cy="222459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" name="타원 42"/>
          <p:cNvSpPr>
            <a:spLocks noChangeArrowheads="1"/>
          </p:cNvSpPr>
          <p:nvPr/>
        </p:nvSpPr>
        <p:spPr bwMode="auto">
          <a:xfrm>
            <a:off x="4022525" y="1000125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TextBox 75"/>
          <p:cNvSpPr txBox="1">
            <a:spLocks noChangeArrowheads="1"/>
          </p:cNvSpPr>
          <p:nvPr/>
        </p:nvSpPr>
        <p:spPr bwMode="auto">
          <a:xfrm>
            <a:off x="1979613" y="115888"/>
            <a:ext cx="3561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000" dirty="0"/>
              <a:t>http://localhost/today </a:t>
            </a:r>
            <a:r>
              <a:rPr lang="ko-KR" altLang="en-US" sz="2000" dirty="0"/>
              <a:t>요청</a:t>
            </a:r>
          </a:p>
        </p:txBody>
      </p:sp>
      <p:sp>
        <p:nvSpPr>
          <p:cNvPr id="2066" name="직사각형 57"/>
          <p:cNvSpPr>
            <a:spLocks noChangeArrowheads="1"/>
          </p:cNvSpPr>
          <p:nvPr/>
        </p:nvSpPr>
        <p:spPr bwMode="auto">
          <a:xfrm>
            <a:off x="4806155" y="2781003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2067" name="직사각형 57"/>
          <p:cNvSpPr>
            <a:spLocks noChangeArrowheads="1"/>
          </p:cNvSpPr>
          <p:nvPr/>
        </p:nvSpPr>
        <p:spPr bwMode="auto">
          <a:xfrm>
            <a:off x="4806155" y="314136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2068" name="직사각형 57"/>
          <p:cNvSpPr>
            <a:spLocks noChangeArrowheads="1"/>
          </p:cNvSpPr>
          <p:nvPr/>
        </p:nvSpPr>
        <p:spPr bwMode="auto">
          <a:xfrm>
            <a:off x="4806155" y="35017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static </a:t>
            </a:r>
            <a:r>
              <a:rPr lang="ko-KR" altLang="en-US" sz="1200"/>
              <a:t>자원처리</a:t>
            </a:r>
          </a:p>
        </p:txBody>
      </p:sp>
      <p:sp>
        <p:nvSpPr>
          <p:cNvPr id="2069" name="직사각형 57"/>
          <p:cNvSpPr>
            <a:spLocks noChangeArrowheads="1"/>
          </p:cNvSpPr>
          <p:nvPr/>
        </p:nvSpPr>
        <p:spPr bwMode="auto">
          <a:xfrm>
            <a:off x="4806155" y="386209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2070" name="직사각형 57"/>
          <p:cNvSpPr>
            <a:spLocks noChangeArrowheads="1"/>
          </p:cNvSpPr>
          <p:nvPr/>
        </p:nvSpPr>
        <p:spPr bwMode="auto">
          <a:xfrm>
            <a:off x="4806155" y="494116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pic>
        <p:nvPicPr>
          <p:cNvPr id="5" name="Picture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18" y="1179959"/>
            <a:ext cx="1855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직사각형 146"/>
          <p:cNvSpPr/>
          <p:nvPr/>
        </p:nvSpPr>
        <p:spPr bwMode="auto">
          <a:xfrm>
            <a:off x="1640372" y="4581524"/>
            <a:ext cx="2139540" cy="2015827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75" name="TextBox 7"/>
          <p:cNvSpPr txBox="1">
            <a:spLocks noChangeArrowheads="1"/>
          </p:cNvSpPr>
          <p:nvPr/>
        </p:nvSpPr>
        <p:spPr bwMode="auto">
          <a:xfrm>
            <a:off x="2216436" y="5767738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/>
              <a:t>today.ejs</a:t>
            </a:r>
            <a:endParaRPr lang="ko-KR" altLang="en-US" sz="1400" dirty="0"/>
          </a:p>
        </p:txBody>
      </p:sp>
      <p:sp>
        <p:nvSpPr>
          <p:cNvPr id="2079" name="TextBox 37"/>
          <p:cNvSpPr txBox="1">
            <a:spLocks noChangeArrowheads="1"/>
          </p:cNvSpPr>
          <p:nvPr/>
        </p:nvSpPr>
        <p:spPr bwMode="auto">
          <a:xfrm>
            <a:off x="1844829" y="6187207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view engine(</a:t>
            </a:r>
            <a:r>
              <a:rPr lang="en-US" altLang="ko-KR" sz="1600" dirty="0" err="1"/>
              <a:t>ejs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080" name="TextBox 50"/>
          <p:cNvSpPr txBox="1">
            <a:spLocks noChangeArrowheads="1"/>
          </p:cNvSpPr>
          <p:nvPr/>
        </p:nvSpPr>
        <p:spPr bwMode="auto">
          <a:xfrm>
            <a:off x="683568" y="5157192"/>
            <a:ext cx="10447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View</a:t>
            </a:r>
            <a:endParaRPr lang="ko-KR" altLang="en-US" sz="2800" dirty="0"/>
          </a:p>
        </p:txBody>
      </p:sp>
      <p:sp>
        <p:nvSpPr>
          <p:cNvPr id="2085" name="타원 42"/>
          <p:cNvSpPr>
            <a:spLocks noChangeArrowheads="1"/>
          </p:cNvSpPr>
          <p:nvPr/>
        </p:nvSpPr>
        <p:spPr bwMode="auto">
          <a:xfrm>
            <a:off x="5276067" y="1656792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직사각형 57"/>
          <p:cNvSpPr>
            <a:spLocks noChangeArrowheads="1"/>
          </p:cNvSpPr>
          <p:nvPr/>
        </p:nvSpPr>
        <p:spPr bwMode="auto">
          <a:xfrm>
            <a:off x="4806155" y="422086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 dirty="0"/>
              <a:t>......</a:t>
            </a:r>
            <a:endParaRPr lang="ko-KR" altLang="en-US" sz="1200" dirty="0"/>
          </a:p>
        </p:txBody>
      </p:sp>
      <p:sp>
        <p:nvSpPr>
          <p:cNvPr id="52" name="직사각형 57"/>
          <p:cNvSpPr>
            <a:spLocks noChangeArrowheads="1"/>
          </p:cNvSpPr>
          <p:nvPr/>
        </p:nvSpPr>
        <p:spPr bwMode="auto">
          <a:xfrm>
            <a:off x="4806155" y="4581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 bwMode="auto">
          <a:xfrm>
            <a:off x="6953936" y="2996952"/>
            <a:ext cx="2154568" cy="1443330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직사각형 14"/>
          <p:cNvSpPr>
            <a:spLocks noChangeArrowheads="1"/>
          </p:cNvSpPr>
          <p:nvPr/>
        </p:nvSpPr>
        <p:spPr bwMode="auto">
          <a:xfrm>
            <a:off x="7308155" y="3140968"/>
            <a:ext cx="1511300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/>
              <a:t>mulpangDao.js</a:t>
            </a:r>
            <a:endParaRPr lang="ko-KR" altLang="en-US" sz="1400" dirty="0"/>
          </a:p>
        </p:txBody>
      </p:sp>
      <p:sp>
        <p:nvSpPr>
          <p:cNvPr id="65" name="정육면체 16"/>
          <p:cNvSpPr>
            <a:spLocks noChangeArrowheads="1"/>
          </p:cNvSpPr>
          <p:nvPr/>
        </p:nvSpPr>
        <p:spPr bwMode="auto">
          <a:xfrm>
            <a:off x="7536019" y="5355928"/>
            <a:ext cx="1223963" cy="45085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pic>
        <p:nvPicPr>
          <p:cNvPr id="2099" name="Picture 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37514"/>
            <a:ext cx="15811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0" name="Picture 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14" y="4725144"/>
            <a:ext cx="1727056" cy="1056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7" name="직선 화살표 연결선 24"/>
          <p:cNvCxnSpPr>
            <a:cxnSpLocks noChangeShapeType="1"/>
            <a:stCxn id="2100" idx="0"/>
            <a:endCxn id="2102" idx="2"/>
          </p:cNvCxnSpPr>
          <p:nvPr/>
        </p:nvCxnSpPr>
        <p:spPr bwMode="auto">
          <a:xfrm flipH="1" flipV="1">
            <a:off x="2702817" y="3903856"/>
            <a:ext cx="7325" cy="821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02" name="Picture 5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17" y="2598136"/>
            <a:ext cx="1440000" cy="13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타원 42"/>
          <p:cNvSpPr>
            <a:spLocks noChangeArrowheads="1"/>
          </p:cNvSpPr>
          <p:nvPr/>
        </p:nvSpPr>
        <p:spPr bwMode="auto">
          <a:xfrm>
            <a:off x="4385746" y="3645396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2079" idx="3"/>
            <a:endCxn id="2100" idx="3"/>
          </p:cNvCxnSpPr>
          <p:nvPr/>
        </p:nvCxnSpPr>
        <p:spPr bwMode="auto">
          <a:xfrm flipV="1">
            <a:off x="3573617" y="5253302"/>
            <a:ext cx="53" cy="1102974"/>
          </a:xfrm>
          <a:prstGeom prst="curvedConnector3">
            <a:avLst>
              <a:gd name="adj1" fmla="val 4314207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타원 42"/>
          <p:cNvSpPr>
            <a:spLocks noChangeArrowheads="1"/>
          </p:cNvSpPr>
          <p:nvPr/>
        </p:nvSpPr>
        <p:spPr bwMode="auto">
          <a:xfrm>
            <a:off x="3800215" y="507265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4" name="TextBox 48"/>
          <p:cNvSpPr txBox="1">
            <a:spLocks noChangeArrowheads="1"/>
          </p:cNvSpPr>
          <p:nvPr/>
        </p:nvSpPr>
        <p:spPr bwMode="auto">
          <a:xfrm>
            <a:off x="7427252" y="2473732"/>
            <a:ext cx="12731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125" name="직사각형 14"/>
          <p:cNvSpPr>
            <a:spLocks noChangeArrowheads="1"/>
          </p:cNvSpPr>
          <p:nvPr/>
        </p:nvSpPr>
        <p:spPr bwMode="auto">
          <a:xfrm>
            <a:off x="4805316" y="6115548"/>
            <a:ext cx="1585164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routes/</a:t>
            </a:r>
            <a:r>
              <a:rPr lang="en-US" altLang="ko-KR" sz="1400" dirty="0" err="1"/>
              <a:t>index.js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86352" y="6404473"/>
            <a:ext cx="2133600" cy="365125"/>
          </a:xfrm>
        </p:spPr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5B70FF-08B2-4619-BD16-E400C6268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6527" y="5579912"/>
            <a:ext cx="2797968" cy="5232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7" name="구부러진 연결선 46"/>
          <p:cNvCxnSpPr>
            <a:cxnSpLocks/>
            <a:stCxn id="52" idx="3"/>
          </p:cNvCxnSpPr>
          <p:nvPr/>
        </p:nvCxnSpPr>
        <p:spPr bwMode="auto">
          <a:xfrm>
            <a:off x="6390480" y="4724897"/>
            <a:ext cx="246557" cy="84120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직선 화살표 연결선 24"/>
          <p:cNvCxnSpPr>
            <a:cxnSpLocks noChangeShapeType="1"/>
            <a:endCxn id="2079" idx="3"/>
          </p:cNvCxnSpPr>
          <p:nvPr/>
        </p:nvCxnSpPr>
        <p:spPr bwMode="auto">
          <a:xfrm flipH="1">
            <a:off x="3573617" y="5930900"/>
            <a:ext cx="1239683" cy="4253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타원 42"/>
          <p:cNvSpPr>
            <a:spLocks noChangeArrowheads="1"/>
          </p:cNvSpPr>
          <p:nvPr/>
        </p:nvSpPr>
        <p:spPr bwMode="auto">
          <a:xfrm>
            <a:off x="4359212" y="5900516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C8363F6-D311-40DF-8316-FB6ECC9246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6876" y="3463436"/>
            <a:ext cx="2010966" cy="3827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6" name="직선 화살표 연결선 24"/>
          <p:cNvCxnSpPr>
            <a:cxnSpLocks noChangeShapeType="1"/>
          </p:cNvCxnSpPr>
          <p:nvPr/>
        </p:nvCxnSpPr>
        <p:spPr bwMode="auto">
          <a:xfrm flipV="1">
            <a:off x="6294058" y="3861793"/>
            <a:ext cx="714560" cy="189230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직선 화살표 연결선 24"/>
          <p:cNvCxnSpPr>
            <a:cxnSpLocks noChangeShapeType="1"/>
          </p:cNvCxnSpPr>
          <p:nvPr/>
        </p:nvCxnSpPr>
        <p:spPr bwMode="auto">
          <a:xfrm flipH="1">
            <a:off x="6663175" y="3677398"/>
            <a:ext cx="587988" cy="212346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직선 화살표 연결선 24"/>
          <p:cNvCxnSpPr>
            <a:cxnSpLocks noChangeShapeType="1"/>
            <a:endCxn id="65" idx="1"/>
          </p:cNvCxnSpPr>
          <p:nvPr/>
        </p:nvCxnSpPr>
        <p:spPr bwMode="auto">
          <a:xfrm>
            <a:off x="8063804" y="3635771"/>
            <a:ext cx="27840" cy="18328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타원 42"/>
          <p:cNvSpPr>
            <a:spLocks noChangeArrowheads="1"/>
          </p:cNvSpPr>
          <p:nvPr/>
        </p:nvSpPr>
        <p:spPr bwMode="auto">
          <a:xfrm>
            <a:off x="6496291" y="5177604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5" name="타원 42"/>
          <p:cNvSpPr>
            <a:spLocks noChangeArrowheads="1"/>
          </p:cNvSpPr>
          <p:nvPr/>
        </p:nvSpPr>
        <p:spPr bwMode="auto">
          <a:xfrm>
            <a:off x="6688466" y="4181150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6" name="타원 42"/>
          <p:cNvSpPr>
            <a:spLocks noChangeArrowheads="1"/>
          </p:cNvSpPr>
          <p:nvPr/>
        </p:nvSpPr>
        <p:spPr bwMode="auto">
          <a:xfrm>
            <a:off x="6916461" y="4567504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101" name="Picture 5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72" y="6016951"/>
            <a:ext cx="996800" cy="205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4" name="직선 화살표 연결선 24">
            <a:extLst>
              <a:ext uri="{FF2B5EF4-FFF2-40B4-BE49-F238E27FC236}">
                <a16:creationId xmlns:a16="http://schemas.microsoft.com/office/drawing/2014/main" id="{5CB3C9E6-702B-4B33-8722-40F4768EC11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956376" y="3654812"/>
            <a:ext cx="32933" cy="1773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타원 42"/>
          <p:cNvSpPr>
            <a:spLocks noChangeArrowheads="1"/>
          </p:cNvSpPr>
          <p:nvPr/>
        </p:nvSpPr>
        <p:spPr bwMode="auto">
          <a:xfrm>
            <a:off x="7890293" y="4565208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83" name="Picture 53">
            <a:extLst>
              <a:ext uri="{FF2B5EF4-FFF2-40B4-BE49-F238E27FC236}">
                <a16:creationId xmlns:a16="http://schemas.microsoft.com/office/drawing/2014/main" id="{E32F07F0-38B0-4087-8D12-996420A6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852501" cy="175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60" grpId="0"/>
      <p:bldP spid="2061" grpId="0" animBg="1"/>
      <p:bldP spid="2063" grpId="0" animBg="1"/>
      <p:bldP spid="2066" grpId="0" animBg="1"/>
      <p:bldP spid="2067" grpId="0" animBg="1"/>
      <p:bldP spid="2068" grpId="0" animBg="1"/>
      <p:bldP spid="2069" grpId="0" animBg="1"/>
      <p:bldP spid="2070" grpId="0" animBg="1"/>
      <p:bldP spid="147" grpId="0" animBg="1"/>
      <p:bldP spid="2079" grpId="0"/>
      <p:bldP spid="2080" grpId="0"/>
      <p:bldP spid="2085" grpId="0" animBg="1"/>
      <p:bldP spid="51" grpId="0" animBg="1"/>
      <p:bldP spid="52" grpId="0" animBg="1"/>
      <p:bldP spid="63" grpId="0" animBg="1"/>
      <p:bldP spid="115" grpId="0" animBg="1"/>
      <p:bldP spid="122" grpId="0" animBg="1"/>
      <p:bldP spid="124" grpId="0"/>
      <p:bldP spid="90" grpId="0" animBg="1"/>
      <p:bldP spid="137" grpId="0" animBg="1"/>
      <p:bldP spid="75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8"/>
          <p:cNvSpPr txBox="1">
            <a:spLocks noChangeArrowheads="1"/>
          </p:cNvSpPr>
          <p:nvPr/>
        </p:nvSpPr>
        <p:spPr bwMode="auto">
          <a:xfrm>
            <a:off x="3260725" y="260350"/>
            <a:ext cx="188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Controller</a:t>
            </a:r>
            <a:endParaRPr lang="ko-KR" altLang="en-US" sz="2800"/>
          </a:p>
        </p:txBody>
      </p:sp>
      <p:sp>
        <p:nvSpPr>
          <p:cNvPr id="46" name="직사각형 45"/>
          <p:cNvSpPr/>
          <p:nvPr/>
        </p:nvSpPr>
        <p:spPr bwMode="auto">
          <a:xfrm>
            <a:off x="2268538" y="836613"/>
            <a:ext cx="4103687" cy="302577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0" name="직사각형 3"/>
          <p:cNvSpPr>
            <a:spLocks noChangeArrowheads="1"/>
          </p:cNvSpPr>
          <p:nvPr/>
        </p:nvSpPr>
        <p:spPr bwMode="auto">
          <a:xfrm>
            <a:off x="2541588" y="1196975"/>
            <a:ext cx="2028825" cy="23764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3092450" y="836613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app.js</a:t>
            </a:r>
            <a:endParaRPr lang="ko-KR" altLang="en-US"/>
          </a:p>
        </p:txBody>
      </p:sp>
      <p:sp>
        <p:nvSpPr>
          <p:cNvPr id="4102" name="직사각형 57"/>
          <p:cNvSpPr>
            <a:spLocks noChangeArrowheads="1"/>
          </p:cNvSpPr>
          <p:nvPr/>
        </p:nvSpPr>
        <p:spPr bwMode="auto">
          <a:xfrm>
            <a:off x="2770188" y="12700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4103" name="직사각형 57"/>
          <p:cNvSpPr>
            <a:spLocks noChangeArrowheads="1"/>
          </p:cNvSpPr>
          <p:nvPr/>
        </p:nvSpPr>
        <p:spPr bwMode="auto">
          <a:xfrm>
            <a:off x="2770188" y="162877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4104" name="직사각형 57"/>
          <p:cNvSpPr>
            <a:spLocks noChangeArrowheads="1"/>
          </p:cNvSpPr>
          <p:nvPr/>
        </p:nvSpPr>
        <p:spPr bwMode="auto">
          <a:xfrm>
            <a:off x="2770188" y="1989138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4105" name="직사각형 57"/>
          <p:cNvSpPr>
            <a:spLocks noChangeArrowheads="1"/>
          </p:cNvSpPr>
          <p:nvPr/>
        </p:nvSpPr>
        <p:spPr bwMode="auto">
          <a:xfrm>
            <a:off x="2770188" y="23495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...</a:t>
            </a:r>
            <a:endParaRPr lang="ko-KR" altLang="en-US" sz="1200"/>
          </a:p>
        </p:txBody>
      </p:sp>
      <p:sp>
        <p:nvSpPr>
          <p:cNvPr id="4106" name="직사각형 57"/>
          <p:cNvSpPr>
            <a:spLocks noChangeArrowheads="1"/>
          </p:cNvSpPr>
          <p:nvPr/>
        </p:nvSpPr>
        <p:spPr bwMode="auto">
          <a:xfrm>
            <a:off x="2770188" y="2709863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4107" name="직사각형 57"/>
          <p:cNvSpPr>
            <a:spLocks noChangeArrowheads="1"/>
          </p:cNvSpPr>
          <p:nvPr/>
        </p:nvSpPr>
        <p:spPr bwMode="auto">
          <a:xfrm>
            <a:off x="2770188" y="307022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sp>
        <p:nvSpPr>
          <p:cNvPr id="56" name="직사각형 55"/>
          <p:cNvSpPr/>
          <p:nvPr/>
        </p:nvSpPr>
        <p:spPr bwMode="auto">
          <a:xfrm>
            <a:off x="6804025" y="2276475"/>
            <a:ext cx="2232025" cy="115252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09" name="직사각형 14"/>
          <p:cNvSpPr>
            <a:spLocks noChangeArrowheads="1"/>
          </p:cNvSpPr>
          <p:nvPr/>
        </p:nvSpPr>
        <p:spPr bwMode="auto">
          <a:xfrm>
            <a:off x="6877050" y="241935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0" name="TextBox 49"/>
          <p:cNvSpPr txBox="1">
            <a:spLocks noChangeArrowheads="1"/>
          </p:cNvSpPr>
          <p:nvPr/>
        </p:nvSpPr>
        <p:spPr bwMode="auto">
          <a:xfrm>
            <a:off x="7308850" y="1628775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Model</a:t>
            </a:r>
            <a:endParaRPr lang="ko-KR" altLang="en-US" sz="2800"/>
          </a:p>
        </p:txBody>
      </p:sp>
      <p:sp>
        <p:nvSpPr>
          <p:cNvPr id="4111" name="직사각형 14"/>
          <p:cNvSpPr>
            <a:spLocks noChangeArrowheads="1"/>
          </p:cNvSpPr>
          <p:nvPr/>
        </p:nvSpPr>
        <p:spPr bwMode="auto">
          <a:xfrm>
            <a:off x="7019925" y="256540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2" name="직사각형 14"/>
          <p:cNvSpPr>
            <a:spLocks noChangeArrowheads="1"/>
          </p:cNvSpPr>
          <p:nvPr/>
        </p:nvSpPr>
        <p:spPr bwMode="auto">
          <a:xfrm>
            <a:off x="7092950" y="2708275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3" name="직사각형 14"/>
          <p:cNvSpPr>
            <a:spLocks noChangeArrowheads="1"/>
          </p:cNvSpPr>
          <p:nvPr/>
        </p:nvSpPr>
        <p:spPr bwMode="auto">
          <a:xfrm>
            <a:off x="7235825" y="2852738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mulpangDao.js</a:t>
            </a:r>
            <a:endParaRPr lang="ko-KR" altLang="en-US" sz="1400"/>
          </a:p>
        </p:txBody>
      </p:sp>
      <p:sp>
        <p:nvSpPr>
          <p:cNvPr id="4114" name="직사각형 3"/>
          <p:cNvSpPr>
            <a:spLocks noChangeArrowheads="1"/>
          </p:cNvSpPr>
          <p:nvPr/>
        </p:nvSpPr>
        <p:spPr bwMode="auto">
          <a:xfrm>
            <a:off x="4787900" y="1196975"/>
            <a:ext cx="107950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4115" name="직사각형 3"/>
          <p:cNvSpPr>
            <a:spLocks noChangeArrowheads="1"/>
          </p:cNvSpPr>
          <p:nvPr/>
        </p:nvSpPr>
        <p:spPr bwMode="auto">
          <a:xfrm>
            <a:off x="4932363" y="1484784"/>
            <a:ext cx="107950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users.js</a:t>
            </a:r>
            <a:endParaRPr lang="ko-KR" altLang="en-US" dirty="0"/>
          </a:p>
        </p:txBody>
      </p:sp>
      <p:sp>
        <p:nvSpPr>
          <p:cNvPr id="4116" name="직사각형 3"/>
          <p:cNvSpPr>
            <a:spLocks noChangeArrowheads="1"/>
          </p:cNvSpPr>
          <p:nvPr/>
        </p:nvSpPr>
        <p:spPr bwMode="auto">
          <a:xfrm>
            <a:off x="5076825" y="1772494"/>
            <a:ext cx="107950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index.js</a:t>
            </a:r>
            <a:endParaRPr lang="ko-KR" altLang="en-US"/>
          </a:p>
        </p:txBody>
      </p:sp>
      <p:sp>
        <p:nvSpPr>
          <p:cNvPr id="4117" name="TextBox 5"/>
          <p:cNvSpPr txBox="1">
            <a:spLocks noChangeArrowheads="1"/>
          </p:cNvSpPr>
          <p:nvPr/>
        </p:nvSpPr>
        <p:spPr bwMode="auto">
          <a:xfrm>
            <a:off x="4787900" y="83661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71" name="직사각형 70"/>
          <p:cNvSpPr/>
          <p:nvPr/>
        </p:nvSpPr>
        <p:spPr bwMode="auto">
          <a:xfrm>
            <a:off x="3130550" y="4725988"/>
            <a:ext cx="2522538" cy="1295400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24" name="TextBox 50"/>
          <p:cNvSpPr txBox="1">
            <a:spLocks noChangeArrowheads="1"/>
          </p:cNvSpPr>
          <p:nvPr/>
        </p:nvSpPr>
        <p:spPr bwMode="auto">
          <a:xfrm>
            <a:off x="3819525" y="4195763"/>
            <a:ext cx="1004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View</a:t>
            </a:r>
            <a:endParaRPr lang="ko-KR" altLang="en-US" sz="2800"/>
          </a:p>
        </p:txBody>
      </p:sp>
      <p:pic>
        <p:nvPicPr>
          <p:cNvPr id="4130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37063"/>
            <a:ext cx="14446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1" name="직사각형 2"/>
          <p:cNvSpPr>
            <a:spLocks noChangeArrowheads="1"/>
          </p:cNvSpPr>
          <p:nvPr/>
        </p:nvSpPr>
        <p:spPr bwMode="auto">
          <a:xfrm>
            <a:off x="539750" y="836613"/>
            <a:ext cx="1079500" cy="12239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cxnSp>
        <p:nvCxnSpPr>
          <p:cNvPr id="4132" name="직선 화살표 연결선 23"/>
          <p:cNvCxnSpPr>
            <a:cxnSpLocks noChangeShapeType="1"/>
            <a:stCxn id="4131" idx="3"/>
          </p:cNvCxnSpPr>
          <p:nvPr/>
        </p:nvCxnSpPr>
        <p:spPr bwMode="auto">
          <a:xfrm flipV="1">
            <a:off x="1619250" y="908050"/>
            <a:ext cx="649288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3" name="직선 화살표 연결선 23"/>
          <p:cNvCxnSpPr>
            <a:cxnSpLocks noChangeShapeType="1"/>
          </p:cNvCxnSpPr>
          <p:nvPr/>
        </p:nvCxnSpPr>
        <p:spPr bwMode="auto">
          <a:xfrm flipV="1">
            <a:off x="4356100" y="1700213"/>
            <a:ext cx="576263" cy="1189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4" name="직선 화살표 연결선 23"/>
          <p:cNvCxnSpPr>
            <a:cxnSpLocks noChangeShapeType="1"/>
            <a:endCxn id="56" idx="0"/>
          </p:cNvCxnSpPr>
          <p:nvPr/>
        </p:nvCxnSpPr>
        <p:spPr bwMode="auto">
          <a:xfrm>
            <a:off x="6156325" y="1773238"/>
            <a:ext cx="1763713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5" name="직선 화살표 연결선 23"/>
          <p:cNvCxnSpPr>
            <a:cxnSpLocks noChangeShapeType="1"/>
            <a:stCxn id="46" idx="2"/>
            <a:endCxn id="4124" idx="0"/>
          </p:cNvCxnSpPr>
          <p:nvPr/>
        </p:nvCxnSpPr>
        <p:spPr bwMode="auto">
          <a:xfrm>
            <a:off x="4321175" y="3862388"/>
            <a:ext cx="1588" cy="333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6" name="직선 화살표 연결선 23"/>
          <p:cNvCxnSpPr>
            <a:cxnSpLocks noChangeShapeType="1"/>
          </p:cNvCxnSpPr>
          <p:nvPr/>
        </p:nvCxnSpPr>
        <p:spPr bwMode="auto">
          <a:xfrm flipH="1">
            <a:off x="1979613" y="5229225"/>
            <a:ext cx="12969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37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143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38" name="직선 화살표 연결선 23"/>
          <p:cNvCxnSpPr>
            <a:cxnSpLocks noChangeShapeType="1"/>
          </p:cNvCxnSpPr>
          <p:nvPr/>
        </p:nvCxnSpPr>
        <p:spPr bwMode="auto">
          <a:xfrm flipV="1">
            <a:off x="1042988" y="2133600"/>
            <a:ext cx="0" cy="827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9" name="정육면체 16"/>
          <p:cNvSpPr>
            <a:spLocks noChangeArrowheads="1"/>
          </p:cNvSpPr>
          <p:nvPr/>
        </p:nvSpPr>
        <p:spPr bwMode="auto">
          <a:xfrm>
            <a:off x="6948488" y="4724400"/>
            <a:ext cx="1223962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sp>
        <p:nvSpPr>
          <p:cNvPr id="4140" name="정육면체 16"/>
          <p:cNvSpPr>
            <a:spLocks noChangeArrowheads="1"/>
          </p:cNvSpPr>
          <p:nvPr/>
        </p:nvSpPr>
        <p:spPr bwMode="auto">
          <a:xfrm>
            <a:off x="7235825" y="5084763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Oracle</a:t>
            </a:r>
            <a:endParaRPr lang="ko-KR" altLang="en-US" sz="1400"/>
          </a:p>
        </p:txBody>
      </p:sp>
      <p:sp>
        <p:nvSpPr>
          <p:cNvPr id="4141" name="정육면체 16"/>
          <p:cNvSpPr>
            <a:spLocks noChangeArrowheads="1"/>
          </p:cNvSpPr>
          <p:nvPr/>
        </p:nvSpPr>
        <p:spPr bwMode="auto">
          <a:xfrm>
            <a:off x="7524750" y="5445125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MySQL</a:t>
            </a:r>
            <a:endParaRPr lang="ko-KR" altLang="en-US" sz="1400"/>
          </a:p>
        </p:txBody>
      </p:sp>
      <p:cxnSp>
        <p:nvCxnSpPr>
          <p:cNvPr id="4142" name="직선 화살표 연결선 23"/>
          <p:cNvCxnSpPr>
            <a:cxnSpLocks noChangeShapeType="1"/>
            <a:stCxn id="56" idx="2"/>
          </p:cNvCxnSpPr>
          <p:nvPr/>
        </p:nvCxnSpPr>
        <p:spPr bwMode="auto">
          <a:xfrm>
            <a:off x="7920038" y="3429000"/>
            <a:ext cx="4762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3"/>
          <p:cNvSpPr>
            <a:spLocks noChangeArrowheads="1"/>
          </p:cNvSpPr>
          <p:nvPr/>
        </p:nvSpPr>
        <p:spPr bwMode="auto">
          <a:xfrm>
            <a:off x="3565525" y="4977606"/>
            <a:ext cx="136525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" name="직사각형 3"/>
          <p:cNvSpPr>
            <a:spLocks noChangeArrowheads="1"/>
          </p:cNvSpPr>
          <p:nvPr/>
        </p:nvSpPr>
        <p:spPr bwMode="auto">
          <a:xfrm>
            <a:off x="3709988" y="5122069"/>
            <a:ext cx="13652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" name="직사각형 3"/>
          <p:cNvSpPr>
            <a:spLocks noChangeArrowheads="1"/>
          </p:cNvSpPr>
          <p:nvPr/>
        </p:nvSpPr>
        <p:spPr bwMode="auto">
          <a:xfrm>
            <a:off x="3854450" y="5264944"/>
            <a:ext cx="136525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today.ejs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14726</TotalTime>
  <Words>85</Words>
  <Application>Microsoft Office PowerPoint</Application>
  <PresentationFormat>화면 슬라이드 쇼(4:3)</PresentationFormat>
  <Paragraphs>52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yong</cp:lastModifiedBy>
  <cp:revision>1004</cp:revision>
  <dcterms:created xsi:type="dcterms:W3CDTF">2010-07-01T07:22:07Z</dcterms:created>
  <dcterms:modified xsi:type="dcterms:W3CDTF">2022-06-24T02:26:04Z</dcterms:modified>
</cp:coreProperties>
</file>