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4"/>
  </p:notesMasterIdLst>
  <p:handoutMasterIdLst>
    <p:handoutMasterId r:id="rId25"/>
  </p:handoutMasterIdLst>
  <p:sldIdLst>
    <p:sldId id="320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</p:sldIdLst>
  <p:sldSz cx="9144000" cy="6858000" type="screen4x3"/>
  <p:notesSz cx="67437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95" autoAdjust="0"/>
    <p:restoredTop sz="95324" autoAdjust="0"/>
  </p:normalViewPr>
  <p:slideViewPr>
    <p:cSldViewPr>
      <p:cViewPr varScale="1">
        <p:scale>
          <a:sx n="66" d="100"/>
          <a:sy n="66" d="100"/>
        </p:scale>
        <p:origin x="164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3D5DC-F34E-49BF-9D4C-A5ED0BAD1206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FA4CA-BF4D-44F0-A711-610F3D3CA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27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53E49D-A5BA-4358-8D9B-0F428F2DB547}" type="datetimeFigureOut">
              <a:rPr lang="ko-KR" altLang="en-US"/>
              <a:pPr>
                <a:defRPr/>
              </a:pPr>
              <a:t>2019-10-01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8B03373-EA4A-49A4-B70A-3F2E3DAD25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8937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03373-EA4A-49A4-B70A-3F2E3DAD25FF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33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03373-EA4A-49A4-B70A-3F2E3DAD25FF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445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B24554-8E6C-46C8-85A2-2CFA4082A24F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77163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509AB9-183B-40FB-8020-67F66E1305A7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86362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F8234C0-A302-496A-8C59-82920A37F3A0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77630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488A1E-9CE2-488F-9388-ABFFD19D62EE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35951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DB3752-7B6D-46CB-AC7E-54D7ECFC91D6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6323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E6758-1582-4E93-8569-7828F5A329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F8CE1-FED1-4654-837E-35965F6847A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8DCFC-AE8D-4E21-867A-A9A9DA255C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9A862-1FD8-43A1-B678-19EAC3CEC0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1D814-A891-4ABD-BFC5-EB45B7098A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DE596-D733-4498-986E-ED4459A4A0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50D8E-7C71-4872-8466-BB91F0C4DD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E6A16-72C1-4854-9063-C378A7A04F6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F4DBF-F1B5-4E26-A8F1-C85016F350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2BC45-E6FB-47C4-AEAA-D3EE4A2D37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86FE2-3846-4E68-9B1A-806084BEBA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5221E-2B22-4275-9EC9-4FD1C248C3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FB7E544-3835-412B-8CAF-4EB71D233E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9" name="Picture 1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68313" y="98425"/>
            <a:ext cx="820737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rockford.com/javascript/javascript.html" TargetMode="External"/><Relationship Id="rId3" Type="http://schemas.openxmlformats.org/officeDocument/2006/relationships/image" Target="../media/image13.jpeg"/><Relationship Id="rId7" Type="http://schemas.openxmlformats.org/officeDocument/2006/relationships/hyperlink" Target="http://www.xml.com/pub/a/2005/02/09/xml-http-reques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-106.ibm.com/developerworks/xml/library/x-xslt/?article=xr" TargetMode="External"/><Relationship Id="rId5" Type="http://schemas.openxmlformats.org/officeDocument/2006/relationships/hyperlink" Target="http://www.scottandrew.com/weblog/articles/dom_1" TargetMode="External"/><Relationship Id="rId4" Type="http://schemas.openxmlformats.org/officeDocument/2006/relationships/hyperlink" Target="http://www.adaptivepath.com/publications/essays/archives/000266.php" TargetMode="External"/><Relationship Id="rId9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55650" y="1630363"/>
            <a:ext cx="741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2800" dirty="0" smtClean="0"/>
              <a:t>자바스크립트 </a:t>
            </a:r>
            <a:r>
              <a:rPr kumimoji="0" lang="en-US" altLang="ko-KR" sz="2800" dirty="0" smtClean="0"/>
              <a:t>DOM</a:t>
            </a:r>
            <a:endParaRPr kumimoji="0" lang="ko-KR" altLang="en-US" sz="2800" dirty="0"/>
          </a:p>
        </p:txBody>
      </p:sp>
      <p:sp>
        <p:nvSpPr>
          <p:cNvPr id="22" name="TextBox 4"/>
          <p:cNvSpPr txBox="1">
            <a:spLocks noChangeArrowheads="1"/>
          </p:cNvSpPr>
          <p:nvPr/>
        </p:nvSpPr>
        <p:spPr bwMode="auto">
          <a:xfrm>
            <a:off x="1691680" y="260648"/>
            <a:ext cx="5724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3600" dirty="0" smtClean="0">
                <a:solidFill>
                  <a:schemeClr val="bg1"/>
                </a:solidFill>
              </a:rPr>
              <a:t> 객체지향 </a:t>
            </a:r>
            <a:r>
              <a:rPr kumimoji="0" lang="en-US" altLang="ko-KR" sz="3600" dirty="0" smtClean="0">
                <a:solidFill>
                  <a:schemeClr val="bg1"/>
                </a:solidFill>
              </a:rPr>
              <a:t>JavaScript </a:t>
            </a:r>
            <a:r>
              <a:rPr kumimoji="0" lang="ko-KR" altLang="en-US" sz="3600" dirty="0" smtClean="0">
                <a:solidFill>
                  <a:schemeClr val="bg1"/>
                </a:solidFill>
              </a:rPr>
              <a:t>기본</a:t>
            </a:r>
            <a:endParaRPr kumimoji="0"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12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1691680" y="260648"/>
            <a:ext cx="5724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3600" dirty="0">
                <a:solidFill>
                  <a:schemeClr val="bg1"/>
                </a:solidFill>
              </a:rPr>
              <a:t>객체지향 </a:t>
            </a:r>
            <a:r>
              <a:rPr kumimoji="0" lang="en-US" altLang="ko-KR" sz="3600" dirty="0">
                <a:solidFill>
                  <a:schemeClr val="bg1"/>
                </a:solidFill>
              </a:rPr>
              <a:t>JavaScript </a:t>
            </a:r>
            <a:r>
              <a:rPr kumimoji="0" lang="ko-KR" altLang="en-US" sz="3600" dirty="0">
                <a:solidFill>
                  <a:schemeClr val="bg1"/>
                </a:solidFill>
              </a:rPr>
              <a:t>기본</a:t>
            </a:r>
          </a:p>
        </p:txBody>
      </p:sp>
      <p:sp>
        <p:nvSpPr>
          <p:cNvPr id="17" name="슬라이드 번호 개체 틀 7"/>
          <p:cNvSpPr txBox="1">
            <a:spLocks/>
          </p:cNvSpPr>
          <p:nvPr/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0" sz="1200" b="0" kern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19" name="그림 18" descr="j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4557865"/>
            <a:ext cx="1584176" cy="1584176"/>
          </a:xfrm>
          <a:prstGeom prst="rect">
            <a:avLst/>
          </a:prstGeom>
        </p:spPr>
      </p:pic>
      <p:pic>
        <p:nvPicPr>
          <p:cNvPr id="21" name="그림 20" descr="images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42867" y="5366454"/>
            <a:ext cx="2113509" cy="721015"/>
          </a:xfrm>
          <a:prstGeom prst="rect">
            <a:avLst/>
          </a:prstGeom>
        </p:spPr>
      </p:pic>
      <p:pic>
        <p:nvPicPr>
          <p:cNvPr id="24" name="그림 23" descr="다운로드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7624" y="4183165"/>
            <a:ext cx="1512168" cy="368902"/>
          </a:xfrm>
          <a:prstGeom prst="rect">
            <a:avLst/>
          </a:prstGeom>
        </p:spPr>
      </p:pic>
      <p:pic>
        <p:nvPicPr>
          <p:cNvPr id="25" name="그림 24" descr="다운로드 (1)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72200" y="3944567"/>
            <a:ext cx="1005707" cy="1191226"/>
          </a:xfrm>
          <a:prstGeom prst="rect">
            <a:avLst/>
          </a:prstGeom>
        </p:spPr>
      </p:pic>
      <p:pic>
        <p:nvPicPr>
          <p:cNvPr id="26" name="그림 25" descr="images (2)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1640" y="5105202"/>
            <a:ext cx="1203260" cy="84407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68" y="3393968"/>
            <a:ext cx="2050351" cy="57816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49" y="2708920"/>
            <a:ext cx="1840411" cy="77659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53333"/>
            <a:ext cx="1591641" cy="5104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class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속성으로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document.getElementsByClassName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속성값이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인 요소 노드의 목록을 반환</a:t>
            </a:r>
          </a:p>
        </p:txBody>
      </p:sp>
      <p:graphicFrame>
        <p:nvGraphicFramePr>
          <p:cNvPr id="44043" name="Group 11"/>
          <p:cNvGraphicFramePr>
            <a:graphicFrameLocks noGrp="1"/>
          </p:cNvGraphicFramePr>
          <p:nvPr/>
        </p:nvGraphicFramePr>
        <p:xfrm>
          <a:off x="539750" y="2133600"/>
          <a:ext cx="7127875" cy="792163"/>
        </p:xfrm>
        <a:graphic>
          <a:graphicData uri="http://schemas.openxmlformats.org/drawingml/2006/table">
            <a:tbl>
              <a:tblPr/>
              <a:tblGrid>
                <a:gridCol w="7127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document.getElementsByClassName("list")[0];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74" name="Rectangle 25"/>
          <p:cNvSpPr>
            <a:spLocks noChangeArrowheads="1"/>
          </p:cNvSpPr>
          <p:nvPr/>
        </p:nvSpPr>
        <p:spPr bwMode="auto">
          <a:xfrm>
            <a:off x="7842250" y="23495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1275" name="Rectangle 4"/>
          <p:cNvSpPr>
            <a:spLocks noChangeArrowheads="1"/>
          </p:cNvSpPr>
          <p:nvPr/>
        </p:nvSpPr>
        <p:spPr bwMode="auto">
          <a:xfrm>
            <a:off x="29718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1276" name="Rectangle 8"/>
          <p:cNvSpPr>
            <a:spLocks noChangeArrowheads="1"/>
          </p:cNvSpPr>
          <p:nvPr/>
        </p:nvSpPr>
        <p:spPr bwMode="auto">
          <a:xfrm>
            <a:off x="4191000" y="41148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list"</a:t>
            </a:r>
          </a:p>
        </p:txBody>
      </p:sp>
      <p:sp>
        <p:nvSpPr>
          <p:cNvPr id="11277" name="Rectangle 9"/>
          <p:cNvSpPr>
            <a:spLocks noChangeArrowheads="1"/>
          </p:cNvSpPr>
          <p:nvPr/>
        </p:nvSpPr>
        <p:spPr bwMode="auto">
          <a:xfrm>
            <a:off x="29718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1278" name="Rectangle 10"/>
          <p:cNvSpPr>
            <a:spLocks noChangeArrowheads="1"/>
          </p:cNvSpPr>
          <p:nvPr/>
        </p:nvSpPr>
        <p:spPr bwMode="auto">
          <a:xfrm>
            <a:off x="38100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1279" name="Rectangle 11"/>
          <p:cNvSpPr>
            <a:spLocks noChangeArrowheads="1"/>
          </p:cNvSpPr>
          <p:nvPr/>
        </p:nvSpPr>
        <p:spPr bwMode="auto">
          <a:xfrm>
            <a:off x="46482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1280" name="AutoShape 12"/>
          <p:cNvCxnSpPr>
            <a:cxnSpLocks noChangeShapeType="1"/>
            <a:endCxn id="11277" idx="0"/>
          </p:cNvCxnSpPr>
          <p:nvPr/>
        </p:nvCxnSpPr>
        <p:spPr bwMode="auto">
          <a:xfrm>
            <a:off x="33528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1" name="AutoShape 13"/>
          <p:cNvCxnSpPr>
            <a:cxnSpLocks noChangeShapeType="1"/>
            <a:endCxn id="11278" idx="0"/>
          </p:cNvCxnSpPr>
          <p:nvPr/>
        </p:nvCxnSpPr>
        <p:spPr bwMode="auto">
          <a:xfrm>
            <a:off x="41910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2" name="AutoShape 14"/>
          <p:cNvCxnSpPr>
            <a:cxnSpLocks noChangeShapeType="1"/>
            <a:endCxn id="11279" idx="0"/>
          </p:cNvCxnSpPr>
          <p:nvPr/>
        </p:nvCxnSpPr>
        <p:spPr bwMode="auto">
          <a:xfrm>
            <a:off x="50292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3" name="AutoShape 15"/>
          <p:cNvCxnSpPr>
            <a:cxnSpLocks noChangeShapeType="1"/>
            <a:endCxn id="11275" idx="2"/>
          </p:cNvCxnSpPr>
          <p:nvPr/>
        </p:nvCxnSpPr>
        <p:spPr bwMode="auto">
          <a:xfrm flipH="1" flipV="1">
            <a:off x="3352800" y="47244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4" name="AutoShape 16"/>
          <p:cNvCxnSpPr>
            <a:cxnSpLocks noChangeShapeType="1"/>
            <a:endCxn id="11275" idx="2"/>
          </p:cNvCxnSpPr>
          <p:nvPr/>
        </p:nvCxnSpPr>
        <p:spPr bwMode="auto">
          <a:xfrm flipV="1">
            <a:off x="3352800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5" name="AutoShape 17"/>
          <p:cNvCxnSpPr>
            <a:cxnSpLocks noChangeShapeType="1"/>
            <a:endCxn id="11275" idx="2"/>
          </p:cNvCxnSpPr>
          <p:nvPr/>
        </p:nvCxnSpPr>
        <p:spPr bwMode="auto">
          <a:xfrm flipH="1" flipV="1">
            <a:off x="3352800" y="47244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6" name="AutoShape 18"/>
          <p:cNvCxnSpPr>
            <a:cxnSpLocks noChangeShapeType="1"/>
            <a:stCxn id="11275" idx="3"/>
            <a:endCxn id="11276" idx="1"/>
          </p:cNvCxnSpPr>
          <p:nvPr/>
        </p:nvCxnSpPr>
        <p:spPr bwMode="auto">
          <a:xfrm flipV="1">
            <a:off x="3733800" y="43053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287" name="Rectangle 19"/>
          <p:cNvSpPr>
            <a:spLocks noChangeArrowheads="1"/>
          </p:cNvSpPr>
          <p:nvPr/>
        </p:nvSpPr>
        <p:spPr bwMode="auto">
          <a:xfrm>
            <a:off x="2971800" y="3352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1288" name="Rectangle 20"/>
          <p:cNvSpPr>
            <a:spLocks noChangeArrowheads="1"/>
          </p:cNvSpPr>
          <p:nvPr/>
        </p:nvSpPr>
        <p:spPr bwMode="auto">
          <a:xfrm>
            <a:off x="29718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1289" name="AutoShape 21"/>
          <p:cNvCxnSpPr>
            <a:cxnSpLocks noChangeShapeType="1"/>
            <a:stCxn id="11287" idx="2"/>
            <a:endCxn id="11288" idx="0"/>
          </p:cNvCxnSpPr>
          <p:nvPr/>
        </p:nvCxnSpPr>
        <p:spPr bwMode="auto">
          <a:xfrm>
            <a:off x="3352800" y="37338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90" name="AutoShape 22"/>
          <p:cNvCxnSpPr>
            <a:cxnSpLocks noChangeShapeType="1"/>
            <a:stCxn id="11275" idx="0"/>
            <a:endCxn id="11288" idx="2"/>
          </p:cNvCxnSpPr>
          <p:nvPr/>
        </p:nvCxnSpPr>
        <p:spPr bwMode="auto">
          <a:xfrm flipV="1">
            <a:off x="3352800" y="4191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291" name="Rectangle 23"/>
          <p:cNvSpPr>
            <a:spLocks noChangeArrowheads="1"/>
          </p:cNvSpPr>
          <p:nvPr/>
        </p:nvSpPr>
        <p:spPr bwMode="auto">
          <a:xfrm>
            <a:off x="2819400" y="32004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2" name="Text Box 24"/>
          <p:cNvSpPr txBox="1">
            <a:spLocks noChangeArrowheads="1"/>
          </p:cNvSpPr>
          <p:nvPr/>
        </p:nvSpPr>
        <p:spPr bwMode="auto">
          <a:xfrm>
            <a:off x="4556125" y="322262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1293" name="Rectangle 25"/>
          <p:cNvSpPr>
            <a:spLocks noChangeArrowheads="1"/>
          </p:cNvSpPr>
          <p:nvPr/>
        </p:nvSpPr>
        <p:spPr bwMode="auto">
          <a:xfrm>
            <a:off x="2971800" y="50292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1294" name="Rectangle 26"/>
          <p:cNvSpPr>
            <a:spLocks noChangeArrowheads="1"/>
          </p:cNvSpPr>
          <p:nvPr/>
        </p:nvSpPr>
        <p:spPr bwMode="auto">
          <a:xfrm>
            <a:off x="3810000" y="50292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1295" name="Rectangle 27"/>
          <p:cNvSpPr>
            <a:spLocks noChangeArrowheads="1"/>
          </p:cNvSpPr>
          <p:nvPr/>
        </p:nvSpPr>
        <p:spPr bwMode="auto">
          <a:xfrm>
            <a:off x="4648200" y="50292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pic>
        <p:nvPicPr>
          <p:cNvPr id="2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</a:rPr>
              <a:t>노드</a:t>
            </a:r>
            <a:r>
              <a:rPr lang="ko-KR" altLang="en-US" sz="2800" dirty="0" smtClean="0">
                <a:solidFill>
                  <a:schemeClr val="bg1"/>
                </a:solidFill>
              </a:rPr>
              <a:t> 찾기 </a:t>
            </a:r>
            <a:r>
              <a:rPr lang="en-US" altLang="ko-KR" sz="2800" dirty="0" smtClean="0">
                <a:solidFill>
                  <a:schemeClr val="bg1"/>
                </a:solidFill>
              </a:rPr>
              <a:t>4(HTML5)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CSS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셀렉터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이용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Selector: CSS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에서 사용하는 노드 선택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구문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Tx/>
              <a:buChar char="•"/>
            </a:pPr>
            <a:r>
              <a:rPr lang="en-US" altLang="ko-KR" b="0" dirty="0"/>
              <a:t> https://www.w3.org/TR/css3-selectors/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document.querySelector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selector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구문에 매칭되는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목록 중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첫번째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반환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document.querySelectorAll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selector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구문에 매칭되는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목록을 반환</a:t>
            </a:r>
          </a:p>
        </p:txBody>
      </p:sp>
      <p:graphicFrame>
        <p:nvGraphicFramePr>
          <p:cNvPr id="56372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523768"/>
              </p:ext>
            </p:extLst>
          </p:nvPr>
        </p:nvGraphicFramePr>
        <p:xfrm>
          <a:off x="684213" y="3140968"/>
          <a:ext cx="6983412" cy="1026288"/>
        </p:xfrm>
        <a:graphic>
          <a:graphicData uri="http://schemas.openxmlformats.org/drawingml/2006/table">
            <a:tbl>
              <a:tblPr/>
              <a:tblGrid>
                <a:gridCol w="69834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document.querySelector(".list");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document.querySelector("#purchases");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document.querySelectorAll("ul")[0];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04" name="Rectangle 25"/>
          <p:cNvSpPr>
            <a:spLocks noChangeArrowheads="1"/>
          </p:cNvSpPr>
          <p:nvPr/>
        </p:nvSpPr>
        <p:spPr bwMode="auto">
          <a:xfrm>
            <a:off x="7885113" y="350133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2305" name="Rectangle 4"/>
          <p:cNvSpPr>
            <a:spLocks noChangeArrowheads="1"/>
          </p:cNvSpPr>
          <p:nvPr/>
        </p:nvSpPr>
        <p:spPr bwMode="auto">
          <a:xfrm>
            <a:off x="2971800" y="55269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2306" name="Rectangle 8"/>
          <p:cNvSpPr>
            <a:spLocks noChangeArrowheads="1"/>
          </p:cNvSpPr>
          <p:nvPr/>
        </p:nvSpPr>
        <p:spPr bwMode="auto">
          <a:xfrm>
            <a:off x="4191000" y="52983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list"</a:t>
            </a:r>
          </a:p>
        </p:txBody>
      </p:sp>
      <p:cxnSp>
        <p:nvCxnSpPr>
          <p:cNvPr id="12307" name="AutoShape 18"/>
          <p:cNvCxnSpPr>
            <a:cxnSpLocks noChangeShapeType="1"/>
            <a:stCxn id="12305" idx="3"/>
            <a:endCxn id="12306" idx="1"/>
          </p:cNvCxnSpPr>
          <p:nvPr/>
        </p:nvCxnSpPr>
        <p:spPr bwMode="auto">
          <a:xfrm flipV="1">
            <a:off x="3733800" y="548888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2308" name="Rectangle 19"/>
          <p:cNvSpPr>
            <a:spLocks noChangeArrowheads="1"/>
          </p:cNvSpPr>
          <p:nvPr/>
        </p:nvSpPr>
        <p:spPr bwMode="auto">
          <a:xfrm>
            <a:off x="2971800" y="45363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2309" name="Rectangle 20"/>
          <p:cNvSpPr>
            <a:spLocks noChangeArrowheads="1"/>
          </p:cNvSpPr>
          <p:nvPr/>
        </p:nvSpPr>
        <p:spPr bwMode="auto">
          <a:xfrm>
            <a:off x="2971800" y="49935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2310" name="AutoShape 21"/>
          <p:cNvCxnSpPr>
            <a:cxnSpLocks noChangeShapeType="1"/>
            <a:stCxn id="12308" idx="2"/>
            <a:endCxn id="12309" idx="0"/>
          </p:cNvCxnSpPr>
          <p:nvPr/>
        </p:nvCxnSpPr>
        <p:spPr bwMode="auto">
          <a:xfrm>
            <a:off x="3352800" y="491738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1" name="AutoShape 22"/>
          <p:cNvCxnSpPr>
            <a:cxnSpLocks noChangeShapeType="1"/>
            <a:stCxn id="12305" idx="0"/>
            <a:endCxn id="12309" idx="2"/>
          </p:cNvCxnSpPr>
          <p:nvPr/>
        </p:nvCxnSpPr>
        <p:spPr bwMode="auto">
          <a:xfrm flipV="1">
            <a:off x="3352800" y="537458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12" name="Rectangle 23"/>
          <p:cNvSpPr>
            <a:spLocks noChangeArrowheads="1"/>
          </p:cNvSpPr>
          <p:nvPr/>
        </p:nvSpPr>
        <p:spPr bwMode="auto">
          <a:xfrm>
            <a:off x="2819400" y="4383980"/>
            <a:ext cx="3124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3" name="Text Box 24"/>
          <p:cNvSpPr txBox="1">
            <a:spLocks noChangeArrowheads="1"/>
          </p:cNvSpPr>
          <p:nvPr/>
        </p:nvSpPr>
        <p:spPr bwMode="auto">
          <a:xfrm>
            <a:off x="4556125" y="440620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2314" name="Rectangle 8"/>
          <p:cNvSpPr>
            <a:spLocks noChangeArrowheads="1"/>
          </p:cNvSpPr>
          <p:nvPr/>
        </p:nvSpPr>
        <p:spPr bwMode="auto">
          <a:xfrm>
            <a:off x="4191000" y="48411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cxnSp>
        <p:nvCxnSpPr>
          <p:cNvPr id="12315" name="AutoShape 18"/>
          <p:cNvCxnSpPr>
            <a:cxnSpLocks noChangeShapeType="1"/>
            <a:stCxn id="12305" idx="3"/>
            <a:endCxn id="12314" idx="1"/>
          </p:cNvCxnSpPr>
          <p:nvPr/>
        </p:nvCxnSpPr>
        <p:spPr bwMode="auto">
          <a:xfrm flipV="1">
            <a:off x="3733800" y="5031680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pic>
        <p:nvPicPr>
          <p:cNvPr id="1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</a:rPr>
              <a:t>노드</a:t>
            </a:r>
            <a:r>
              <a:rPr lang="ko-KR" altLang="en-US" sz="2800" dirty="0" smtClean="0">
                <a:solidFill>
                  <a:schemeClr val="bg1"/>
                </a:solidFill>
              </a:rPr>
              <a:t> 찾기 </a:t>
            </a:r>
            <a:r>
              <a:rPr lang="en-US" altLang="ko-KR" sz="2800" dirty="0" smtClean="0">
                <a:solidFill>
                  <a:schemeClr val="bg1"/>
                </a:solidFill>
              </a:rPr>
              <a:t>5(HTML5)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19" name="그림 18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ex04-15.html, etc/dom/shopping.html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생성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document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객체의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createXxx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이용</a:t>
            </a:r>
          </a:p>
        </p:txBody>
      </p:sp>
      <p:graphicFrame>
        <p:nvGraphicFramePr>
          <p:cNvPr id="229446" name="Group 70"/>
          <p:cNvGraphicFramePr>
            <a:graphicFrameLocks noGrp="1"/>
          </p:cNvGraphicFramePr>
          <p:nvPr>
            <p:ph type="tbl" idx="4294967295"/>
          </p:nvPr>
        </p:nvGraphicFramePr>
        <p:xfrm>
          <a:off x="1282700" y="1773238"/>
          <a:ext cx="7010400" cy="134239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createElement(nodeName)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태그명으로 요소노드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createTextNode(nodeValue)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내용으로 텍스트노드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createAttribute(attributeName)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이름으로 속성노드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33" name="Text Box 18"/>
          <p:cNvSpPr txBox="1">
            <a:spLocks noChangeArrowheads="1"/>
          </p:cNvSpPr>
          <p:nvPr/>
        </p:nvSpPr>
        <p:spPr bwMode="auto">
          <a:xfrm>
            <a:off x="444500" y="3521075"/>
            <a:ext cx="8093075" cy="915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newLiNode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document.createElement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");</a:t>
            </a:r>
          </a:p>
          <a:p>
            <a:pPr marL="800100" lvl="1" indent="-342900">
              <a:buFont typeface="굴림" pitchFamily="50" charset="-127"/>
              <a:buChar char="☞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newTextNode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document.createTextNode</a:t>
            </a:r>
            <a:r>
              <a:rPr lang="en-US" altLang="ko-KR" dirty="0" smtClean="0"/>
              <a:t>("</a:t>
            </a:r>
            <a:r>
              <a:rPr lang="ko-KR" altLang="en-US" dirty="0" smtClean="0"/>
              <a:t>우유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");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34" name="Rectangle 19"/>
          <p:cNvSpPr>
            <a:spLocks noChangeArrowheads="1"/>
          </p:cNvSpPr>
          <p:nvPr/>
        </p:nvSpPr>
        <p:spPr bwMode="auto">
          <a:xfrm>
            <a:off x="6762328" y="352107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3335" name="Rectangle 20"/>
          <p:cNvSpPr>
            <a:spLocks noChangeArrowheads="1"/>
          </p:cNvSpPr>
          <p:nvPr/>
        </p:nvSpPr>
        <p:spPr bwMode="auto">
          <a:xfrm>
            <a:off x="7378700" y="405447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우유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</a:rPr>
              <a:t>노드</a:t>
            </a:r>
            <a:r>
              <a:rPr lang="ko-KR" altLang="en-US" sz="2800" dirty="0" smtClean="0">
                <a:solidFill>
                  <a:schemeClr val="bg1"/>
                </a:solidFill>
              </a:rPr>
              <a:t> 생성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appendChild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childNode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childNode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마지막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자식노드로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추가</a:t>
            </a: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228600" y="1717675"/>
            <a:ext cx="67818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var newLiNode = document.createElement("li");</a:t>
            </a: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7543800" y="206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7543800" y="26162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우유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1431" name="AutoShape 7"/>
          <p:cNvCxnSpPr>
            <a:cxnSpLocks noChangeShapeType="1"/>
            <a:stCxn id="231430" idx="0"/>
            <a:endCxn id="231429" idx="2"/>
          </p:cNvCxnSpPr>
          <p:nvPr/>
        </p:nvCxnSpPr>
        <p:spPr bwMode="auto">
          <a:xfrm flipV="1">
            <a:off x="7924800" y="2446338"/>
            <a:ext cx="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1432" name="Text Box 8"/>
          <p:cNvSpPr txBox="1">
            <a:spLocks noChangeArrowheads="1"/>
          </p:cNvSpPr>
          <p:nvPr/>
        </p:nvSpPr>
        <p:spPr bwMode="auto">
          <a:xfrm>
            <a:off x="228600" y="2022475"/>
            <a:ext cx="70104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newTextNode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document.createTextNode</a:t>
            </a:r>
            <a:r>
              <a:rPr lang="en-US" altLang="ko-KR" dirty="0" smtClean="0"/>
              <a:t>("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우유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");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1433" name="Text Box 9"/>
          <p:cNvSpPr txBox="1">
            <a:spLocks noChangeArrowheads="1"/>
          </p:cNvSpPr>
          <p:nvPr/>
        </p:nvSpPr>
        <p:spPr bwMode="auto">
          <a:xfrm>
            <a:off x="228600" y="2341563"/>
            <a:ext cx="57912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newLiNode.appendChild(newTextNode);</a:t>
            </a:r>
          </a:p>
        </p:txBody>
      </p:sp>
      <p:sp>
        <p:nvSpPr>
          <p:cNvPr id="14346" name="Rectangle 8"/>
          <p:cNvSpPr>
            <a:spLocks noChangeArrowheads="1"/>
          </p:cNvSpPr>
          <p:nvPr/>
        </p:nvSpPr>
        <p:spPr bwMode="auto">
          <a:xfrm>
            <a:off x="14478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4347" name="Rectangle 9"/>
          <p:cNvSpPr>
            <a:spLocks noChangeArrowheads="1"/>
          </p:cNvSpPr>
          <p:nvPr/>
        </p:nvSpPr>
        <p:spPr bwMode="auto">
          <a:xfrm>
            <a:off x="22860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4348" name="Rectangle 10"/>
          <p:cNvSpPr>
            <a:spLocks noChangeArrowheads="1"/>
          </p:cNvSpPr>
          <p:nvPr/>
        </p:nvSpPr>
        <p:spPr bwMode="auto">
          <a:xfrm>
            <a:off x="26670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4349" name="Rectangle 11"/>
          <p:cNvSpPr>
            <a:spLocks noChangeArrowheads="1"/>
          </p:cNvSpPr>
          <p:nvPr/>
        </p:nvSpPr>
        <p:spPr bwMode="auto">
          <a:xfrm>
            <a:off x="1447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4350" name="Rectangle 12"/>
          <p:cNvSpPr>
            <a:spLocks noChangeArrowheads="1"/>
          </p:cNvSpPr>
          <p:nvPr/>
        </p:nvSpPr>
        <p:spPr bwMode="auto">
          <a:xfrm>
            <a:off x="2286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cxnSp>
        <p:nvCxnSpPr>
          <p:cNvPr id="14351" name="AutoShape 13"/>
          <p:cNvCxnSpPr>
            <a:cxnSpLocks noChangeShapeType="1"/>
            <a:stCxn id="14346" idx="2"/>
            <a:endCxn id="14349" idx="0"/>
          </p:cNvCxnSpPr>
          <p:nvPr/>
        </p:nvCxnSpPr>
        <p:spPr bwMode="auto">
          <a:xfrm>
            <a:off x="1828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2" name="AutoShape 14"/>
          <p:cNvCxnSpPr>
            <a:cxnSpLocks noChangeShapeType="1"/>
            <a:stCxn id="14347" idx="2"/>
            <a:endCxn id="14350" idx="0"/>
          </p:cNvCxnSpPr>
          <p:nvPr/>
        </p:nvCxnSpPr>
        <p:spPr bwMode="auto">
          <a:xfrm>
            <a:off x="2667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3" name="AutoShape 15"/>
          <p:cNvCxnSpPr>
            <a:cxnSpLocks noChangeShapeType="1"/>
            <a:stCxn id="14347" idx="0"/>
            <a:endCxn id="14362" idx="2"/>
          </p:cNvCxnSpPr>
          <p:nvPr/>
        </p:nvCxnSpPr>
        <p:spPr bwMode="auto">
          <a:xfrm flipH="1" flipV="1">
            <a:off x="18288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4" name="AutoShape 16"/>
          <p:cNvCxnSpPr>
            <a:cxnSpLocks noChangeShapeType="1"/>
            <a:stCxn id="14346" idx="0"/>
            <a:endCxn id="14362" idx="2"/>
          </p:cNvCxnSpPr>
          <p:nvPr/>
        </p:nvCxnSpPr>
        <p:spPr bwMode="auto">
          <a:xfrm flipV="1">
            <a:off x="18288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5" name="AutoShape 17"/>
          <p:cNvCxnSpPr>
            <a:cxnSpLocks noChangeShapeType="1"/>
            <a:stCxn id="14362" idx="3"/>
            <a:endCxn id="14348" idx="1"/>
          </p:cNvCxnSpPr>
          <p:nvPr/>
        </p:nvCxnSpPr>
        <p:spPr bwMode="auto">
          <a:xfrm flipV="1">
            <a:off x="22098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4356" name="Rectangle 18"/>
          <p:cNvSpPr>
            <a:spLocks noChangeArrowheads="1"/>
          </p:cNvSpPr>
          <p:nvPr/>
        </p:nvSpPr>
        <p:spPr bwMode="auto">
          <a:xfrm>
            <a:off x="14478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4357" name="Rectangle 19"/>
          <p:cNvSpPr>
            <a:spLocks noChangeArrowheads="1"/>
          </p:cNvSpPr>
          <p:nvPr/>
        </p:nvSpPr>
        <p:spPr bwMode="auto">
          <a:xfrm>
            <a:off x="14478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4358" name="AutoShape 20"/>
          <p:cNvCxnSpPr>
            <a:cxnSpLocks noChangeShapeType="1"/>
            <a:stCxn id="14356" idx="2"/>
            <a:endCxn id="14357" idx="0"/>
          </p:cNvCxnSpPr>
          <p:nvPr/>
        </p:nvCxnSpPr>
        <p:spPr bwMode="auto">
          <a:xfrm>
            <a:off x="18288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9" name="AutoShape 21"/>
          <p:cNvCxnSpPr>
            <a:cxnSpLocks noChangeShapeType="1"/>
            <a:stCxn id="14362" idx="0"/>
            <a:endCxn id="14357" idx="2"/>
          </p:cNvCxnSpPr>
          <p:nvPr/>
        </p:nvCxnSpPr>
        <p:spPr bwMode="auto">
          <a:xfrm flipV="1">
            <a:off x="18288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360" name="Rectangle 22"/>
          <p:cNvSpPr>
            <a:spLocks noChangeArrowheads="1"/>
          </p:cNvSpPr>
          <p:nvPr/>
        </p:nvSpPr>
        <p:spPr bwMode="auto">
          <a:xfrm>
            <a:off x="1295400" y="3132138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1" name="Text Box 23"/>
          <p:cNvSpPr txBox="1">
            <a:spLocks noChangeArrowheads="1"/>
          </p:cNvSpPr>
          <p:nvPr/>
        </p:nvSpPr>
        <p:spPr bwMode="auto">
          <a:xfrm>
            <a:off x="3032125" y="31543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4362" name="Rectangle 24"/>
          <p:cNvSpPr>
            <a:spLocks noChangeArrowheads="1"/>
          </p:cNvSpPr>
          <p:nvPr/>
        </p:nvSpPr>
        <p:spPr bwMode="auto">
          <a:xfrm>
            <a:off x="14478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4363" name="Rectangle 25"/>
          <p:cNvSpPr>
            <a:spLocks noChangeArrowheads="1"/>
          </p:cNvSpPr>
          <p:nvPr/>
        </p:nvSpPr>
        <p:spPr bwMode="auto">
          <a:xfrm>
            <a:off x="56388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4364" name="Rectangle 26"/>
          <p:cNvSpPr>
            <a:spLocks noChangeArrowheads="1"/>
          </p:cNvSpPr>
          <p:nvPr/>
        </p:nvSpPr>
        <p:spPr bwMode="auto">
          <a:xfrm>
            <a:off x="31242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4365" name="Rectangle 27"/>
          <p:cNvSpPr>
            <a:spLocks noChangeArrowheads="1"/>
          </p:cNvSpPr>
          <p:nvPr/>
        </p:nvSpPr>
        <p:spPr bwMode="auto">
          <a:xfrm>
            <a:off x="60198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4366" name="Rectangle 28"/>
          <p:cNvSpPr>
            <a:spLocks noChangeArrowheads="1"/>
          </p:cNvSpPr>
          <p:nvPr/>
        </p:nvSpPr>
        <p:spPr bwMode="auto">
          <a:xfrm>
            <a:off x="5638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4367" name="Rectangle 29"/>
          <p:cNvSpPr>
            <a:spLocks noChangeArrowheads="1"/>
          </p:cNvSpPr>
          <p:nvPr/>
        </p:nvSpPr>
        <p:spPr bwMode="auto">
          <a:xfrm>
            <a:off x="31242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4368" name="AutoShape 30"/>
          <p:cNvCxnSpPr>
            <a:cxnSpLocks noChangeShapeType="1"/>
            <a:stCxn id="14363" idx="2"/>
            <a:endCxn id="14366" idx="0"/>
          </p:cNvCxnSpPr>
          <p:nvPr/>
        </p:nvCxnSpPr>
        <p:spPr bwMode="auto">
          <a:xfrm>
            <a:off x="6019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69" name="AutoShape 31"/>
          <p:cNvCxnSpPr>
            <a:cxnSpLocks noChangeShapeType="1"/>
            <a:stCxn id="14364" idx="2"/>
            <a:endCxn id="14367" idx="0"/>
          </p:cNvCxnSpPr>
          <p:nvPr/>
        </p:nvCxnSpPr>
        <p:spPr bwMode="auto">
          <a:xfrm>
            <a:off x="35052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70" name="AutoShape 32"/>
          <p:cNvCxnSpPr>
            <a:cxnSpLocks noChangeShapeType="1"/>
            <a:stCxn id="14363" idx="0"/>
            <a:endCxn id="14380" idx="2"/>
          </p:cNvCxnSpPr>
          <p:nvPr/>
        </p:nvCxnSpPr>
        <p:spPr bwMode="auto">
          <a:xfrm flipH="1" flipV="1">
            <a:off x="51816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71" name="AutoShape 33"/>
          <p:cNvCxnSpPr>
            <a:cxnSpLocks noChangeShapeType="1"/>
            <a:stCxn id="14364" idx="0"/>
            <a:endCxn id="14362" idx="2"/>
          </p:cNvCxnSpPr>
          <p:nvPr/>
        </p:nvCxnSpPr>
        <p:spPr bwMode="auto">
          <a:xfrm flipH="1" flipV="1">
            <a:off x="1828800" y="46561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72" name="AutoShape 34"/>
          <p:cNvCxnSpPr>
            <a:cxnSpLocks noChangeShapeType="1"/>
            <a:stCxn id="14380" idx="3"/>
            <a:endCxn id="14365" idx="1"/>
          </p:cNvCxnSpPr>
          <p:nvPr/>
        </p:nvCxnSpPr>
        <p:spPr bwMode="auto">
          <a:xfrm flipV="1">
            <a:off x="55626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4373" name="Rectangle 35"/>
          <p:cNvSpPr>
            <a:spLocks noChangeArrowheads="1"/>
          </p:cNvSpPr>
          <p:nvPr/>
        </p:nvSpPr>
        <p:spPr bwMode="auto">
          <a:xfrm>
            <a:off x="48006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4374" name="Rectangle 36"/>
          <p:cNvSpPr>
            <a:spLocks noChangeArrowheads="1"/>
          </p:cNvSpPr>
          <p:nvPr/>
        </p:nvSpPr>
        <p:spPr bwMode="auto">
          <a:xfrm>
            <a:off x="48006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4375" name="AutoShape 37"/>
          <p:cNvCxnSpPr>
            <a:cxnSpLocks noChangeShapeType="1"/>
            <a:stCxn id="14373" idx="2"/>
            <a:endCxn id="14374" idx="0"/>
          </p:cNvCxnSpPr>
          <p:nvPr/>
        </p:nvCxnSpPr>
        <p:spPr bwMode="auto">
          <a:xfrm>
            <a:off x="51816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76" name="AutoShape 38"/>
          <p:cNvCxnSpPr>
            <a:cxnSpLocks noChangeShapeType="1"/>
            <a:stCxn id="14380" idx="0"/>
            <a:endCxn id="14374" idx="2"/>
          </p:cNvCxnSpPr>
          <p:nvPr/>
        </p:nvCxnSpPr>
        <p:spPr bwMode="auto">
          <a:xfrm flipV="1">
            <a:off x="51816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377" name="Rectangle 39"/>
          <p:cNvSpPr>
            <a:spLocks noChangeArrowheads="1"/>
          </p:cNvSpPr>
          <p:nvPr/>
        </p:nvSpPr>
        <p:spPr bwMode="auto">
          <a:xfrm>
            <a:off x="4648200" y="31321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78" name="Text Box 40"/>
          <p:cNvSpPr txBox="1">
            <a:spLocks noChangeArrowheads="1"/>
          </p:cNvSpPr>
          <p:nvPr/>
        </p:nvSpPr>
        <p:spPr bwMode="auto">
          <a:xfrm>
            <a:off x="6384925" y="31543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cxnSp>
        <p:nvCxnSpPr>
          <p:cNvPr id="46126" name="AutoShape 44"/>
          <p:cNvCxnSpPr>
            <a:cxnSpLocks noChangeShapeType="1"/>
            <a:stCxn id="14380" idx="2"/>
          </p:cNvCxnSpPr>
          <p:nvPr/>
        </p:nvCxnSpPr>
        <p:spPr bwMode="auto">
          <a:xfrm rot="16200000" flipH="1">
            <a:off x="6324600" y="3513138"/>
            <a:ext cx="228600" cy="251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380" name="Rectangle 45"/>
          <p:cNvSpPr>
            <a:spLocks noChangeArrowheads="1"/>
          </p:cNvSpPr>
          <p:nvPr/>
        </p:nvSpPr>
        <p:spPr bwMode="auto">
          <a:xfrm>
            <a:off x="48006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4381" name="Rectangle 46"/>
          <p:cNvSpPr>
            <a:spLocks noChangeArrowheads="1"/>
          </p:cNvSpPr>
          <p:nvPr/>
        </p:nvSpPr>
        <p:spPr bwMode="auto">
          <a:xfrm>
            <a:off x="48006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4382" name="Rectangle 47"/>
          <p:cNvSpPr>
            <a:spLocks noChangeArrowheads="1"/>
          </p:cNvSpPr>
          <p:nvPr/>
        </p:nvSpPr>
        <p:spPr bwMode="auto">
          <a:xfrm>
            <a:off x="48006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cxnSp>
        <p:nvCxnSpPr>
          <p:cNvPr id="14383" name="AutoShape 48"/>
          <p:cNvCxnSpPr>
            <a:cxnSpLocks noChangeShapeType="1"/>
            <a:stCxn id="14381" idx="2"/>
            <a:endCxn id="14382" idx="0"/>
          </p:cNvCxnSpPr>
          <p:nvPr/>
        </p:nvCxnSpPr>
        <p:spPr bwMode="auto">
          <a:xfrm>
            <a:off x="51816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84" name="AutoShape 49"/>
          <p:cNvCxnSpPr>
            <a:cxnSpLocks noChangeShapeType="1"/>
            <a:stCxn id="14380" idx="2"/>
            <a:endCxn id="14381" idx="0"/>
          </p:cNvCxnSpPr>
          <p:nvPr/>
        </p:nvCxnSpPr>
        <p:spPr bwMode="auto">
          <a:xfrm>
            <a:off x="51816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385" name="Rectangle 50"/>
          <p:cNvSpPr>
            <a:spLocks noChangeArrowheads="1"/>
          </p:cNvSpPr>
          <p:nvPr/>
        </p:nvSpPr>
        <p:spPr bwMode="auto">
          <a:xfrm>
            <a:off x="64770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4386" name="Rectangle 51"/>
          <p:cNvSpPr>
            <a:spLocks noChangeArrowheads="1"/>
          </p:cNvSpPr>
          <p:nvPr/>
        </p:nvSpPr>
        <p:spPr bwMode="auto">
          <a:xfrm>
            <a:off x="6477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4387" name="AutoShape 52"/>
          <p:cNvCxnSpPr>
            <a:cxnSpLocks noChangeShapeType="1"/>
            <a:stCxn id="14385" idx="2"/>
            <a:endCxn id="14386" idx="0"/>
          </p:cNvCxnSpPr>
          <p:nvPr/>
        </p:nvCxnSpPr>
        <p:spPr bwMode="auto">
          <a:xfrm>
            <a:off x="6858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88" name="AutoShape 53"/>
          <p:cNvCxnSpPr>
            <a:cxnSpLocks noChangeShapeType="1"/>
            <a:stCxn id="14380" idx="2"/>
            <a:endCxn id="14385" idx="0"/>
          </p:cNvCxnSpPr>
          <p:nvPr/>
        </p:nvCxnSpPr>
        <p:spPr bwMode="auto">
          <a:xfrm rot="16200000" flipH="1">
            <a:off x="5905500" y="3932238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89" name="직선 화살표 연결선 111"/>
          <p:cNvCxnSpPr>
            <a:cxnSpLocks noChangeShapeType="1"/>
            <a:stCxn id="14360" idx="3"/>
            <a:endCxn id="14377" idx="1"/>
          </p:cNvCxnSpPr>
          <p:nvPr/>
        </p:nvCxnSpPr>
        <p:spPr bwMode="auto">
          <a:xfrm>
            <a:off x="4343400" y="4503738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228600" y="2636838"/>
            <a:ext cx="57912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purchases.appendChild(newLiNode);</a:t>
            </a:r>
          </a:p>
        </p:txBody>
      </p:sp>
      <p:pic>
        <p:nvPicPr>
          <p:cNvPr id="5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</a:rPr>
              <a:t>노드</a:t>
            </a:r>
            <a:r>
              <a:rPr lang="ko-KR" altLang="en-US" sz="2800" dirty="0" smtClean="0">
                <a:solidFill>
                  <a:schemeClr val="bg1"/>
                </a:solidFill>
              </a:rPr>
              <a:t> 추가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205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7 L -0.02813 0.4099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205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2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animBg="1"/>
      <p:bldP spid="231429" grpId="0" animBg="1"/>
      <p:bldP spid="231429" grpId="1" animBg="1"/>
      <p:bldP spid="231430" grpId="0" animBg="1"/>
      <p:bldP spid="231430" grpId="1" animBg="1"/>
      <p:bldP spid="231432" grpId="0" animBg="1"/>
      <p:bldP spid="231433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삽입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insertBefore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newNode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targetNode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newNode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targetNode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앞에 삽입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28600" y="2068513"/>
            <a:ext cx="809307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purchases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purchases.insertBefore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newLiNode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purchases.firstChild);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8153400" y="19891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8153400" y="25225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15367" name="AutoShape 7"/>
          <p:cNvCxnSpPr>
            <a:cxnSpLocks noChangeShapeType="1"/>
            <a:stCxn id="15366" idx="0"/>
            <a:endCxn id="15365" idx="2"/>
          </p:cNvCxnSpPr>
          <p:nvPr/>
        </p:nvCxnSpPr>
        <p:spPr bwMode="auto">
          <a:xfrm flipV="1">
            <a:off x="8534400" y="23701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1195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2033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4145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195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2033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cxnSp>
        <p:nvCxnSpPr>
          <p:cNvPr id="15373" name="AutoShape 13"/>
          <p:cNvCxnSpPr>
            <a:cxnSpLocks noChangeShapeType="1"/>
            <a:stCxn id="15368" idx="2"/>
            <a:endCxn id="15371" idx="0"/>
          </p:cNvCxnSpPr>
          <p:nvPr/>
        </p:nvCxnSpPr>
        <p:spPr bwMode="auto">
          <a:xfrm>
            <a:off x="1576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4" name="AutoShape 14"/>
          <p:cNvCxnSpPr>
            <a:cxnSpLocks noChangeShapeType="1"/>
            <a:stCxn id="15369" idx="2"/>
            <a:endCxn id="15372" idx="0"/>
          </p:cNvCxnSpPr>
          <p:nvPr/>
        </p:nvCxnSpPr>
        <p:spPr bwMode="auto">
          <a:xfrm>
            <a:off x="2414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5" name="AutoShape 15"/>
          <p:cNvCxnSpPr>
            <a:cxnSpLocks noChangeShapeType="1"/>
            <a:stCxn id="15369" idx="0"/>
            <a:endCxn id="15384" idx="2"/>
          </p:cNvCxnSpPr>
          <p:nvPr/>
        </p:nvCxnSpPr>
        <p:spPr bwMode="auto">
          <a:xfrm flipH="1" flipV="1">
            <a:off x="1576388" y="450691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6" name="AutoShape 16"/>
          <p:cNvCxnSpPr>
            <a:cxnSpLocks noChangeShapeType="1"/>
            <a:stCxn id="15368" idx="0"/>
            <a:endCxn id="15384" idx="2"/>
          </p:cNvCxnSpPr>
          <p:nvPr/>
        </p:nvCxnSpPr>
        <p:spPr bwMode="auto">
          <a:xfrm flipV="1">
            <a:off x="1576388" y="450691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7" name="AutoShape 17"/>
          <p:cNvCxnSpPr>
            <a:cxnSpLocks noChangeShapeType="1"/>
            <a:stCxn id="15384" idx="3"/>
            <a:endCxn id="15370" idx="1"/>
          </p:cNvCxnSpPr>
          <p:nvPr/>
        </p:nvCxnSpPr>
        <p:spPr bwMode="auto">
          <a:xfrm flipV="1">
            <a:off x="19573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11953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11953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5380" name="AutoShape 20"/>
          <p:cNvCxnSpPr>
            <a:cxnSpLocks noChangeShapeType="1"/>
            <a:stCxn id="15378" idx="2"/>
            <a:endCxn id="15379" idx="0"/>
          </p:cNvCxnSpPr>
          <p:nvPr/>
        </p:nvCxnSpPr>
        <p:spPr bwMode="auto">
          <a:xfrm>
            <a:off x="15763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81" name="AutoShape 21"/>
          <p:cNvCxnSpPr>
            <a:cxnSpLocks noChangeShapeType="1"/>
            <a:stCxn id="15384" idx="0"/>
            <a:endCxn id="15379" idx="2"/>
          </p:cNvCxnSpPr>
          <p:nvPr/>
        </p:nvCxnSpPr>
        <p:spPr bwMode="auto">
          <a:xfrm flipV="1">
            <a:off x="15763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1042988" y="2982913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2779713" y="3005138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1953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6224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2871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57673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6224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2871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5390" name="AutoShape 30"/>
          <p:cNvCxnSpPr>
            <a:cxnSpLocks noChangeShapeType="1"/>
            <a:stCxn id="15385" idx="2"/>
            <a:endCxn id="15388" idx="0"/>
          </p:cNvCxnSpPr>
          <p:nvPr/>
        </p:nvCxnSpPr>
        <p:spPr bwMode="auto">
          <a:xfrm>
            <a:off x="6605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91" name="AutoShape 31"/>
          <p:cNvCxnSpPr>
            <a:cxnSpLocks noChangeShapeType="1"/>
            <a:stCxn id="15386" idx="2"/>
            <a:endCxn id="15389" idx="0"/>
          </p:cNvCxnSpPr>
          <p:nvPr/>
        </p:nvCxnSpPr>
        <p:spPr bwMode="auto">
          <a:xfrm>
            <a:off x="3252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92" name="AutoShape 32"/>
          <p:cNvCxnSpPr>
            <a:cxnSpLocks noChangeShapeType="1"/>
            <a:stCxn id="15385" idx="0"/>
            <a:endCxn id="15405" idx="2"/>
          </p:cNvCxnSpPr>
          <p:nvPr/>
        </p:nvCxnSpPr>
        <p:spPr bwMode="auto">
          <a:xfrm rot="16200000" flipV="1">
            <a:off x="5653088" y="3783013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93" name="AutoShape 33"/>
          <p:cNvCxnSpPr>
            <a:cxnSpLocks noChangeShapeType="1"/>
            <a:stCxn id="15386" idx="0"/>
            <a:endCxn id="15384" idx="2"/>
          </p:cNvCxnSpPr>
          <p:nvPr/>
        </p:nvCxnSpPr>
        <p:spPr bwMode="auto">
          <a:xfrm flipH="1" flipV="1">
            <a:off x="1576388" y="450691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94" name="AutoShape 34"/>
          <p:cNvCxnSpPr>
            <a:cxnSpLocks noChangeShapeType="1"/>
            <a:stCxn id="15405" idx="3"/>
            <a:endCxn id="15387" idx="1"/>
          </p:cNvCxnSpPr>
          <p:nvPr/>
        </p:nvCxnSpPr>
        <p:spPr bwMode="auto">
          <a:xfrm flipV="1">
            <a:off x="53101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45481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45481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5397" name="AutoShape 37"/>
          <p:cNvCxnSpPr>
            <a:cxnSpLocks noChangeShapeType="1"/>
            <a:stCxn id="15395" idx="2"/>
            <a:endCxn id="15396" idx="0"/>
          </p:cNvCxnSpPr>
          <p:nvPr/>
        </p:nvCxnSpPr>
        <p:spPr bwMode="auto">
          <a:xfrm>
            <a:off x="49291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98" name="AutoShape 38"/>
          <p:cNvCxnSpPr>
            <a:cxnSpLocks noChangeShapeType="1"/>
            <a:stCxn id="15405" idx="0"/>
            <a:endCxn id="15396" idx="2"/>
          </p:cNvCxnSpPr>
          <p:nvPr/>
        </p:nvCxnSpPr>
        <p:spPr bwMode="auto">
          <a:xfrm flipV="1">
            <a:off x="49291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4395788" y="298291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6132513" y="3005138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4548188" y="473551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45481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15403" name="AutoShape 43"/>
          <p:cNvCxnSpPr>
            <a:cxnSpLocks noChangeShapeType="1"/>
            <a:stCxn id="15402" idx="0"/>
            <a:endCxn id="15401" idx="2"/>
          </p:cNvCxnSpPr>
          <p:nvPr/>
        </p:nvCxnSpPr>
        <p:spPr bwMode="auto">
          <a:xfrm flipV="1">
            <a:off x="49291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04" name="AutoShape 44"/>
          <p:cNvCxnSpPr>
            <a:cxnSpLocks noChangeShapeType="1"/>
            <a:stCxn id="15405" idx="2"/>
            <a:endCxn id="15401" idx="0"/>
          </p:cNvCxnSpPr>
          <p:nvPr/>
        </p:nvCxnSpPr>
        <p:spPr bwMode="auto">
          <a:xfrm rot="5400000">
            <a:off x="4814888" y="4621212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45481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5386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5386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cxnSp>
        <p:nvCxnSpPr>
          <p:cNvPr id="15408" name="AutoShape 48"/>
          <p:cNvCxnSpPr>
            <a:cxnSpLocks noChangeShapeType="1"/>
            <a:stCxn id="15406" idx="2"/>
            <a:endCxn id="15407" idx="0"/>
          </p:cNvCxnSpPr>
          <p:nvPr/>
        </p:nvCxnSpPr>
        <p:spPr bwMode="auto">
          <a:xfrm>
            <a:off x="5767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09" name="AutoShape 49"/>
          <p:cNvCxnSpPr>
            <a:cxnSpLocks noChangeShapeType="1"/>
            <a:stCxn id="15405" idx="2"/>
            <a:endCxn id="15406" idx="0"/>
          </p:cNvCxnSpPr>
          <p:nvPr/>
        </p:nvCxnSpPr>
        <p:spPr bwMode="auto">
          <a:xfrm rot="16200000" flipH="1">
            <a:off x="5233988" y="4202113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7062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7062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5412" name="AutoShape 52"/>
          <p:cNvCxnSpPr>
            <a:cxnSpLocks noChangeShapeType="1"/>
            <a:stCxn id="15410" idx="2"/>
            <a:endCxn id="15411" idx="0"/>
          </p:cNvCxnSpPr>
          <p:nvPr/>
        </p:nvCxnSpPr>
        <p:spPr bwMode="auto">
          <a:xfrm>
            <a:off x="7443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13" name="AutoShape 53"/>
          <p:cNvCxnSpPr>
            <a:cxnSpLocks noChangeShapeType="1"/>
            <a:stCxn id="15405" idx="2"/>
            <a:endCxn id="15410" idx="0"/>
          </p:cNvCxnSpPr>
          <p:nvPr/>
        </p:nvCxnSpPr>
        <p:spPr bwMode="auto">
          <a:xfrm>
            <a:off x="4929188" y="450691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14" name="직선 화살표 연결선 56"/>
          <p:cNvCxnSpPr>
            <a:cxnSpLocks noChangeShapeType="1"/>
            <a:stCxn id="15382" idx="3"/>
            <a:endCxn id="15399" idx="1"/>
          </p:cNvCxnSpPr>
          <p:nvPr/>
        </p:nvCxnSpPr>
        <p:spPr bwMode="auto">
          <a:xfrm>
            <a:off x="4090988" y="4354513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</a:rPr>
              <a:t>노드</a:t>
            </a:r>
            <a:r>
              <a:rPr lang="ko-KR" altLang="en-US" sz="2800" dirty="0" smtClean="0">
                <a:solidFill>
                  <a:schemeClr val="bg1"/>
                </a:solidFill>
              </a:rPr>
              <a:t> 삽입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삭제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removeChild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childNode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childNode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삭제한다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28600" y="1989138"/>
            <a:ext cx="809307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var purchases = document.getElementById("purchases");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purchases.removeChild(purchases.firstChild);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763588" y="46053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601788" y="46053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278188" y="46053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1982788" y="37671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7635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두부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16017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계란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32781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16396" name="AutoShape 12"/>
          <p:cNvCxnSpPr>
            <a:cxnSpLocks noChangeShapeType="1"/>
            <a:stCxn id="16389" idx="2"/>
            <a:endCxn id="16393" idx="0"/>
          </p:cNvCxnSpPr>
          <p:nvPr/>
        </p:nvCxnSpPr>
        <p:spPr bwMode="auto">
          <a:xfrm>
            <a:off x="11445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7" name="AutoShape 13"/>
          <p:cNvCxnSpPr>
            <a:cxnSpLocks noChangeShapeType="1"/>
            <a:stCxn id="16390" idx="2"/>
            <a:endCxn id="16394" idx="0"/>
          </p:cNvCxnSpPr>
          <p:nvPr/>
        </p:nvCxnSpPr>
        <p:spPr bwMode="auto">
          <a:xfrm>
            <a:off x="19827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8" name="AutoShape 14"/>
          <p:cNvCxnSpPr>
            <a:cxnSpLocks noChangeShapeType="1"/>
            <a:stCxn id="16391" idx="2"/>
            <a:endCxn id="16395" idx="0"/>
          </p:cNvCxnSpPr>
          <p:nvPr/>
        </p:nvCxnSpPr>
        <p:spPr bwMode="auto">
          <a:xfrm>
            <a:off x="36591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9" name="AutoShape 15"/>
          <p:cNvCxnSpPr>
            <a:cxnSpLocks noChangeShapeType="1"/>
            <a:stCxn id="16390" idx="0"/>
            <a:endCxn id="16413" idx="2"/>
          </p:cNvCxnSpPr>
          <p:nvPr/>
        </p:nvCxnSpPr>
        <p:spPr bwMode="auto">
          <a:xfrm flipH="1" flipV="1">
            <a:off x="1144588" y="43767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0" name="AutoShape 16"/>
          <p:cNvCxnSpPr>
            <a:cxnSpLocks noChangeShapeType="1"/>
            <a:stCxn id="16389" idx="0"/>
            <a:endCxn id="16413" idx="2"/>
          </p:cNvCxnSpPr>
          <p:nvPr/>
        </p:nvCxnSpPr>
        <p:spPr bwMode="auto">
          <a:xfrm flipV="1">
            <a:off x="1144588" y="43767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1" name="AutoShape 17"/>
          <p:cNvCxnSpPr>
            <a:cxnSpLocks noChangeShapeType="1"/>
            <a:stCxn id="16391" idx="0"/>
            <a:endCxn id="16413" idx="2"/>
          </p:cNvCxnSpPr>
          <p:nvPr/>
        </p:nvCxnSpPr>
        <p:spPr bwMode="auto">
          <a:xfrm flipH="1" flipV="1">
            <a:off x="1144588" y="4376738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2" name="AutoShape 18"/>
          <p:cNvCxnSpPr>
            <a:cxnSpLocks noChangeShapeType="1"/>
            <a:stCxn id="16413" idx="3"/>
            <a:endCxn id="16392" idx="1"/>
          </p:cNvCxnSpPr>
          <p:nvPr/>
        </p:nvCxnSpPr>
        <p:spPr bwMode="auto">
          <a:xfrm flipV="1">
            <a:off x="1525588" y="39576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763588" y="300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763588" y="34623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6405" name="AutoShape 21"/>
          <p:cNvCxnSpPr>
            <a:cxnSpLocks noChangeShapeType="1"/>
            <a:stCxn id="16403" idx="2"/>
            <a:endCxn id="16404" idx="0"/>
          </p:cNvCxnSpPr>
          <p:nvPr/>
        </p:nvCxnSpPr>
        <p:spPr bwMode="auto">
          <a:xfrm>
            <a:off x="1144588" y="33861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6" name="AutoShape 22"/>
          <p:cNvCxnSpPr>
            <a:cxnSpLocks noChangeShapeType="1"/>
            <a:stCxn id="16413" idx="0"/>
            <a:endCxn id="16404" idx="2"/>
          </p:cNvCxnSpPr>
          <p:nvPr/>
        </p:nvCxnSpPr>
        <p:spPr bwMode="auto">
          <a:xfrm flipV="1">
            <a:off x="1144588" y="3843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611188" y="28527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2347913" y="28749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2439988" y="460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24399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라면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411" name="AutoShape 27"/>
          <p:cNvCxnSpPr>
            <a:cxnSpLocks noChangeShapeType="1"/>
            <a:stCxn id="16410" idx="0"/>
            <a:endCxn id="16409" idx="2"/>
          </p:cNvCxnSpPr>
          <p:nvPr/>
        </p:nvCxnSpPr>
        <p:spPr bwMode="auto">
          <a:xfrm flipV="1">
            <a:off x="28209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12" name="AutoShape 28"/>
          <p:cNvCxnSpPr>
            <a:cxnSpLocks noChangeShapeType="1"/>
            <a:stCxn id="16413" idx="2"/>
            <a:endCxn id="16409" idx="0"/>
          </p:cNvCxnSpPr>
          <p:nvPr/>
        </p:nvCxnSpPr>
        <p:spPr bwMode="auto">
          <a:xfrm>
            <a:off x="1144588" y="43767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763588" y="3995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5030788" y="46053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6707188" y="46053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6249988" y="37671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50307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계란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67071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16419" name="AutoShape 35"/>
          <p:cNvCxnSpPr>
            <a:cxnSpLocks noChangeShapeType="1"/>
            <a:stCxn id="16414" idx="2"/>
            <a:endCxn id="16417" idx="0"/>
          </p:cNvCxnSpPr>
          <p:nvPr/>
        </p:nvCxnSpPr>
        <p:spPr bwMode="auto">
          <a:xfrm>
            <a:off x="54117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0" name="AutoShape 36"/>
          <p:cNvCxnSpPr>
            <a:cxnSpLocks noChangeShapeType="1"/>
            <a:stCxn id="16415" idx="2"/>
            <a:endCxn id="16418" idx="0"/>
          </p:cNvCxnSpPr>
          <p:nvPr/>
        </p:nvCxnSpPr>
        <p:spPr bwMode="auto">
          <a:xfrm>
            <a:off x="70881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1" name="AutoShape 37"/>
          <p:cNvCxnSpPr>
            <a:cxnSpLocks noChangeShapeType="1"/>
            <a:stCxn id="16414" idx="0"/>
            <a:endCxn id="16434" idx="2"/>
          </p:cNvCxnSpPr>
          <p:nvPr/>
        </p:nvCxnSpPr>
        <p:spPr bwMode="auto">
          <a:xfrm flipV="1">
            <a:off x="5411788" y="43767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2" name="AutoShape 38"/>
          <p:cNvCxnSpPr>
            <a:cxnSpLocks noChangeShapeType="1"/>
            <a:stCxn id="16415" idx="0"/>
            <a:endCxn id="16434" idx="2"/>
          </p:cNvCxnSpPr>
          <p:nvPr/>
        </p:nvCxnSpPr>
        <p:spPr bwMode="auto">
          <a:xfrm flipH="1" flipV="1">
            <a:off x="5411788" y="43767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3" name="AutoShape 39"/>
          <p:cNvCxnSpPr>
            <a:cxnSpLocks noChangeShapeType="1"/>
            <a:stCxn id="16434" idx="3"/>
            <a:endCxn id="16416" idx="1"/>
          </p:cNvCxnSpPr>
          <p:nvPr/>
        </p:nvCxnSpPr>
        <p:spPr bwMode="auto">
          <a:xfrm flipV="1">
            <a:off x="5792788" y="39576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5030788" y="300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5030788" y="34623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6426" name="AutoShape 42"/>
          <p:cNvCxnSpPr>
            <a:cxnSpLocks noChangeShapeType="1"/>
            <a:stCxn id="16424" idx="2"/>
            <a:endCxn id="16425" idx="0"/>
          </p:cNvCxnSpPr>
          <p:nvPr/>
        </p:nvCxnSpPr>
        <p:spPr bwMode="auto">
          <a:xfrm>
            <a:off x="5411788" y="33861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7" name="AutoShape 43"/>
          <p:cNvCxnSpPr>
            <a:cxnSpLocks noChangeShapeType="1"/>
            <a:stCxn id="16434" idx="0"/>
            <a:endCxn id="16425" idx="2"/>
          </p:cNvCxnSpPr>
          <p:nvPr/>
        </p:nvCxnSpPr>
        <p:spPr bwMode="auto">
          <a:xfrm flipV="1">
            <a:off x="5411788" y="3843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4878388" y="2852738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29" name="Text Box 45"/>
          <p:cNvSpPr txBox="1">
            <a:spLocks noChangeArrowheads="1"/>
          </p:cNvSpPr>
          <p:nvPr/>
        </p:nvSpPr>
        <p:spPr bwMode="auto">
          <a:xfrm>
            <a:off x="6615113" y="28749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6430" name="Rectangle 46"/>
          <p:cNvSpPr>
            <a:spLocks noChangeArrowheads="1"/>
          </p:cNvSpPr>
          <p:nvPr/>
        </p:nvSpPr>
        <p:spPr bwMode="auto">
          <a:xfrm>
            <a:off x="5868988" y="460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6431" name="Rectangle 47"/>
          <p:cNvSpPr>
            <a:spLocks noChangeArrowheads="1"/>
          </p:cNvSpPr>
          <p:nvPr/>
        </p:nvSpPr>
        <p:spPr bwMode="auto">
          <a:xfrm>
            <a:off x="58689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라면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432" name="AutoShape 48"/>
          <p:cNvCxnSpPr>
            <a:cxnSpLocks noChangeShapeType="1"/>
            <a:stCxn id="16431" idx="0"/>
            <a:endCxn id="16430" idx="2"/>
          </p:cNvCxnSpPr>
          <p:nvPr/>
        </p:nvCxnSpPr>
        <p:spPr bwMode="auto">
          <a:xfrm flipV="1">
            <a:off x="62499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33" name="AutoShape 49"/>
          <p:cNvCxnSpPr>
            <a:cxnSpLocks noChangeShapeType="1"/>
            <a:stCxn id="16434" idx="2"/>
            <a:endCxn id="16430" idx="0"/>
          </p:cNvCxnSpPr>
          <p:nvPr/>
        </p:nvCxnSpPr>
        <p:spPr bwMode="auto">
          <a:xfrm>
            <a:off x="5411788" y="43767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434" name="Rectangle 50"/>
          <p:cNvSpPr>
            <a:spLocks noChangeArrowheads="1"/>
          </p:cNvSpPr>
          <p:nvPr/>
        </p:nvSpPr>
        <p:spPr bwMode="auto">
          <a:xfrm>
            <a:off x="5030788" y="3995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pic>
        <p:nvPicPr>
          <p:cNvPr id="51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</a:rPr>
              <a:t>노드</a:t>
            </a:r>
            <a:r>
              <a:rPr lang="ko-KR" altLang="en-US" sz="2800" dirty="0" smtClean="0">
                <a:solidFill>
                  <a:schemeClr val="bg1"/>
                </a:solidFill>
              </a:rPr>
              <a:t> 삭제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복사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cloneNode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haveChild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복사한다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haveChild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이면 하위 모든 노드를 같이 복사하고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이면 지정한 노드만 복사한다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28600" y="2212975"/>
            <a:ext cx="8093075" cy="915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var purchases = document.getElementById("purchases");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var cloneLi = purchases.firstChild.cloneNode(true);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purchases.appendChild(cloneLi);</a:t>
            </a:r>
          </a:p>
        </p:txBody>
      </p:sp>
      <p:sp>
        <p:nvSpPr>
          <p:cNvPr id="17413" name="Rectangle 52"/>
          <p:cNvSpPr>
            <a:spLocks noChangeArrowheads="1"/>
          </p:cNvSpPr>
          <p:nvPr/>
        </p:nvSpPr>
        <p:spPr bwMode="auto">
          <a:xfrm>
            <a:off x="12446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7414" name="Rectangle 53"/>
          <p:cNvSpPr>
            <a:spLocks noChangeArrowheads="1"/>
          </p:cNvSpPr>
          <p:nvPr/>
        </p:nvSpPr>
        <p:spPr bwMode="auto">
          <a:xfrm>
            <a:off x="20828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7415" name="Rectangle 54"/>
          <p:cNvSpPr>
            <a:spLocks noChangeArrowheads="1"/>
          </p:cNvSpPr>
          <p:nvPr/>
        </p:nvSpPr>
        <p:spPr bwMode="auto">
          <a:xfrm>
            <a:off x="24638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7416" name="Rectangle 55"/>
          <p:cNvSpPr>
            <a:spLocks noChangeArrowheads="1"/>
          </p:cNvSpPr>
          <p:nvPr/>
        </p:nvSpPr>
        <p:spPr bwMode="auto">
          <a:xfrm>
            <a:off x="1244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두부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7" name="Rectangle 56"/>
          <p:cNvSpPr>
            <a:spLocks noChangeArrowheads="1"/>
          </p:cNvSpPr>
          <p:nvPr/>
        </p:nvSpPr>
        <p:spPr bwMode="auto">
          <a:xfrm>
            <a:off x="2082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계란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418" name="AutoShape 57"/>
          <p:cNvCxnSpPr>
            <a:cxnSpLocks noChangeShapeType="1"/>
            <a:stCxn id="17413" idx="2"/>
            <a:endCxn id="17416" idx="0"/>
          </p:cNvCxnSpPr>
          <p:nvPr/>
        </p:nvCxnSpPr>
        <p:spPr bwMode="auto">
          <a:xfrm>
            <a:off x="1625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9" name="AutoShape 58"/>
          <p:cNvCxnSpPr>
            <a:cxnSpLocks noChangeShapeType="1"/>
            <a:stCxn id="17414" idx="2"/>
            <a:endCxn id="17417" idx="0"/>
          </p:cNvCxnSpPr>
          <p:nvPr/>
        </p:nvCxnSpPr>
        <p:spPr bwMode="auto">
          <a:xfrm>
            <a:off x="2463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0" name="AutoShape 59"/>
          <p:cNvCxnSpPr>
            <a:cxnSpLocks noChangeShapeType="1"/>
            <a:stCxn id="17414" idx="0"/>
            <a:endCxn id="17429" idx="2"/>
          </p:cNvCxnSpPr>
          <p:nvPr/>
        </p:nvCxnSpPr>
        <p:spPr bwMode="auto">
          <a:xfrm flipH="1" flipV="1">
            <a:off x="16256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1" name="AutoShape 60"/>
          <p:cNvCxnSpPr>
            <a:cxnSpLocks noChangeShapeType="1"/>
            <a:stCxn id="17413" idx="0"/>
            <a:endCxn id="17429" idx="2"/>
          </p:cNvCxnSpPr>
          <p:nvPr/>
        </p:nvCxnSpPr>
        <p:spPr bwMode="auto">
          <a:xfrm flipV="1">
            <a:off x="16256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2" name="AutoShape 61"/>
          <p:cNvCxnSpPr>
            <a:cxnSpLocks noChangeShapeType="1"/>
            <a:stCxn id="17429" idx="3"/>
            <a:endCxn id="17415" idx="1"/>
          </p:cNvCxnSpPr>
          <p:nvPr/>
        </p:nvCxnSpPr>
        <p:spPr bwMode="auto">
          <a:xfrm flipV="1">
            <a:off x="20066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423" name="Rectangle 62"/>
          <p:cNvSpPr>
            <a:spLocks noChangeArrowheads="1"/>
          </p:cNvSpPr>
          <p:nvPr/>
        </p:nvSpPr>
        <p:spPr bwMode="auto">
          <a:xfrm>
            <a:off x="12446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7424" name="Rectangle 63"/>
          <p:cNvSpPr>
            <a:spLocks noChangeArrowheads="1"/>
          </p:cNvSpPr>
          <p:nvPr/>
        </p:nvSpPr>
        <p:spPr bwMode="auto">
          <a:xfrm>
            <a:off x="12446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7425" name="AutoShape 64"/>
          <p:cNvCxnSpPr>
            <a:cxnSpLocks noChangeShapeType="1"/>
            <a:stCxn id="17423" idx="2"/>
            <a:endCxn id="17424" idx="0"/>
          </p:cNvCxnSpPr>
          <p:nvPr/>
        </p:nvCxnSpPr>
        <p:spPr bwMode="auto">
          <a:xfrm>
            <a:off x="16256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6" name="AutoShape 65"/>
          <p:cNvCxnSpPr>
            <a:cxnSpLocks noChangeShapeType="1"/>
            <a:stCxn id="17429" idx="0"/>
            <a:endCxn id="17424" idx="2"/>
          </p:cNvCxnSpPr>
          <p:nvPr/>
        </p:nvCxnSpPr>
        <p:spPr bwMode="auto">
          <a:xfrm flipV="1">
            <a:off x="16256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27" name="Rectangle 66"/>
          <p:cNvSpPr>
            <a:spLocks noChangeArrowheads="1"/>
          </p:cNvSpPr>
          <p:nvPr/>
        </p:nvSpPr>
        <p:spPr bwMode="auto">
          <a:xfrm>
            <a:off x="1092200" y="3349625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8" name="Text Box 67"/>
          <p:cNvSpPr txBox="1">
            <a:spLocks noChangeArrowheads="1"/>
          </p:cNvSpPr>
          <p:nvPr/>
        </p:nvSpPr>
        <p:spPr bwMode="auto">
          <a:xfrm>
            <a:off x="2828925" y="3371850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7429" name="Rectangle 68"/>
          <p:cNvSpPr>
            <a:spLocks noChangeArrowheads="1"/>
          </p:cNvSpPr>
          <p:nvPr/>
        </p:nvSpPr>
        <p:spPr bwMode="auto">
          <a:xfrm>
            <a:off x="12446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7431" name="Rectangle 70"/>
          <p:cNvSpPr>
            <a:spLocks noChangeArrowheads="1"/>
          </p:cNvSpPr>
          <p:nvPr/>
        </p:nvSpPr>
        <p:spPr bwMode="auto">
          <a:xfrm>
            <a:off x="2921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 smtClean="0"/>
              <a:t>라면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432" name="AutoShape 71"/>
          <p:cNvCxnSpPr>
            <a:cxnSpLocks noChangeShapeType="1"/>
            <a:endCxn id="17431" idx="0"/>
          </p:cNvCxnSpPr>
          <p:nvPr/>
        </p:nvCxnSpPr>
        <p:spPr bwMode="auto">
          <a:xfrm>
            <a:off x="3302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3" name="AutoShape 72"/>
          <p:cNvCxnSpPr>
            <a:cxnSpLocks noChangeShapeType="1"/>
            <a:endCxn id="17429" idx="2"/>
          </p:cNvCxnSpPr>
          <p:nvPr/>
        </p:nvCxnSpPr>
        <p:spPr bwMode="auto">
          <a:xfrm flipH="1" flipV="1">
            <a:off x="16256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34" name="Rectangle 74"/>
          <p:cNvSpPr>
            <a:spLocks noChangeArrowheads="1"/>
          </p:cNvSpPr>
          <p:nvPr/>
        </p:nvSpPr>
        <p:spPr bwMode="auto">
          <a:xfrm>
            <a:off x="7554913" y="22272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7435" name="Rectangle 75"/>
          <p:cNvSpPr>
            <a:spLocks noChangeArrowheads="1"/>
          </p:cNvSpPr>
          <p:nvPr/>
        </p:nvSpPr>
        <p:spPr bwMode="auto">
          <a:xfrm>
            <a:off x="7554913" y="27606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두부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436" name="AutoShape 76"/>
          <p:cNvCxnSpPr>
            <a:cxnSpLocks noChangeShapeType="1"/>
          </p:cNvCxnSpPr>
          <p:nvPr/>
        </p:nvCxnSpPr>
        <p:spPr bwMode="auto">
          <a:xfrm>
            <a:off x="7935913" y="26082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37" name="Rectangle 77"/>
          <p:cNvSpPr>
            <a:spLocks noChangeArrowheads="1"/>
          </p:cNvSpPr>
          <p:nvPr/>
        </p:nvSpPr>
        <p:spPr bwMode="auto">
          <a:xfrm>
            <a:off x="47244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7438" name="Rectangle 78"/>
          <p:cNvSpPr>
            <a:spLocks noChangeArrowheads="1"/>
          </p:cNvSpPr>
          <p:nvPr/>
        </p:nvSpPr>
        <p:spPr bwMode="auto">
          <a:xfrm>
            <a:off x="55626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7439" name="Rectangle 80"/>
          <p:cNvSpPr>
            <a:spLocks noChangeArrowheads="1"/>
          </p:cNvSpPr>
          <p:nvPr/>
        </p:nvSpPr>
        <p:spPr bwMode="auto">
          <a:xfrm>
            <a:off x="59436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7440" name="Rectangle 81"/>
          <p:cNvSpPr>
            <a:spLocks noChangeArrowheads="1"/>
          </p:cNvSpPr>
          <p:nvPr/>
        </p:nvSpPr>
        <p:spPr bwMode="auto">
          <a:xfrm>
            <a:off x="47244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두부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41" name="Rectangle 82"/>
          <p:cNvSpPr>
            <a:spLocks noChangeArrowheads="1"/>
          </p:cNvSpPr>
          <p:nvPr/>
        </p:nvSpPr>
        <p:spPr bwMode="auto">
          <a:xfrm>
            <a:off x="5562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계란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442" name="AutoShape 84"/>
          <p:cNvCxnSpPr>
            <a:cxnSpLocks noChangeShapeType="1"/>
            <a:stCxn id="17437" idx="2"/>
            <a:endCxn id="17440" idx="0"/>
          </p:cNvCxnSpPr>
          <p:nvPr/>
        </p:nvCxnSpPr>
        <p:spPr bwMode="auto">
          <a:xfrm>
            <a:off x="51054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3" name="AutoShape 85"/>
          <p:cNvCxnSpPr>
            <a:cxnSpLocks noChangeShapeType="1"/>
            <a:stCxn id="17438" idx="2"/>
            <a:endCxn id="17441" idx="0"/>
          </p:cNvCxnSpPr>
          <p:nvPr/>
        </p:nvCxnSpPr>
        <p:spPr bwMode="auto">
          <a:xfrm>
            <a:off x="5943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87"/>
          <p:cNvCxnSpPr>
            <a:cxnSpLocks noChangeShapeType="1"/>
            <a:stCxn id="17438" idx="0"/>
            <a:endCxn id="17458" idx="2"/>
          </p:cNvCxnSpPr>
          <p:nvPr/>
        </p:nvCxnSpPr>
        <p:spPr bwMode="auto">
          <a:xfrm flipH="1" flipV="1">
            <a:off x="51054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88"/>
          <p:cNvCxnSpPr>
            <a:cxnSpLocks noChangeShapeType="1"/>
            <a:stCxn id="17437" idx="0"/>
            <a:endCxn id="17458" idx="2"/>
          </p:cNvCxnSpPr>
          <p:nvPr/>
        </p:nvCxnSpPr>
        <p:spPr bwMode="auto">
          <a:xfrm flipV="1">
            <a:off x="51054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89"/>
          <p:cNvCxnSpPr>
            <a:cxnSpLocks noChangeShapeType="1"/>
            <a:endCxn id="17458" idx="2"/>
          </p:cNvCxnSpPr>
          <p:nvPr/>
        </p:nvCxnSpPr>
        <p:spPr bwMode="auto">
          <a:xfrm flipH="1" flipV="1">
            <a:off x="5105400" y="4873625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90"/>
          <p:cNvCxnSpPr>
            <a:cxnSpLocks noChangeShapeType="1"/>
            <a:stCxn id="17458" idx="3"/>
            <a:endCxn id="17439" idx="1"/>
          </p:cNvCxnSpPr>
          <p:nvPr/>
        </p:nvCxnSpPr>
        <p:spPr bwMode="auto">
          <a:xfrm flipV="1">
            <a:off x="54864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448" name="Rectangle 91"/>
          <p:cNvSpPr>
            <a:spLocks noChangeArrowheads="1"/>
          </p:cNvSpPr>
          <p:nvPr/>
        </p:nvSpPr>
        <p:spPr bwMode="auto">
          <a:xfrm>
            <a:off x="47244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7449" name="Rectangle 92"/>
          <p:cNvSpPr>
            <a:spLocks noChangeArrowheads="1"/>
          </p:cNvSpPr>
          <p:nvPr/>
        </p:nvSpPr>
        <p:spPr bwMode="auto">
          <a:xfrm>
            <a:off x="47244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7450" name="AutoShape 93"/>
          <p:cNvCxnSpPr>
            <a:cxnSpLocks noChangeShapeType="1"/>
            <a:stCxn id="17448" idx="2"/>
            <a:endCxn id="17449" idx="0"/>
          </p:cNvCxnSpPr>
          <p:nvPr/>
        </p:nvCxnSpPr>
        <p:spPr bwMode="auto">
          <a:xfrm>
            <a:off x="51054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94"/>
          <p:cNvCxnSpPr>
            <a:cxnSpLocks noChangeShapeType="1"/>
            <a:stCxn id="17458" idx="0"/>
            <a:endCxn id="17449" idx="2"/>
          </p:cNvCxnSpPr>
          <p:nvPr/>
        </p:nvCxnSpPr>
        <p:spPr bwMode="auto">
          <a:xfrm flipV="1">
            <a:off x="51054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52" name="Rectangle 95"/>
          <p:cNvSpPr>
            <a:spLocks noChangeArrowheads="1"/>
          </p:cNvSpPr>
          <p:nvPr/>
        </p:nvSpPr>
        <p:spPr bwMode="auto">
          <a:xfrm>
            <a:off x="4572000" y="3349625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53" name="Text Box 96"/>
          <p:cNvSpPr txBox="1">
            <a:spLocks noChangeArrowheads="1"/>
          </p:cNvSpPr>
          <p:nvPr/>
        </p:nvSpPr>
        <p:spPr bwMode="auto">
          <a:xfrm>
            <a:off x="6308725" y="3371850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7454" name="Rectangle 97"/>
          <p:cNvSpPr>
            <a:spLocks noChangeArrowheads="1"/>
          </p:cNvSpPr>
          <p:nvPr/>
        </p:nvSpPr>
        <p:spPr bwMode="auto">
          <a:xfrm>
            <a:off x="6400800" y="510222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7455" name="Rectangle 98"/>
          <p:cNvSpPr>
            <a:spLocks noChangeArrowheads="1"/>
          </p:cNvSpPr>
          <p:nvPr/>
        </p:nvSpPr>
        <p:spPr bwMode="auto">
          <a:xfrm>
            <a:off x="6400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라면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456" name="AutoShape 99"/>
          <p:cNvCxnSpPr>
            <a:cxnSpLocks noChangeShapeType="1"/>
            <a:stCxn id="17455" idx="0"/>
            <a:endCxn id="17454" idx="2"/>
          </p:cNvCxnSpPr>
          <p:nvPr/>
        </p:nvCxnSpPr>
        <p:spPr bwMode="auto">
          <a:xfrm flipV="1">
            <a:off x="6781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100"/>
          <p:cNvCxnSpPr>
            <a:cxnSpLocks noChangeShapeType="1"/>
            <a:stCxn id="17458" idx="2"/>
            <a:endCxn id="17454" idx="0"/>
          </p:cNvCxnSpPr>
          <p:nvPr/>
        </p:nvCxnSpPr>
        <p:spPr bwMode="auto">
          <a:xfrm>
            <a:off x="51054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58" name="Rectangle 101"/>
          <p:cNvSpPr>
            <a:spLocks noChangeArrowheads="1"/>
          </p:cNvSpPr>
          <p:nvPr/>
        </p:nvSpPr>
        <p:spPr bwMode="auto">
          <a:xfrm>
            <a:off x="47244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7459" name="Rectangle 102"/>
          <p:cNvSpPr>
            <a:spLocks noChangeArrowheads="1"/>
          </p:cNvSpPr>
          <p:nvPr/>
        </p:nvSpPr>
        <p:spPr bwMode="auto">
          <a:xfrm>
            <a:off x="72390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7460" name="Rectangle 103"/>
          <p:cNvSpPr>
            <a:spLocks noChangeArrowheads="1"/>
          </p:cNvSpPr>
          <p:nvPr/>
        </p:nvSpPr>
        <p:spPr bwMode="auto">
          <a:xfrm>
            <a:off x="7239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두부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461" name="AutoShape 104"/>
          <p:cNvCxnSpPr>
            <a:cxnSpLocks noChangeShapeType="1"/>
          </p:cNvCxnSpPr>
          <p:nvPr/>
        </p:nvCxnSpPr>
        <p:spPr bwMode="auto">
          <a:xfrm>
            <a:off x="7620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Rectangle 97"/>
          <p:cNvSpPr>
            <a:spLocks noChangeArrowheads="1"/>
          </p:cNvSpPr>
          <p:nvPr/>
        </p:nvSpPr>
        <p:spPr bwMode="auto">
          <a:xfrm>
            <a:off x="2921687" y="510484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pic>
        <p:nvPicPr>
          <p:cNvPr id="5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</a:rPr>
              <a:t>노드</a:t>
            </a:r>
            <a:r>
              <a:rPr lang="ko-KR" altLang="en-US" sz="2800" dirty="0" smtClean="0">
                <a:solidFill>
                  <a:schemeClr val="bg1"/>
                </a:solidFill>
              </a:rPr>
              <a:t> 복사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55650" y="1630363"/>
            <a:ext cx="741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2800" dirty="0" smtClean="0"/>
              <a:t>자바스크립트 </a:t>
            </a:r>
            <a:r>
              <a:rPr kumimoji="0" lang="en-US" altLang="ko-KR" sz="2800" dirty="0" smtClean="0"/>
              <a:t>Ajax </a:t>
            </a:r>
            <a:r>
              <a:rPr kumimoji="0" lang="ko-KR" altLang="en-US" sz="2800" dirty="0" smtClean="0"/>
              <a:t>프로그래밍</a:t>
            </a:r>
            <a:endParaRPr kumimoji="0" lang="ko-KR" altLang="en-US" sz="2800" dirty="0"/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691680" y="260648"/>
            <a:ext cx="5724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3600" dirty="0" smtClean="0">
                <a:solidFill>
                  <a:schemeClr val="bg1"/>
                </a:solidFill>
              </a:rPr>
              <a:t> 객체지향 </a:t>
            </a:r>
            <a:r>
              <a:rPr kumimoji="0" lang="en-US" altLang="ko-KR" sz="3600" dirty="0" smtClean="0">
                <a:solidFill>
                  <a:schemeClr val="bg1"/>
                </a:solidFill>
              </a:rPr>
              <a:t>JavaScript </a:t>
            </a:r>
            <a:r>
              <a:rPr kumimoji="0" lang="ko-KR" altLang="en-US" sz="3600" dirty="0" smtClean="0">
                <a:solidFill>
                  <a:schemeClr val="bg1"/>
                </a:solidFill>
              </a:rPr>
              <a:t>기본</a:t>
            </a:r>
            <a:endParaRPr kumimoji="0"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3" name="슬라이드 번호 개체 틀 7"/>
          <p:cNvSpPr>
            <a:spLocks noGrp="1"/>
          </p:cNvSpPr>
          <p:nvPr>
            <p:ph type="sldNum" sz="quarter" idx="10"/>
          </p:nvPr>
        </p:nvSpPr>
        <p:spPr>
          <a:xfrm>
            <a:off x="6599238" y="6402388"/>
            <a:ext cx="2133600" cy="365125"/>
          </a:xfrm>
        </p:spPr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</a:t>
            </a:fld>
            <a:r>
              <a:rPr lang="en-US" altLang="ko-KR" dirty="0" smtClean="0"/>
              <a:t>7</a:t>
            </a:r>
            <a:endParaRPr lang="ko-KR" altLang="en-US" dirty="0"/>
          </a:p>
        </p:txBody>
      </p:sp>
      <p:pic>
        <p:nvPicPr>
          <p:cNvPr id="17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1691680" y="260648"/>
            <a:ext cx="5724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3600" dirty="0">
                <a:solidFill>
                  <a:schemeClr val="bg1"/>
                </a:solidFill>
              </a:rPr>
              <a:t>객체지향 </a:t>
            </a:r>
            <a:r>
              <a:rPr kumimoji="0" lang="en-US" altLang="ko-KR" sz="3600" dirty="0">
                <a:solidFill>
                  <a:schemeClr val="bg1"/>
                </a:solidFill>
              </a:rPr>
              <a:t>JavaScript </a:t>
            </a:r>
            <a:r>
              <a:rPr kumimoji="0" lang="ko-KR" altLang="en-US" sz="3600" dirty="0">
                <a:solidFill>
                  <a:schemeClr val="bg1"/>
                </a:solidFill>
              </a:rPr>
              <a:t>기본</a:t>
            </a:r>
          </a:p>
        </p:txBody>
      </p:sp>
      <p:sp>
        <p:nvSpPr>
          <p:cNvPr id="21" name="슬라이드 번호 개체 틀 7"/>
          <p:cNvSpPr txBox="1">
            <a:spLocks/>
          </p:cNvSpPr>
          <p:nvPr/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0" sz="1200" b="0" kern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defRPr/>
            </a:pPr>
            <a:endParaRPr lang="en-US" altLang="ko-KR" dirty="0" smtClean="0"/>
          </a:p>
        </p:txBody>
      </p:sp>
      <p:pic>
        <p:nvPicPr>
          <p:cNvPr id="24" name="그림 23" descr="j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4557865"/>
            <a:ext cx="1584176" cy="1584176"/>
          </a:xfrm>
          <a:prstGeom prst="rect">
            <a:avLst/>
          </a:prstGeom>
        </p:spPr>
      </p:pic>
      <p:pic>
        <p:nvPicPr>
          <p:cNvPr id="25" name="그림 24" descr="images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42867" y="5366454"/>
            <a:ext cx="2113509" cy="721015"/>
          </a:xfrm>
          <a:prstGeom prst="rect">
            <a:avLst/>
          </a:prstGeom>
        </p:spPr>
      </p:pic>
      <p:pic>
        <p:nvPicPr>
          <p:cNvPr id="26" name="그림 25" descr="다운로드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7624" y="4183165"/>
            <a:ext cx="1512168" cy="368902"/>
          </a:xfrm>
          <a:prstGeom prst="rect">
            <a:avLst/>
          </a:prstGeom>
        </p:spPr>
      </p:pic>
      <p:pic>
        <p:nvPicPr>
          <p:cNvPr id="27" name="그림 26" descr="다운로드 (1)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72200" y="3944567"/>
            <a:ext cx="1005707" cy="1191226"/>
          </a:xfrm>
          <a:prstGeom prst="rect">
            <a:avLst/>
          </a:prstGeom>
        </p:spPr>
      </p:pic>
      <p:pic>
        <p:nvPicPr>
          <p:cNvPr id="28" name="그림 27" descr="images (2)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1640" y="5105202"/>
            <a:ext cx="1203260" cy="84407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68" y="3393968"/>
            <a:ext cx="2050351" cy="57816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49" y="2708920"/>
            <a:ext cx="1840411" cy="77659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53333"/>
            <a:ext cx="1591641" cy="51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5" descr="headshot_garret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5663" y="2713038"/>
            <a:ext cx="141763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439738" y="2636838"/>
            <a:ext cx="6435725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/>
              <a:t>Defining Ajax</a:t>
            </a:r>
          </a:p>
          <a:p>
            <a:pPr algn="ctr"/>
            <a:r>
              <a:rPr lang="en-US" altLang="ko-KR" sz="1400" dirty="0"/>
              <a:t>Ajax isn</a:t>
            </a:r>
            <a:r>
              <a:rPr lang="en-US" altLang="ko-KR" sz="1400" dirty="0">
                <a:latin typeface="Arial" charset="0"/>
              </a:rPr>
              <a:t>’</a:t>
            </a:r>
            <a:r>
              <a:rPr lang="en-US" altLang="ko-KR" sz="1400" dirty="0"/>
              <a:t>t a technology. </a:t>
            </a:r>
          </a:p>
          <a:p>
            <a:pPr algn="ctr"/>
            <a:r>
              <a:rPr lang="en-US" altLang="ko-KR" sz="1400" dirty="0"/>
              <a:t>It</a:t>
            </a:r>
            <a:r>
              <a:rPr lang="en-US" altLang="ko-KR" sz="1400" dirty="0">
                <a:latin typeface="Arial" charset="0"/>
              </a:rPr>
              <a:t>’</a:t>
            </a:r>
            <a:r>
              <a:rPr lang="en-US" altLang="ko-KR" sz="1400" dirty="0"/>
              <a:t>s really several technologies, each flourishing in its own right, </a:t>
            </a:r>
          </a:p>
          <a:p>
            <a:pPr algn="ctr"/>
            <a:r>
              <a:rPr lang="en-US" altLang="ko-KR" sz="1400" dirty="0"/>
              <a:t>coming together in powerful new ways. Ajax incorporates:</a:t>
            </a:r>
            <a:endParaRPr lang="en-US" altLang="ko-KR" sz="1400" dirty="0">
              <a:hlinkClick r:id="rId4"/>
            </a:endParaRPr>
          </a:p>
          <a:p>
            <a:pPr algn="ctr"/>
            <a:r>
              <a:rPr lang="en-US" altLang="ko-KR" sz="1400" dirty="0">
                <a:hlinkClick r:id="rId4"/>
              </a:rPr>
              <a:t>standards-based presentation</a:t>
            </a:r>
            <a:r>
              <a:rPr lang="en-US" altLang="ko-KR" sz="1400" dirty="0"/>
              <a:t> using XHTML and CSS; </a:t>
            </a:r>
          </a:p>
          <a:p>
            <a:pPr algn="ctr"/>
            <a:r>
              <a:rPr lang="en-US" altLang="ko-KR" sz="1400" dirty="0"/>
              <a:t>dynamic display and interaction using the </a:t>
            </a:r>
            <a:r>
              <a:rPr lang="en-US" altLang="ko-KR" sz="1400" dirty="0">
                <a:hlinkClick r:id="rId5"/>
              </a:rPr>
              <a:t>Document Object Model</a:t>
            </a:r>
            <a:r>
              <a:rPr lang="en-US" altLang="ko-KR" sz="1400" dirty="0"/>
              <a:t>; </a:t>
            </a:r>
          </a:p>
          <a:p>
            <a:pPr algn="ctr"/>
            <a:r>
              <a:rPr lang="en-US" altLang="ko-KR" sz="1400" dirty="0"/>
              <a:t>data interchange and manipulation using </a:t>
            </a:r>
            <a:r>
              <a:rPr lang="en-US" altLang="ko-KR" sz="1400" dirty="0">
                <a:hlinkClick r:id="rId6"/>
              </a:rPr>
              <a:t>XML and XSLT</a:t>
            </a:r>
            <a:r>
              <a:rPr lang="en-US" altLang="ko-KR" sz="1400" dirty="0"/>
              <a:t>; </a:t>
            </a:r>
          </a:p>
          <a:p>
            <a:pPr algn="ctr"/>
            <a:r>
              <a:rPr lang="en-US" altLang="ko-KR" sz="1400" dirty="0"/>
              <a:t>asynchronous data retrieval using </a:t>
            </a:r>
            <a:r>
              <a:rPr lang="en-US" altLang="ko-KR" sz="1400" dirty="0" err="1">
                <a:hlinkClick r:id="rId7"/>
              </a:rPr>
              <a:t>XMLHttpRequest</a:t>
            </a:r>
            <a:r>
              <a:rPr lang="en-US" altLang="ko-KR" sz="1400" dirty="0"/>
              <a:t>; </a:t>
            </a:r>
          </a:p>
          <a:p>
            <a:pPr algn="ctr"/>
            <a:r>
              <a:rPr lang="en-US" altLang="ko-KR" sz="1400" dirty="0" smtClean="0"/>
              <a:t>and </a:t>
            </a:r>
            <a:r>
              <a:rPr lang="en-US" altLang="ko-KR" sz="1400" dirty="0" smtClean="0">
                <a:hlinkClick r:id="rId8"/>
              </a:rPr>
              <a:t>JavaScript</a:t>
            </a:r>
            <a:r>
              <a:rPr lang="en-US" altLang="ko-KR" sz="1400" dirty="0" smtClean="0"/>
              <a:t> binding everything together. </a:t>
            </a:r>
          </a:p>
          <a:p>
            <a:pPr algn="ctr"/>
            <a:r>
              <a:rPr lang="en-US" altLang="ko-KR" sz="1400" dirty="0" smtClean="0"/>
              <a:t>- </a:t>
            </a:r>
            <a:r>
              <a:rPr lang="en-US" altLang="ko-KR" sz="1400" dirty="0"/>
              <a:t>2005.12</a:t>
            </a:r>
            <a:r>
              <a:rPr lang="ko-KR" altLang="en-US" sz="1400" dirty="0" smtClean="0"/>
              <a:t>월</a:t>
            </a:r>
            <a:endParaRPr lang="ko-KR" altLang="en-US" sz="1400" dirty="0"/>
          </a:p>
        </p:txBody>
      </p:sp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6977063" y="4922838"/>
            <a:ext cx="1916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/>
              <a:t>Jesse James Garrett </a:t>
            </a:r>
          </a:p>
        </p:txBody>
      </p:sp>
      <p:sp>
        <p:nvSpPr>
          <p:cNvPr id="3078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Ajax(Asynchronous Javascript + XML)</a:t>
            </a:r>
            <a:r>
              <a:rPr lang="ko-KR" altLang="en-US" sz="2000"/>
              <a:t>란</a:t>
            </a:r>
            <a:r>
              <a:rPr lang="en-US" altLang="ko-KR" sz="2000"/>
              <a:t>?</a:t>
            </a:r>
          </a:p>
          <a:p>
            <a:pPr>
              <a:buFont typeface="맑은 고딕" pitchFamily="50" charset="-127"/>
              <a:buChar char="▶"/>
            </a:pPr>
            <a:endParaRPr lang="ko-KR" altLang="en-US" sz="2000"/>
          </a:p>
          <a:p>
            <a:pPr lvl="1">
              <a:buFontTx/>
              <a:buChar char="•"/>
            </a:pPr>
            <a:r>
              <a:rPr lang="ko-KR" altLang="en-US" b="0"/>
              <a:t> 웹 어플리케이션 개발시에 클라이언트와 서버의 통신방법에 대한 형태로 자바스크립트와 </a:t>
            </a:r>
            <a:r>
              <a:rPr lang="en-US" altLang="ko-KR" b="0"/>
              <a:t>XML</a:t>
            </a:r>
            <a:r>
              <a:rPr lang="ko-KR" altLang="en-US" b="0"/>
              <a:t>에 기반한 비동기 통신기법을 사용함</a:t>
            </a:r>
            <a:r>
              <a:rPr lang="en-US" altLang="ko-KR" b="0"/>
              <a:t>. </a:t>
            </a:r>
            <a:r>
              <a:rPr lang="ko-KR" altLang="en-US" b="0"/>
              <a:t>즉</a:t>
            </a:r>
            <a:r>
              <a:rPr lang="en-US" altLang="ko-KR" b="0"/>
              <a:t>, </a:t>
            </a:r>
            <a:r>
              <a:rPr lang="ko-KR" altLang="en-US" b="0"/>
              <a:t>자바스크립트로 </a:t>
            </a:r>
            <a:r>
              <a:rPr lang="en-US" altLang="ko-KR" b="0"/>
              <a:t>HTTP</a:t>
            </a:r>
            <a:r>
              <a:rPr lang="ko-KR" altLang="en-US" b="0"/>
              <a:t>요청을 보내고 </a:t>
            </a:r>
            <a:r>
              <a:rPr lang="en-US" altLang="ko-KR" b="0"/>
              <a:t>XML</a:t>
            </a:r>
            <a:r>
              <a:rPr lang="ko-KR" altLang="en-US" b="0"/>
              <a:t>로 응답을 받아서 처리하는 개발방식</a:t>
            </a:r>
            <a:r>
              <a:rPr lang="en-US" altLang="ko-KR" b="0"/>
              <a:t>.</a:t>
            </a:r>
            <a:endParaRPr lang="ko-KR" altLang="en-US" b="0"/>
          </a:p>
        </p:txBody>
      </p:sp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Ajax </a:t>
            </a:r>
            <a:r>
              <a:rPr lang="ko-KR" altLang="en-US" sz="2800" dirty="0" smtClean="0">
                <a:solidFill>
                  <a:schemeClr val="bg1"/>
                </a:solidFill>
              </a:rPr>
              <a:t>란</a:t>
            </a:r>
            <a:r>
              <a:rPr lang="en-US" altLang="ko-KR" sz="2800" dirty="0" smtClean="0">
                <a:solidFill>
                  <a:schemeClr val="bg1"/>
                </a:solidFill>
              </a:rPr>
              <a:t>?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F1D814-A891-4ABD-BFC5-EB45B7098A0B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0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15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/>
              <a:t> 서버와 비동기 통신을 하는 객체</a:t>
            </a:r>
            <a:endParaRPr lang="en-US" altLang="ko-KR" sz="2000"/>
          </a:p>
          <a:p>
            <a:endParaRPr lang="ko-KR" altLang="en-US" sz="2000"/>
          </a:p>
          <a:p>
            <a:pPr lvl="1">
              <a:buFontTx/>
              <a:buChar char="•"/>
            </a:pPr>
            <a:r>
              <a:rPr lang="ko-KR" altLang="en-US" b="0"/>
              <a:t> 생성 방법</a:t>
            </a:r>
          </a:p>
          <a:p>
            <a:pPr lvl="2"/>
            <a:r>
              <a:rPr lang="en-US" altLang="ko-KR" b="0"/>
              <a:t>- new XMLHttpRequest()</a:t>
            </a:r>
          </a:p>
          <a:p>
            <a:pPr lvl="1">
              <a:buFontTx/>
              <a:buChar char="•"/>
            </a:pPr>
            <a:endParaRPr lang="ko-KR" altLang="en-US" b="0"/>
          </a:p>
          <a:p>
            <a:pPr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XMLHttpRequest </a:t>
            </a:r>
            <a:r>
              <a:rPr lang="ko-KR" altLang="en-US" sz="2000"/>
              <a:t>주요 메소드</a:t>
            </a:r>
            <a:endParaRPr lang="en-US" altLang="ko-KR" sz="2000"/>
          </a:p>
          <a:p>
            <a:pPr>
              <a:buFont typeface="맑은 고딕" pitchFamily="50" charset="-127"/>
              <a:buChar char="▶"/>
            </a:pPr>
            <a:endParaRPr lang="ko-KR" altLang="en-US" sz="2000"/>
          </a:p>
        </p:txBody>
      </p:sp>
      <p:graphicFrame>
        <p:nvGraphicFramePr>
          <p:cNvPr id="4" name="Group 400"/>
          <p:cNvGraphicFramePr>
            <a:graphicFrameLocks noGrp="1"/>
          </p:cNvGraphicFramePr>
          <p:nvPr/>
        </p:nvGraphicFramePr>
        <p:xfrm>
          <a:off x="304800" y="2781300"/>
          <a:ext cx="8607425" cy="2834640"/>
        </p:xfrm>
        <a:graphic>
          <a:graphicData uri="http://schemas.openxmlformats.org/drawingml/2006/table">
            <a:tbl>
              <a:tblPr/>
              <a:tblGrid>
                <a:gridCol w="246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404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메소드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설 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66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open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(method, 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요청의 초기화로 요청방식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URL, </a:t>
                      </a: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비동기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여부를 지정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method : HTTP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요청방식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GET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또는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POST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값을 주로 사용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: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요청하는 자원의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: true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나 생략할 경우 비동기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false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일 경우 동기방식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96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send(data)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전송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data: POST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방식일 경우에 </a:t>
                      </a: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쿼리스트링으로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name1=value1&amp;name2=value2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형태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abort()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취소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</a:rPr>
              <a:t>XMLHttpRequest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F1D814-A891-4ABD-BFC5-EB45B7098A0B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4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DOM(Document Object Model)</a:t>
            </a:r>
          </a:p>
          <a:p>
            <a:pPr>
              <a:buFont typeface="맑은 고딕" pitchFamily="50" charset="-127"/>
              <a:buChar char="▶"/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1998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W3C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레벨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발표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smtClean="0"/>
              <a:t>2000</a:t>
            </a:r>
            <a:r>
              <a:rPr lang="ko-KR" altLang="en-US" b="0" dirty="0" smtClean="0"/>
              <a:t>년 </a:t>
            </a:r>
            <a:r>
              <a:rPr lang="en-US" altLang="ko-KR" b="0" dirty="0" smtClean="0"/>
              <a:t>11</a:t>
            </a:r>
            <a:r>
              <a:rPr lang="ko-KR" altLang="en-US" b="0" dirty="0" smtClean="0"/>
              <a:t>월 </a:t>
            </a:r>
            <a:r>
              <a:rPr lang="en-US" altLang="ko-KR" b="0" dirty="0" smtClean="0"/>
              <a:t>DOM </a:t>
            </a:r>
            <a:r>
              <a:rPr lang="ko-KR" altLang="en-US" b="0" dirty="0"/>
              <a:t>레벨 </a:t>
            </a:r>
            <a:r>
              <a:rPr lang="en-US" altLang="ko-KR" b="0" dirty="0" smtClean="0"/>
              <a:t>2 </a:t>
            </a:r>
            <a:r>
              <a:rPr lang="ko-KR" altLang="en-US" b="0" dirty="0" smtClean="0"/>
              <a:t>발표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en-US" altLang="ko-KR" b="0" smtClean="0"/>
              <a:t>2004</a:t>
            </a:r>
            <a:r>
              <a:rPr lang="ko-KR" altLang="en-US" b="0" dirty="0" smtClean="0"/>
              <a:t>년 </a:t>
            </a:r>
            <a:r>
              <a:rPr lang="en-US" altLang="ko-KR" b="0" dirty="0" smtClean="0"/>
              <a:t>04</a:t>
            </a:r>
            <a:r>
              <a:rPr lang="ko-KR" altLang="en-US" b="0" dirty="0" smtClean="0"/>
              <a:t>월 </a:t>
            </a:r>
            <a:r>
              <a:rPr lang="en-US" altLang="ko-KR" b="0" dirty="0" smtClean="0"/>
              <a:t>DOM </a:t>
            </a:r>
            <a:r>
              <a:rPr lang="ko-KR" altLang="en-US" b="0" dirty="0"/>
              <a:t>레벨 </a:t>
            </a:r>
            <a:r>
              <a:rPr lang="en-US" altLang="ko-KR" b="0" dirty="0" smtClean="0"/>
              <a:t>3 </a:t>
            </a:r>
            <a:r>
              <a:rPr lang="ko-KR" altLang="en-US" b="0" dirty="0" smtClean="0"/>
              <a:t>발표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smtClean="0"/>
              <a:t>2015</a:t>
            </a:r>
            <a:r>
              <a:rPr lang="ko-KR" altLang="en-US" b="0" dirty="0" smtClean="0"/>
              <a:t>년</a:t>
            </a:r>
            <a:r>
              <a:rPr lang="en-US" altLang="ko-KR" b="0" dirty="0" smtClean="0"/>
              <a:t> 11</a:t>
            </a:r>
            <a:r>
              <a:rPr lang="ko-KR" altLang="en-US" b="0" dirty="0" smtClean="0"/>
              <a:t>월 </a:t>
            </a:r>
            <a:r>
              <a:rPr lang="en-US" altLang="ko-KR" b="0" dirty="0" smtClean="0"/>
              <a:t>DOM </a:t>
            </a:r>
            <a:r>
              <a:rPr lang="ko-KR" altLang="en-US" b="0" dirty="0" smtClean="0"/>
              <a:t>레벨 </a:t>
            </a:r>
            <a:r>
              <a:rPr lang="en-US" altLang="ko-KR" b="0" dirty="0" smtClean="0"/>
              <a:t>4 </a:t>
            </a:r>
            <a:r>
              <a:rPr lang="ko-KR" altLang="en-US" b="0" dirty="0" smtClean="0"/>
              <a:t>발표</a:t>
            </a:r>
            <a:endParaRPr lang="en-US" altLang="ko-KR" b="0" dirty="0" smtClean="0"/>
          </a:p>
          <a:p>
            <a:pPr lvl="2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/>
              <a:t>https://www.w3.org/TR/dom/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HTML, XML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등의 문서를 제어하기 위한 방법을 정의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복잡한 문서를 일정한 규칙에 의해 객체로 모형화 시키고 이를 이용하여 문서를 제어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특정 요소를 추출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삽입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이동 등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DOM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F1D814-A891-4ABD-BFC5-EB45B7098A0B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직사각형 13"/>
          <p:cNvSpPr>
            <a:spLocks noChangeArrowheads="1"/>
          </p:cNvSpPr>
          <p:nvPr/>
        </p:nvSpPr>
        <p:spPr bwMode="auto">
          <a:xfrm>
            <a:off x="395288" y="836613"/>
            <a:ext cx="7272337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err="1"/>
              <a:t>콜백함수</a:t>
            </a:r>
            <a:endParaRPr lang="en-US" altLang="ko-KR" sz="2000" dirty="0"/>
          </a:p>
          <a:p>
            <a:pPr>
              <a:buFont typeface="맑은 고딕" pitchFamily="50" charset="-127"/>
              <a:buChar char="▶"/>
            </a:pP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서버에 요청을 보내기 전에 </a:t>
            </a:r>
            <a:r>
              <a:rPr lang="en-US" altLang="ko-KR" b="0" dirty="0" err="1"/>
              <a:t>XMLHttpRequest</a:t>
            </a:r>
            <a:r>
              <a:rPr lang="en-US" altLang="ko-KR" b="0" dirty="0"/>
              <a:t> </a:t>
            </a:r>
            <a:r>
              <a:rPr lang="ko-KR" altLang="en-US" b="0" dirty="0"/>
              <a:t>객체의 </a:t>
            </a:r>
            <a:r>
              <a:rPr lang="en-US" altLang="ko-KR" b="0" dirty="0" err="1" smtClean="0"/>
              <a:t>onload</a:t>
            </a:r>
            <a:r>
              <a:rPr lang="en-US" altLang="ko-KR" b="0" dirty="0" smtClean="0"/>
              <a:t> </a:t>
            </a:r>
            <a:r>
              <a:rPr lang="ko-KR" altLang="en-US" b="0" dirty="0"/>
              <a:t>속성에 응답 받을 함수를 지정하면 </a:t>
            </a:r>
            <a:r>
              <a:rPr lang="ko-KR" altLang="en-US" b="0" dirty="0" smtClean="0"/>
              <a:t>응답이 도착한 후에 해당 </a:t>
            </a:r>
            <a:r>
              <a:rPr lang="ko-KR" altLang="en-US" b="0" dirty="0"/>
              <a:t>함수가 호출</a:t>
            </a:r>
            <a:endParaRPr lang="en-US" altLang="ko-KR" sz="2000" b="0" dirty="0"/>
          </a:p>
          <a:p>
            <a:pPr>
              <a:buFont typeface="맑은 고딕" pitchFamily="50" charset="-127"/>
              <a:buChar char="▶"/>
            </a:pP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6148" name="Text Box 17"/>
          <p:cNvSpPr txBox="1">
            <a:spLocks noChangeArrowheads="1"/>
          </p:cNvSpPr>
          <p:nvPr/>
        </p:nvSpPr>
        <p:spPr bwMode="auto">
          <a:xfrm>
            <a:off x="327025" y="3182939"/>
            <a:ext cx="8566150" cy="2046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b="0" dirty="0" err="1">
                <a:solidFill>
                  <a:srgbClr val="000000"/>
                </a:solidFill>
              </a:rPr>
              <a:t>xhr</a:t>
            </a:r>
            <a:r>
              <a:rPr lang="en-US" altLang="ko-KR" b="0" dirty="0">
                <a:solidFill>
                  <a:srgbClr val="000000"/>
                </a:solidFill>
              </a:rPr>
              <a:t>= new </a:t>
            </a:r>
            <a:r>
              <a:rPr lang="en-US" altLang="ko-KR" b="0" dirty="0" err="1">
                <a:solidFill>
                  <a:srgbClr val="000000"/>
                </a:solidFill>
              </a:rPr>
              <a:t>XMLHttpRequest</a:t>
            </a:r>
            <a:r>
              <a:rPr lang="en-US" altLang="ko-KR" b="0" dirty="0">
                <a:solidFill>
                  <a:srgbClr val="000000"/>
                </a:solidFill>
              </a:rPr>
              <a:t>();</a:t>
            </a:r>
            <a:endParaRPr lang="ko-KR" altLang="en-US" b="0" dirty="0"/>
          </a:p>
          <a:p>
            <a:r>
              <a:rPr lang="en-US" altLang="ko-KR" b="0" dirty="0" err="1" smtClean="0">
                <a:solidFill>
                  <a:srgbClr val="000000"/>
                </a:solidFill>
              </a:rPr>
              <a:t>xhr.onload</a:t>
            </a:r>
            <a:r>
              <a:rPr lang="en-US" altLang="ko-KR" b="0" dirty="0" smtClean="0">
                <a:solidFill>
                  <a:srgbClr val="000000"/>
                </a:solidFill>
              </a:rPr>
              <a:t> </a:t>
            </a:r>
            <a:r>
              <a:rPr lang="en-US" altLang="ko-KR" b="0" dirty="0">
                <a:solidFill>
                  <a:srgbClr val="000000"/>
                </a:solidFill>
              </a:rPr>
              <a:t>= </a:t>
            </a:r>
            <a:r>
              <a:rPr lang="en-US" altLang="ko-KR" b="0" dirty="0" smtClean="0">
                <a:solidFill>
                  <a:srgbClr val="7F0055"/>
                </a:solidFill>
              </a:rPr>
              <a:t>function</a:t>
            </a:r>
            <a:r>
              <a:rPr lang="en-US" altLang="ko-KR" b="0" dirty="0" smtClean="0">
                <a:solidFill>
                  <a:srgbClr val="000000"/>
                </a:solidFill>
              </a:rPr>
              <a:t>()</a:t>
            </a:r>
            <a:r>
              <a:rPr lang="en-US" altLang="ko-KR" b="0" dirty="0" smtClean="0">
                <a:solidFill>
                  <a:srgbClr val="7F0055"/>
                </a:solidFill>
              </a:rPr>
              <a:t>{</a:t>
            </a:r>
            <a:endParaRPr lang="en-US" altLang="ko-KR" b="0" dirty="0">
              <a:solidFill>
                <a:srgbClr val="7F0055"/>
              </a:solidFill>
            </a:endParaRPr>
          </a:p>
          <a:p>
            <a:r>
              <a:rPr lang="en-US" altLang="ko-KR" b="0" dirty="0">
                <a:solidFill>
                  <a:srgbClr val="7F0055"/>
                </a:solidFill>
              </a:rPr>
              <a:t>	......</a:t>
            </a:r>
            <a:endParaRPr lang="en-US" altLang="ko-KR" b="0" dirty="0"/>
          </a:p>
          <a:p>
            <a:r>
              <a:rPr lang="en-US" altLang="ko-KR" b="0" dirty="0" smtClean="0">
                <a:solidFill>
                  <a:srgbClr val="7F0055"/>
                </a:solidFill>
              </a:rPr>
              <a:t>}</a:t>
            </a:r>
            <a:r>
              <a:rPr lang="en-US" altLang="ko-KR" b="0" dirty="0" smtClean="0">
                <a:solidFill>
                  <a:srgbClr val="000000"/>
                </a:solidFill>
              </a:rPr>
              <a:t>;</a:t>
            </a:r>
            <a:endParaRPr lang="en-US" altLang="ko-KR" b="0" dirty="0"/>
          </a:p>
          <a:p>
            <a:r>
              <a:rPr lang="en-US" altLang="ko-KR" b="0" dirty="0" err="1">
                <a:solidFill>
                  <a:srgbClr val="000000"/>
                </a:solidFill>
              </a:rPr>
              <a:t>xhr.open</a:t>
            </a:r>
            <a:r>
              <a:rPr lang="en-US" altLang="ko-KR" b="0" dirty="0" smtClean="0">
                <a:solidFill>
                  <a:srgbClr val="000000"/>
                </a:solidFill>
              </a:rPr>
              <a:t>(</a:t>
            </a:r>
            <a:r>
              <a:rPr lang="en-US" altLang="ko-KR" b="0" dirty="0" smtClean="0">
                <a:solidFill>
                  <a:srgbClr val="8E00FF"/>
                </a:solidFill>
              </a:rPr>
              <a:t>"GET"</a:t>
            </a:r>
            <a:r>
              <a:rPr lang="en-US" altLang="ko-KR" b="0" dirty="0" smtClean="0">
                <a:solidFill>
                  <a:srgbClr val="000000"/>
                </a:solidFill>
              </a:rPr>
              <a:t>, </a:t>
            </a:r>
            <a:r>
              <a:rPr lang="en-US" altLang="ko-KR" b="0" dirty="0">
                <a:solidFill>
                  <a:srgbClr val="8E00FF"/>
                </a:solidFill>
              </a:rPr>
              <a:t>"/</a:t>
            </a:r>
            <a:r>
              <a:rPr lang="en-US" altLang="ko-KR" b="0" dirty="0" smtClean="0">
                <a:solidFill>
                  <a:srgbClr val="8E00FF"/>
                </a:solidFill>
              </a:rPr>
              <a:t>time"</a:t>
            </a:r>
            <a:r>
              <a:rPr lang="en-US" altLang="ko-KR" b="0" dirty="0" smtClean="0">
                <a:solidFill>
                  <a:srgbClr val="000000"/>
                </a:solidFill>
              </a:rPr>
              <a:t>, </a:t>
            </a:r>
            <a:r>
              <a:rPr lang="en-US" altLang="ko-KR" b="0" dirty="0">
                <a:solidFill>
                  <a:srgbClr val="7F0055"/>
                </a:solidFill>
              </a:rPr>
              <a:t>true</a:t>
            </a:r>
            <a:r>
              <a:rPr lang="en-US" altLang="ko-KR" b="0" dirty="0">
                <a:solidFill>
                  <a:srgbClr val="000000"/>
                </a:solidFill>
              </a:rPr>
              <a:t>);</a:t>
            </a:r>
            <a:endParaRPr lang="en-US" altLang="ko-KR" b="0" dirty="0"/>
          </a:p>
          <a:p>
            <a:pPr algn="just"/>
            <a:r>
              <a:rPr lang="en-US" altLang="ko-KR" b="0" dirty="0" err="1">
                <a:solidFill>
                  <a:srgbClr val="000000"/>
                </a:solidFill>
              </a:rPr>
              <a:t>xhr.send</a:t>
            </a:r>
            <a:r>
              <a:rPr lang="en-US" altLang="ko-KR" b="0" dirty="0" smtClean="0">
                <a:solidFill>
                  <a:srgbClr val="000000"/>
                </a:solidFill>
              </a:rPr>
              <a:t>();</a:t>
            </a:r>
            <a:endParaRPr lang="en-US" altLang="ko-KR" b="0" dirty="0">
              <a:solidFill>
                <a:srgbClr val="7F0055"/>
              </a:solidFill>
            </a:endParaRPr>
          </a:p>
          <a:p>
            <a:pPr algn="just"/>
            <a:endParaRPr lang="en-US" altLang="ko-KR" b="0" dirty="0"/>
          </a:p>
        </p:txBody>
      </p:sp>
      <p:sp>
        <p:nvSpPr>
          <p:cNvPr id="6149" name="Rectangle 18"/>
          <p:cNvSpPr>
            <a:spLocks noChangeArrowheads="1"/>
          </p:cNvSpPr>
          <p:nvPr/>
        </p:nvSpPr>
        <p:spPr bwMode="auto">
          <a:xfrm>
            <a:off x="327025" y="2801938"/>
            <a:ext cx="85661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JavaScript </a:t>
            </a:r>
            <a:r>
              <a:rPr lang="ko-KR" altLang="en-US"/>
              <a:t>코드</a:t>
            </a: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서버 응답 처리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F1D814-A891-4ABD-BFC5-EB45B7098A0B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3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4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623267982"/>
              </p:ext>
            </p:extLst>
          </p:nvPr>
        </p:nvGraphicFramePr>
        <p:xfrm>
          <a:off x="179388" y="1324704"/>
          <a:ext cx="8784976" cy="4206240"/>
        </p:xfrm>
        <a:graphic>
          <a:graphicData uri="http://schemas.openxmlformats.org/drawingml/2006/table">
            <a:tbl>
              <a:tblPr/>
              <a:tblGrid>
                <a:gridCol w="15746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103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14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readyState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요청의 상태를 나타내는 정수 값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- 0 :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초기화 이전 상태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. open()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호출 전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- 1 : </a:t>
                      </a: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로드되지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않은 상태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. send() </a:t>
                      </a: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메서드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호출 전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- 2 : </a:t>
                      </a: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로드된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상태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.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send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() </a:t>
                      </a: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메소드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호출 후 응답헤더와 상태 받음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- 3 :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상호작용 상태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데이터를 받고 있는 상태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- 4 :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완료 상태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모든 데이터를 받은 상태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서버로부터 받은 응답의 상태를 나타내는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HTTP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상태코드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- 200, 404, 500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statusText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서버로부터 받은 응답의 상태 </a:t>
                      </a: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메세지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responseText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응답으로 받은 문자열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responseXML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응답으로 받은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XML DOM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객체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onload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응답이 도착하면 발생하는 이벤트 등록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</a:rPr>
              <a:t>XMLHttpRequest</a:t>
            </a:r>
            <a:r>
              <a:rPr lang="ko-KR" altLang="en-US" sz="2800" dirty="0" smtClean="0">
                <a:solidFill>
                  <a:schemeClr val="bg1"/>
                </a:solidFill>
              </a:rPr>
              <a:t>의 속성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7" name="그림 6" descr="코딩아이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ajax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/gettime.html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F1D814-A891-4ABD-BFC5-EB45B7098A0B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직사각형 13"/>
          <p:cNvSpPr>
            <a:spLocks noChangeArrowheads="1"/>
          </p:cNvSpPr>
          <p:nvPr/>
        </p:nvSpPr>
        <p:spPr bwMode="auto">
          <a:xfrm>
            <a:off x="395288" y="836613"/>
            <a:ext cx="7272337" cy="215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XMLHttpRequest</a:t>
            </a:r>
            <a:r>
              <a:rPr lang="ko-KR" altLang="en-US" sz="2000"/>
              <a:t>의 </a:t>
            </a:r>
            <a:r>
              <a:rPr lang="en-US" altLang="ko-KR" sz="2000"/>
              <a:t>open() </a:t>
            </a:r>
            <a:r>
              <a:rPr lang="ko-KR" altLang="en-US" sz="2000"/>
              <a:t>메소드의 세번째 인자를 이용하여 동기</a:t>
            </a:r>
            <a:r>
              <a:rPr lang="en-US" altLang="ko-KR" sz="2000"/>
              <a:t>/</a:t>
            </a:r>
            <a:r>
              <a:rPr lang="ko-KR" altLang="en-US" sz="2000"/>
              <a:t>비동기 여부지정</a:t>
            </a:r>
            <a:r>
              <a:rPr lang="en-US" altLang="ko-KR" sz="2000"/>
              <a:t>.</a:t>
            </a:r>
          </a:p>
          <a:p>
            <a:pPr>
              <a:buFont typeface="맑은 고딕" pitchFamily="50" charset="-127"/>
              <a:buChar char="▶"/>
            </a:pPr>
            <a:endParaRPr lang="en-US" altLang="ko-KR" b="0"/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true(</a:t>
            </a:r>
            <a:r>
              <a:rPr lang="ko-KR" altLang="en-US" b="0"/>
              <a:t>기본</a:t>
            </a:r>
            <a:r>
              <a:rPr lang="en-US" altLang="ko-KR" b="0"/>
              <a:t>) : </a:t>
            </a:r>
            <a:r>
              <a:rPr lang="ko-KR" altLang="en-US" b="0"/>
              <a:t>비동기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false : </a:t>
            </a:r>
            <a:r>
              <a:rPr lang="ko-KR" altLang="en-US" b="0"/>
              <a:t>동기</a:t>
            </a:r>
            <a:endParaRPr lang="en-US" altLang="ko-KR" b="0"/>
          </a:p>
          <a:p>
            <a:pPr>
              <a:buFont typeface="맑은 고딕" pitchFamily="50" charset="-127"/>
              <a:buChar char="▶"/>
            </a:pPr>
            <a:endParaRPr lang="en-US" altLang="ko-KR" sz="2000"/>
          </a:p>
          <a:p>
            <a:endParaRPr lang="en-US" altLang="ko-KR" sz="2000"/>
          </a:p>
        </p:txBody>
      </p:sp>
      <p:graphicFrame>
        <p:nvGraphicFramePr>
          <p:cNvPr id="6" name="Group 17"/>
          <p:cNvGraphicFramePr>
            <a:graphicFrameLocks noGrp="1"/>
          </p:cNvGraphicFramePr>
          <p:nvPr>
            <p:ph/>
          </p:nvPr>
        </p:nvGraphicFramePr>
        <p:xfrm>
          <a:off x="457200" y="2781300"/>
          <a:ext cx="8229600" cy="100584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메소드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설 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open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(method, 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: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동기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/</a:t>
                      </a: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비동기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방식을 지정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.(true : </a:t>
                      </a: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비동기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, false :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동기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생략시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기본값은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true)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동기 방식과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비동기</a:t>
            </a:r>
            <a:r>
              <a:rPr lang="ko-KR" altLang="en-US" sz="2800" dirty="0" smtClean="0">
                <a:solidFill>
                  <a:schemeClr val="bg1"/>
                </a:solidFill>
              </a:rPr>
              <a:t> 방식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F1D814-A891-4ABD-BFC5-EB45B7098A0B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76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38200" y="908050"/>
            <a:ext cx="7467600" cy="449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nb-NO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nb-NO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nb-NO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nb-NO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head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title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쇼핑목록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title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head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body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h1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쇼핑 목록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h1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마트에서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사야할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목록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b="1" dirty="0" err="1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"list"&gt;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b="1" dirty="0" err="1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두부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600" b="1" dirty="0" err="1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b="1" dirty="0" err="1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계란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600" b="1" dirty="0" err="1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b="1" dirty="0" err="1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라면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600" b="1" dirty="0" err="1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600" b="1" dirty="0" err="1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body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041650"/>
            <a:ext cx="3971925" cy="2781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Document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F1D814-A891-4ABD-BFC5-EB45B7098A0B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297113" y="908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83820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head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859213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8382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title</a:t>
            </a:r>
          </a:p>
        </p:txBody>
      </p:sp>
      <p:sp>
        <p:nvSpPr>
          <p:cNvPr id="5127" name="Rectangle 8"/>
          <p:cNvSpPr>
            <a:spLocks noChangeArrowheads="1"/>
          </p:cNvSpPr>
          <p:nvPr/>
        </p:nvSpPr>
        <p:spPr bwMode="auto">
          <a:xfrm>
            <a:off x="2563813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h1</a:t>
            </a:r>
          </a:p>
        </p:txBody>
      </p:sp>
      <p:sp>
        <p:nvSpPr>
          <p:cNvPr id="5128" name="Rectangle 10"/>
          <p:cNvSpPr>
            <a:spLocks noChangeArrowheads="1"/>
          </p:cNvSpPr>
          <p:nvPr/>
        </p:nvSpPr>
        <p:spPr bwMode="auto">
          <a:xfrm>
            <a:off x="58420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5003800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130" name="Rectangle 12"/>
          <p:cNvSpPr>
            <a:spLocks noChangeArrowheads="1"/>
          </p:cNvSpPr>
          <p:nvPr/>
        </p:nvSpPr>
        <p:spPr bwMode="auto">
          <a:xfrm>
            <a:off x="5842000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131" name="Rectangle 13"/>
          <p:cNvSpPr>
            <a:spLocks noChangeArrowheads="1"/>
          </p:cNvSpPr>
          <p:nvPr/>
        </p:nvSpPr>
        <p:spPr bwMode="auto">
          <a:xfrm>
            <a:off x="6680200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132" name="Rectangle 14"/>
          <p:cNvSpPr>
            <a:spLocks noChangeArrowheads="1"/>
          </p:cNvSpPr>
          <p:nvPr/>
        </p:nvSpPr>
        <p:spPr bwMode="auto">
          <a:xfrm>
            <a:off x="3859213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p</a:t>
            </a:r>
          </a:p>
        </p:txBody>
      </p:sp>
      <p:sp>
        <p:nvSpPr>
          <p:cNvPr id="5133" name="Rectangle 15"/>
          <p:cNvSpPr>
            <a:spLocks noChangeArrowheads="1"/>
          </p:cNvSpPr>
          <p:nvPr/>
        </p:nvSpPr>
        <p:spPr bwMode="auto">
          <a:xfrm>
            <a:off x="6804025" y="20510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5134" name="Rectangle 16"/>
          <p:cNvSpPr>
            <a:spLocks noChangeArrowheads="1"/>
          </p:cNvSpPr>
          <p:nvPr/>
        </p:nvSpPr>
        <p:spPr bwMode="auto">
          <a:xfrm>
            <a:off x="5003800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5135" name="Rectangle 17"/>
          <p:cNvSpPr>
            <a:spLocks noChangeArrowheads="1"/>
          </p:cNvSpPr>
          <p:nvPr/>
        </p:nvSpPr>
        <p:spPr bwMode="auto">
          <a:xfrm>
            <a:off x="5842000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5136" name="Rectangle 18"/>
          <p:cNvSpPr>
            <a:spLocks noChangeArrowheads="1"/>
          </p:cNvSpPr>
          <p:nvPr/>
        </p:nvSpPr>
        <p:spPr bwMode="auto">
          <a:xfrm>
            <a:off x="6680200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5137" name="AutoShape 19"/>
          <p:cNvCxnSpPr>
            <a:cxnSpLocks noChangeShapeType="1"/>
            <a:stCxn id="5124" idx="0"/>
            <a:endCxn id="5123" idx="2"/>
          </p:cNvCxnSpPr>
          <p:nvPr/>
        </p:nvCxnSpPr>
        <p:spPr bwMode="auto">
          <a:xfrm flipV="1">
            <a:off x="1219200" y="1289050"/>
            <a:ext cx="1458913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38" name="AutoShape 20"/>
          <p:cNvCxnSpPr>
            <a:cxnSpLocks noChangeShapeType="1"/>
            <a:stCxn id="5123" idx="2"/>
            <a:endCxn id="5125" idx="0"/>
          </p:cNvCxnSpPr>
          <p:nvPr/>
        </p:nvCxnSpPr>
        <p:spPr bwMode="auto">
          <a:xfrm>
            <a:off x="2678113" y="1289050"/>
            <a:ext cx="15621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39" name="AutoShape 22"/>
          <p:cNvCxnSpPr>
            <a:cxnSpLocks noChangeShapeType="1"/>
            <a:stCxn id="5126" idx="0"/>
            <a:endCxn id="5124" idx="2"/>
          </p:cNvCxnSpPr>
          <p:nvPr/>
        </p:nvCxnSpPr>
        <p:spPr bwMode="auto">
          <a:xfrm rot="5400000" flipH="1" flipV="1">
            <a:off x="914401" y="2432050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0" name="AutoShape 23"/>
          <p:cNvCxnSpPr>
            <a:cxnSpLocks noChangeShapeType="1"/>
            <a:stCxn id="5127" idx="0"/>
            <a:endCxn id="5125" idx="2"/>
          </p:cNvCxnSpPr>
          <p:nvPr/>
        </p:nvCxnSpPr>
        <p:spPr bwMode="auto">
          <a:xfrm flipV="1">
            <a:off x="2944813" y="212725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1" name="AutoShape 24"/>
          <p:cNvCxnSpPr>
            <a:cxnSpLocks noChangeShapeType="1"/>
            <a:stCxn id="5132" idx="0"/>
            <a:endCxn id="5125" idx="2"/>
          </p:cNvCxnSpPr>
          <p:nvPr/>
        </p:nvCxnSpPr>
        <p:spPr bwMode="auto">
          <a:xfrm flipV="1">
            <a:off x="4240213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2" name="AutoShape 25"/>
          <p:cNvCxnSpPr>
            <a:cxnSpLocks noChangeShapeType="1"/>
            <a:stCxn id="5128" idx="0"/>
            <a:endCxn id="5125" idx="2"/>
          </p:cNvCxnSpPr>
          <p:nvPr/>
        </p:nvCxnSpPr>
        <p:spPr bwMode="auto">
          <a:xfrm flipH="1" flipV="1">
            <a:off x="4240213" y="2127250"/>
            <a:ext cx="198278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3" name="AutoShape 26"/>
          <p:cNvCxnSpPr>
            <a:cxnSpLocks noChangeShapeType="1"/>
            <a:stCxn id="5129" idx="2"/>
            <a:endCxn id="5134" idx="0"/>
          </p:cNvCxnSpPr>
          <p:nvPr/>
        </p:nvCxnSpPr>
        <p:spPr bwMode="auto">
          <a:xfrm>
            <a:off x="5384800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4" name="AutoShape 27"/>
          <p:cNvCxnSpPr>
            <a:cxnSpLocks noChangeShapeType="1"/>
            <a:stCxn id="5130" idx="2"/>
            <a:endCxn id="5135" idx="0"/>
          </p:cNvCxnSpPr>
          <p:nvPr/>
        </p:nvCxnSpPr>
        <p:spPr bwMode="auto">
          <a:xfrm>
            <a:off x="6223000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5" name="AutoShape 28"/>
          <p:cNvCxnSpPr>
            <a:cxnSpLocks noChangeShapeType="1"/>
            <a:stCxn id="5131" idx="2"/>
            <a:endCxn id="5136" idx="0"/>
          </p:cNvCxnSpPr>
          <p:nvPr/>
        </p:nvCxnSpPr>
        <p:spPr bwMode="auto">
          <a:xfrm>
            <a:off x="7061200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6" name="AutoShape 29"/>
          <p:cNvCxnSpPr>
            <a:cxnSpLocks noChangeShapeType="1"/>
            <a:stCxn id="5130" idx="0"/>
            <a:endCxn id="5128" idx="2"/>
          </p:cNvCxnSpPr>
          <p:nvPr/>
        </p:nvCxnSpPr>
        <p:spPr bwMode="auto">
          <a:xfrm flipV="1">
            <a:off x="6223000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7" name="AutoShape 30"/>
          <p:cNvCxnSpPr>
            <a:cxnSpLocks noChangeShapeType="1"/>
            <a:stCxn id="5129" idx="0"/>
            <a:endCxn id="5128" idx="2"/>
          </p:cNvCxnSpPr>
          <p:nvPr/>
        </p:nvCxnSpPr>
        <p:spPr bwMode="auto">
          <a:xfrm flipV="1">
            <a:off x="5384800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8" name="AutoShape 31"/>
          <p:cNvCxnSpPr>
            <a:cxnSpLocks noChangeShapeType="1"/>
            <a:stCxn id="5131" idx="0"/>
            <a:endCxn id="5128" idx="2"/>
          </p:cNvCxnSpPr>
          <p:nvPr/>
        </p:nvCxnSpPr>
        <p:spPr bwMode="auto">
          <a:xfrm flipH="1" flipV="1">
            <a:off x="6223000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9" name="AutoShape 32"/>
          <p:cNvCxnSpPr>
            <a:cxnSpLocks noChangeShapeType="1"/>
            <a:stCxn id="5128" idx="3"/>
            <a:endCxn id="5133" idx="1"/>
          </p:cNvCxnSpPr>
          <p:nvPr/>
        </p:nvCxnSpPr>
        <p:spPr bwMode="auto">
          <a:xfrm flipV="1">
            <a:off x="6604000" y="2241550"/>
            <a:ext cx="2000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5150" name="Rectangle 34"/>
          <p:cNvSpPr>
            <a:spLocks noChangeArrowheads="1"/>
          </p:cNvSpPr>
          <p:nvPr/>
        </p:nvSpPr>
        <p:spPr bwMode="auto">
          <a:xfrm>
            <a:off x="2411413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쇼핑 목록</a:t>
            </a:r>
          </a:p>
        </p:txBody>
      </p:sp>
      <p:sp>
        <p:nvSpPr>
          <p:cNvPr id="5151" name="Rectangle 35"/>
          <p:cNvSpPr>
            <a:spLocks noChangeArrowheads="1"/>
          </p:cNvSpPr>
          <p:nvPr/>
        </p:nvSpPr>
        <p:spPr bwMode="auto">
          <a:xfrm>
            <a:off x="3630613" y="3727450"/>
            <a:ext cx="1219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마트에서 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</a:t>
            </a:r>
            <a:endParaRPr lang="en-US" altLang="ko-KR" sz="16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52" name="AutoShape 36"/>
          <p:cNvCxnSpPr>
            <a:cxnSpLocks noChangeShapeType="1"/>
            <a:stCxn id="5150" idx="0"/>
            <a:endCxn id="5127" idx="2"/>
          </p:cNvCxnSpPr>
          <p:nvPr/>
        </p:nvCxnSpPr>
        <p:spPr bwMode="auto">
          <a:xfrm rot="5400000" flipH="1" flipV="1">
            <a:off x="2640013" y="3422650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53" name="AutoShape 37"/>
          <p:cNvCxnSpPr>
            <a:cxnSpLocks noChangeShapeType="1"/>
            <a:stCxn id="5132" idx="2"/>
            <a:endCxn id="5151" idx="0"/>
          </p:cNvCxnSpPr>
          <p:nvPr/>
        </p:nvCxnSpPr>
        <p:spPr bwMode="auto">
          <a:xfrm>
            <a:off x="4240213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54" name="Rectangle 38"/>
          <p:cNvSpPr>
            <a:spLocks noChangeArrowheads="1"/>
          </p:cNvSpPr>
          <p:nvPr/>
        </p:nvSpPr>
        <p:spPr bwMode="auto">
          <a:xfrm>
            <a:off x="646113" y="4337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55" name="Rectangle 39"/>
          <p:cNvSpPr>
            <a:spLocks noChangeArrowheads="1"/>
          </p:cNvSpPr>
          <p:nvPr/>
        </p:nvSpPr>
        <p:spPr bwMode="auto">
          <a:xfrm>
            <a:off x="1484313" y="43370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요소노드</a:t>
            </a:r>
          </a:p>
        </p:txBody>
      </p:sp>
      <p:sp>
        <p:nvSpPr>
          <p:cNvPr id="5156" name="Rectangle 40"/>
          <p:cNvSpPr>
            <a:spLocks noChangeArrowheads="1"/>
          </p:cNvSpPr>
          <p:nvPr/>
        </p:nvSpPr>
        <p:spPr bwMode="auto">
          <a:xfrm>
            <a:off x="646113" y="4794250"/>
            <a:ext cx="7620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57" name="Rectangle 41"/>
          <p:cNvSpPr>
            <a:spLocks noChangeArrowheads="1"/>
          </p:cNvSpPr>
          <p:nvPr/>
        </p:nvSpPr>
        <p:spPr bwMode="auto">
          <a:xfrm>
            <a:off x="1484313" y="47942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속성노드</a:t>
            </a:r>
          </a:p>
        </p:txBody>
      </p:sp>
      <p:sp>
        <p:nvSpPr>
          <p:cNvPr id="5158" name="Rectangle 42"/>
          <p:cNvSpPr>
            <a:spLocks noChangeArrowheads="1"/>
          </p:cNvSpPr>
          <p:nvPr/>
        </p:nvSpPr>
        <p:spPr bwMode="auto">
          <a:xfrm>
            <a:off x="646113" y="5251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59" name="Rectangle 43"/>
          <p:cNvSpPr>
            <a:spLocks noChangeArrowheads="1"/>
          </p:cNvSpPr>
          <p:nvPr/>
        </p:nvSpPr>
        <p:spPr bwMode="auto">
          <a:xfrm>
            <a:off x="1484313" y="52514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텍스트노드</a:t>
            </a:r>
          </a:p>
        </p:txBody>
      </p:sp>
      <p:sp>
        <p:nvSpPr>
          <p:cNvPr id="5160" name="Rectangle 15"/>
          <p:cNvSpPr>
            <a:spLocks noChangeArrowheads="1"/>
          </p:cNvSpPr>
          <p:nvPr/>
        </p:nvSpPr>
        <p:spPr bwMode="auto">
          <a:xfrm>
            <a:off x="6804025" y="25082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en-US" altLang="ko-KR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list"</a:t>
            </a:r>
          </a:p>
        </p:txBody>
      </p:sp>
      <p:cxnSp>
        <p:nvCxnSpPr>
          <p:cNvPr id="5161" name="AutoShape 32"/>
          <p:cNvCxnSpPr>
            <a:cxnSpLocks noChangeShapeType="1"/>
            <a:stCxn id="5128" idx="3"/>
            <a:endCxn id="5160" idx="1"/>
          </p:cNvCxnSpPr>
          <p:nvPr/>
        </p:nvCxnSpPr>
        <p:spPr bwMode="auto">
          <a:xfrm flipV="1">
            <a:off x="6604000" y="2698750"/>
            <a:ext cx="20002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5162" name="Rectangle 34"/>
          <p:cNvSpPr>
            <a:spLocks noChangeArrowheads="1"/>
          </p:cNvSpPr>
          <p:nvPr/>
        </p:nvSpPr>
        <p:spPr bwMode="auto">
          <a:xfrm>
            <a:off x="684213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쇼핑 목록</a:t>
            </a:r>
          </a:p>
        </p:txBody>
      </p:sp>
      <p:cxnSp>
        <p:nvCxnSpPr>
          <p:cNvPr id="5163" name="AutoShape 36"/>
          <p:cNvCxnSpPr>
            <a:cxnSpLocks noChangeShapeType="1"/>
            <a:stCxn id="5162" idx="0"/>
          </p:cNvCxnSpPr>
          <p:nvPr/>
        </p:nvCxnSpPr>
        <p:spPr bwMode="auto">
          <a:xfrm rot="5400000" flipH="1" flipV="1">
            <a:off x="914401" y="3421062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pic>
        <p:nvPicPr>
          <p:cNvPr id="4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Object Model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F1D814-A891-4ABD-BFC5-EB45B7098A0B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DOM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트리구조는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모든 구성원이 각각의 객체로 인식되며 이러한 객체 하나하나를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노드라고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함</a:t>
            </a:r>
          </a:p>
          <a:p>
            <a:pPr lvl="1">
              <a:buFontTx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노드의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종류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주로 사용되는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문서노드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(document node)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ko-KR" altLang="pt-B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pt-BR" b="0" dirty="0" err="1">
                <a:latin typeface="맑은 고딕" pitchFamily="50" charset="-127"/>
                <a:ea typeface="맑은 고딕" pitchFamily="50" charset="-127"/>
              </a:rPr>
              <a:t>요소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(element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pt-BR" b="0" dirty="0" err="1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(attribute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pt-BR" b="0" dirty="0" err="1">
                <a:latin typeface="맑은 고딕" pitchFamily="50" charset="-127"/>
                <a:ea typeface="맑은 고딕" pitchFamily="50" charset="-127"/>
              </a:rPr>
              <a:t>텍스트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(text 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......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5111" name="Group 71"/>
          <p:cNvGraphicFramePr>
            <a:graphicFrameLocks noGrp="1"/>
          </p:cNvGraphicFramePr>
          <p:nvPr>
            <p:ph type="tbl" idx="4294967295"/>
          </p:nvPr>
        </p:nvGraphicFramePr>
        <p:xfrm>
          <a:off x="1141413" y="4005263"/>
          <a:ext cx="6478587" cy="167767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07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종류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nodeName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nodeType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nodeValue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문서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#document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태그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태그의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속성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요소의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속성의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속성의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텍스트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요소의 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#text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문자열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</a:rPr>
              <a:t>노드의</a:t>
            </a:r>
            <a:r>
              <a:rPr lang="ko-KR" altLang="en-US" sz="2800" dirty="0" smtClean="0">
                <a:solidFill>
                  <a:schemeClr val="bg1"/>
                </a:solidFill>
              </a:rPr>
              <a:t> 종류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태그의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(id)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속성값에 해당하는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노드객체를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반환</a:t>
            </a:r>
          </a:p>
        </p:txBody>
      </p:sp>
      <p:graphicFrame>
        <p:nvGraphicFramePr>
          <p:cNvPr id="40976" name="Group 16"/>
          <p:cNvGraphicFramePr>
            <a:graphicFrameLocks noGrp="1"/>
          </p:cNvGraphicFramePr>
          <p:nvPr/>
        </p:nvGraphicFramePr>
        <p:xfrm>
          <a:off x="684213" y="1989138"/>
          <a:ext cx="6335712" cy="792163"/>
        </p:xfrm>
        <a:graphic>
          <a:graphicData uri="http://schemas.openxmlformats.org/drawingml/2006/table">
            <a:tbl>
              <a:tblPr/>
              <a:tblGrid>
                <a:gridCol w="63357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document.getElementById("purchases");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78" name="Rectangle 4"/>
          <p:cNvSpPr>
            <a:spLocks noChangeArrowheads="1"/>
          </p:cNvSpPr>
          <p:nvPr/>
        </p:nvSpPr>
        <p:spPr bwMode="auto">
          <a:xfrm>
            <a:off x="2971800" y="4140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7179" name="Rectangle 8"/>
          <p:cNvSpPr>
            <a:spLocks noChangeArrowheads="1"/>
          </p:cNvSpPr>
          <p:nvPr/>
        </p:nvSpPr>
        <p:spPr bwMode="auto">
          <a:xfrm>
            <a:off x="4191000" y="39116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7180" name="Rectangle 9"/>
          <p:cNvSpPr>
            <a:spLocks noChangeArrowheads="1"/>
          </p:cNvSpPr>
          <p:nvPr/>
        </p:nvSpPr>
        <p:spPr bwMode="auto">
          <a:xfrm>
            <a:off x="29718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7181" name="Rectangle 10"/>
          <p:cNvSpPr>
            <a:spLocks noChangeArrowheads="1"/>
          </p:cNvSpPr>
          <p:nvPr/>
        </p:nvSpPr>
        <p:spPr bwMode="auto">
          <a:xfrm>
            <a:off x="38100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7182" name="Rectangle 11"/>
          <p:cNvSpPr>
            <a:spLocks noChangeArrowheads="1"/>
          </p:cNvSpPr>
          <p:nvPr/>
        </p:nvSpPr>
        <p:spPr bwMode="auto">
          <a:xfrm>
            <a:off x="46482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7183" name="AutoShape 12"/>
          <p:cNvCxnSpPr>
            <a:cxnSpLocks noChangeShapeType="1"/>
            <a:endCxn id="7180" idx="0"/>
          </p:cNvCxnSpPr>
          <p:nvPr/>
        </p:nvCxnSpPr>
        <p:spPr bwMode="auto">
          <a:xfrm>
            <a:off x="33528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4" name="AutoShape 13"/>
          <p:cNvCxnSpPr>
            <a:cxnSpLocks noChangeShapeType="1"/>
            <a:endCxn id="7181" idx="0"/>
          </p:cNvCxnSpPr>
          <p:nvPr/>
        </p:nvCxnSpPr>
        <p:spPr bwMode="auto">
          <a:xfrm>
            <a:off x="41910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5" name="AutoShape 14"/>
          <p:cNvCxnSpPr>
            <a:cxnSpLocks noChangeShapeType="1"/>
            <a:endCxn id="7182" idx="0"/>
          </p:cNvCxnSpPr>
          <p:nvPr/>
        </p:nvCxnSpPr>
        <p:spPr bwMode="auto">
          <a:xfrm>
            <a:off x="50292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6" name="AutoShape 15"/>
          <p:cNvCxnSpPr>
            <a:cxnSpLocks noChangeShapeType="1"/>
            <a:endCxn id="7178" idx="2"/>
          </p:cNvCxnSpPr>
          <p:nvPr/>
        </p:nvCxnSpPr>
        <p:spPr bwMode="auto">
          <a:xfrm flipH="1" flipV="1">
            <a:off x="3352800" y="45212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7" name="AutoShape 16"/>
          <p:cNvCxnSpPr>
            <a:cxnSpLocks noChangeShapeType="1"/>
            <a:endCxn id="7178" idx="2"/>
          </p:cNvCxnSpPr>
          <p:nvPr/>
        </p:nvCxnSpPr>
        <p:spPr bwMode="auto">
          <a:xfrm flipV="1">
            <a:off x="3352800" y="4521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8" name="AutoShape 17"/>
          <p:cNvCxnSpPr>
            <a:cxnSpLocks noChangeShapeType="1"/>
            <a:endCxn id="7178" idx="2"/>
          </p:cNvCxnSpPr>
          <p:nvPr/>
        </p:nvCxnSpPr>
        <p:spPr bwMode="auto">
          <a:xfrm flipH="1" flipV="1">
            <a:off x="3352800" y="45212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9" name="AutoShape 18"/>
          <p:cNvCxnSpPr>
            <a:cxnSpLocks noChangeShapeType="1"/>
            <a:stCxn id="7178" idx="3"/>
            <a:endCxn id="7179" idx="1"/>
          </p:cNvCxnSpPr>
          <p:nvPr/>
        </p:nvCxnSpPr>
        <p:spPr bwMode="auto">
          <a:xfrm flipV="1">
            <a:off x="3733800" y="41021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7190" name="Rectangle 19"/>
          <p:cNvSpPr>
            <a:spLocks noChangeArrowheads="1"/>
          </p:cNvSpPr>
          <p:nvPr/>
        </p:nvSpPr>
        <p:spPr bwMode="auto">
          <a:xfrm>
            <a:off x="2971800" y="3149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7191" name="Rectangle 20"/>
          <p:cNvSpPr>
            <a:spLocks noChangeArrowheads="1"/>
          </p:cNvSpPr>
          <p:nvPr/>
        </p:nvSpPr>
        <p:spPr bwMode="auto">
          <a:xfrm>
            <a:off x="2971800" y="3606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7192" name="AutoShape 21"/>
          <p:cNvCxnSpPr>
            <a:cxnSpLocks noChangeShapeType="1"/>
            <a:stCxn id="7190" idx="2"/>
            <a:endCxn id="7191" idx="0"/>
          </p:cNvCxnSpPr>
          <p:nvPr/>
        </p:nvCxnSpPr>
        <p:spPr bwMode="auto">
          <a:xfrm>
            <a:off x="3352800" y="35306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93" name="AutoShape 22"/>
          <p:cNvCxnSpPr>
            <a:cxnSpLocks noChangeShapeType="1"/>
            <a:stCxn id="7178" idx="0"/>
            <a:endCxn id="7191" idx="2"/>
          </p:cNvCxnSpPr>
          <p:nvPr/>
        </p:nvCxnSpPr>
        <p:spPr bwMode="auto">
          <a:xfrm flipV="1">
            <a:off x="3352800" y="3987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94" name="Rectangle 23"/>
          <p:cNvSpPr>
            <a:spLocks noChangeArrowheads="1"/>
          </p:cNvSpPr>
          <p:nvPr/>
        </p:nvSpPr>
        <p:spPr bwMode="auto">
          <a:xfrm>
            <a:off x="2819400" y="29972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95" name="Text Box 24"/>
          <p:cNvSpPr txBox="1">
            <a:spLocks noChangeArrowheads="1"/>
          </p:cNvSpPr>
          <p:nvPr/>
        </p:nvSpPr>
        <p:spPr bwMode="auto">
          <a:xfrm>
            <a:off x="4556125" y="301942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7196" name="Rectangle 25"/>
          <p:cNvSpPr>
            <a:spLocks noChangeArrowheads="1"/>
          </p:cNvSpPr>
          <p:nvPr/>
        </p:nvSpPr>
        <p:spPr bwMode="auto">
          <a:xfrm>
            <a:off x="7308850" y="2205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7197" name="Rectangle 25"/>
          <p:cNvSpPr>
            <a:spLocks noChangeArrowheads="1"/>
          </p:cNvSpPr>
          <p:nvPr/>
        </p:nvSpPr>
        <p:spPr bwMode="auto">
          <a:xfrm>
            <a:off x="2971800" y="4826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7198" name="Rectangle 26"/>
          <p:cNvSpPr>
            <a:spLocks noChangeArrowheads="1"/>
          </p:cNvSpPr>
          <p:nvPr/>
        </p:nvSpPr>
        <p:spPr bwMode="auto">
          <a:xfrm>
            <a:off x="3810000" y="48260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7199" name="Rectangle 27"/>
          <p:cNvSpPr>
            <a:spLocks noChangeArrowheads="1"/>
          </p:cNvSpPr>
          <p:nvPr/>
        </p:nvSpPr>
        <p:spPr bwMode="auto">
          <a:xfrm>
            <a:off x="4648200" y="48260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pic>
        <p:nvPicPr>
          <p:cNvPr id="2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</a:rPr>
              <a:t>노드</a:t>
            </a:r>
            <a:r>
              <a:rPr lang="ko-KR" altLang="en-US" sz="2800" dirty="0" smtClean="0">
                <a:solidFill>
                  <a:schemeClr val="bg1"/>
                </a:solidFill>
              </a:rPr>
              <a:t> 찾기 </a:t>
            </a:r>
            <a:r>
              <a:rPr lang="en-US" altLang="ko-KR" sz="2800" dirty="0" smtClean="0">
                <a:solidFill>
                  <a:schemeClr val="bg1"/>
                </a:solidFill>
              </a:rPr>
              <a:t>1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태그명을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이용하여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getElementsByTagName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하위 모든 요소를 대상으로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해당하는 요소노드를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"*"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지정하면 모든 요소를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307" name="Group 35"/>
          <p:cNvGraphicFramePr>
            <a:graphicFrameLocks noGrp="1"/>
          </p:cNvGraphicFramePr>
          <p:nvPr/>
        </p:nvGraphicFramePr>
        <p:xfrm>
          <a:off x="684213" y="2420938"/>
          <a:ext cx="6335712" cy="792163"/>
        </p:xfrm>
        <a:graphic>
          <a:graphicData uri="http://schemas.openxmlformats.org/drawingml/2006/table">
            <a:tbl>
              <a:tblPr/>
              <a:tblGrid>
                <a:gridCol w="63357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liList = purchases.getElementsByTagName("li");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02" name="Rectangle 4"/>
          <p:cNvSpPr>
            <a:spLocks noChangeArrowheads="1"/>
          </p:cNvSpPr>
          <p:nvPr/>
        </p:nvSpPr>
        <p:spPr bwMode="auto">
          <a:xfrm>
            <a:off x="2362200" y="46434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8203" name="Rectangle 8"/>
          <p:cNvSpPr>
            <a:spLocks noChangeArrowheads="1"/>
          </p:cNvSpPr>
          <p:nvPr/>
        </p:nvSpPr>
        <p:spPr bwMode="auto">
          <a:xfrm>
            <a:off x="3581400" y="44148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8204" name="Rectangle 9"/>
          <p:cNvSpPr>
            <a:spLocks noChangeArrowheads="1"/>
          </p:cNvSpPr>
          <p:nvPr/>
        </p:nvSpPr>
        <p:spPr bwMode="auto">
          <a:xfrm>
            <a:off x="23622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8205" name="Rectangle 10"/>
          <p:cNvSpPr>
            <a:spLocks noChangeArrowheads="1"/>
          </p:cNvSpPr>
          <p:nvPr/>
        </p:nvSpPr>
        <p:spPr bwMode="auto">
          <a:xfrm>
            <a:off x="32004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8206" name="Rectangle 11"/>
          <p:cNvSpPr>
            <a:spLocks noChangeArrowheads="1"/>
          </p:cNvSpPr>
          <p:nvPr/>
        </p:nvSpPr>
        <p:spPr bwMode="auto">
          <a:xfrm>
            <a:off x="40386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8207" name="AutoShape 12"/>
          <p:cNvCxnSpPr>
            <a:cxnSpLocks noChangeShapeType="1"/>
            <a:endCxn id="8204" idx="0"/>
          </p:cNvCxnSpPr>
          <p:nvPr/>
        </p:nvCxnSpPr>
        <p:spPr bwMode="auto">
          <a:xfrm>
            <a:off x="27432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8" name="AutoShape 13"/>
          <p:cNvCxnSpPr>
            <a:cxnSpLocks noChangeShapeType="1"/>
            <a:endCxn id="8205" idx="0"/>
          </p:cNvCxnSpPr>
          <p:nvPr/>
        </p:nvCxnSpPr>
        <p:spPr bwMode="auto">
          <a:xfrm>
            <a:off x="35814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9" name="AutoShape 14"/>
          <p:cNvCxnSpPr>
            <a:cxnSpLocks noChangeShapeType="1"/>
            <a:endCxn id="8206" idx="0"/>
          </p:cNvCxnSpPr>
          <p:nvPr/>
        </p:nvCxnSpPr>
        <p:spPr bwMode="auto">
          <a:xfrm>
            <a:off x="44196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0" name="AutoShape 15"/>
          <p:cNvCxnSpPr>
            <a:cxnSpLocks noChangeShapeType="1"/>
            <a:endCxn id="8202" idx="2"/>
          </p:cNvCxnSpPr>
          <p:nvPr/>
        </p:nvCxnSpPr>
        <p:spPr bwMode="auto">
          <a:xfrm flipH="1" flipV="1">
            <a:off x="2743200" y="50244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1" name="AutoShape 16"/>
          <p:cNvCxnSpPr>
            <a:cxnSpLocks noChangeShapeType="1"/>
            <a:endCxn id="8202" idx="2"/>
          </p:cNvCxnSpPr>
          <p:nvPr/>
        </p:nvCxnSpPr>
        <p:spPr bwMode="auto">
          <a:xfrm flipV="1">
            <a:off x="2743200" y="50244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2" name="AutoShape 17"/>
          <p:cNvCxnSpPr>
            <a:cxnSpLocks noChangeShapeType="1"/>
            <a:endCxn id="8202" idx="2"/>
          </p:cNvCxnSpPr>
          <p:nvPr/>
        </p:nvCxnSpPr>
        <p:spPr bwMode="auto">
          <a:xfrm flipH="1" flipV="1">
            <a:off x="2743200" y="50244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3" name="AutoShape 18"/>
          <p:cNvCxnSpPr>
            <a:cxnSpLocks noChangeShapeType="1"/>
            <a:stCxn id="8202" idx="3"/>
            <a:endCxn id="8203" idx="1"/>
          </p:cNvCxnSpPr>
          <p:nvPr/>
        </p:nvCxnSpPr>
        <p:spPr bwMode="auto">
          <a:xfrm flipV="1">
            <a:off x="3124200" y="46053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8214" name="Rectangle 19"/>
          <p:cNvSpPr>
            <a:spLocks noChangeArrowheads="1"/>
          </p:cNvSpPr>
          <p:nvPr/>
        </p:nvSpPr>
        <p:spPr bwMode="auto">
          <a:xfrm>
            <a:off x="2362200" y="36528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8215" name="Rectangle 20"/>
          <p:cNvSpPr>
            <a:spLocks noChangeArrowheads="1"/>
          </p:cNvSpPr>
          <p:nvPr/>
        </p:nvSpPr>
        <p:spPr bwMode="auto">
          <a:xfrm>
            <a:off x="2362200" y="4110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8216" name="AutoShape 21"/>
          <p:cNvCxnSpPr>
            <a:cxnSpLocks noChangeShapeType="1"/>
            <a:stCxn id="8214" idx="2"/>
            <a:endCxn id="8215" idx="0"/>
          </p:cNvCxnSpPr>
          <p:nvPr/>
        </p:nvCxnSpPr>
        <p:spPr bwMode="auto">
          <a:xfrm>
            <a:off x="2743200" y="40338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7" name="AutoShape 22"/>
          <p:cNvCxnSpPr>
            <a:cxnSpLocks noChangeShapeType="1"/>
            <a:stCxn id="8202" idx="0"/>
            <a:endCxn id="8215" idx="2"/>
          </p:cNvCxnSpPr>
          <p:nvPr/>
        </p:nvCxnSpPr>
        <p:spPr bwMode="auto">
          <a:xfrm flipV="1">
            <a:off x="2743200" y="4491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218" name="Rectangle 23"/>
          <p:cNvSpPr>
            <a:spLocks noChangeArrowheads="1"/>
          </p:cNvSpPr>
          <p:nvPr/>
        </p:nvSpPr>
        <p:spPr bwMode="auto">
          <a:xfrm>
            <a:off x="2209800" y="3500438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9" name="Text Box 24"/>
          <p:cNvSpPr txBox="1">
            <a:spLocks noChangeArrowheads="1"/>
          </p:cNvSpPr>
          <p:nvPr/>
        </p:nvSpPr>
        <p:spPr bwMode="auto">
          <a:xfrm>
            <a:off x="3946525" y="35226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8220" name="Rectangle 25"/>
          <p:cNvSpPr>
            <a:spLocks noChangeArrowheads="1"/>
          </p:cNvSpPr>
          <p:nvPr/>
        </p:nvSpPr>
        <p:spPr bwMode="auto">
          <a:xfrm>
            <a:off x="6324600" y="35004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8221" name="Rectangle 26"/>
          <p:cNvSpPr>
            <a:spLocks noChangeArrowheads="1"/>
          </p:cNvSpPr>
          <p:nvPr/>
        </p:nvSpPr>
        <p:spPr bwMode="auto">
          <a:xfrm>
            <a:off x="7162800" y="35004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8222" name="Rectangle 27"/>
          <p:cNvSpPr>
            <a:spLocks noChangeArrowheads="1"/>
          </p:cNvSpPr>
          <p:nvPr/>
        </p:nvSpPr>
        <p:spPr bwMode="auto">
          <a:xfrm>
            <a:off x="8001000" y="35004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8223" name="Rectangle 25"/>
          <p:cNvSpPr>
            <a:spLocks noChangeArrowheads="1"/>
          </p:cNvSpPr>
          <p:nvPr/>
        </p:nvSpPr>
        <p:spPr bwMode="auto">
          <a:xfrm>
            <a:off x="2362200" y="52530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8224" name="Rectangle 26"/>
          <p:cNvSpPr>
            <a:spLocks noChangeArrowheads="1"/>
          </p:cNvSpPr>
          <p:nvPr/>
        </p:nvSpPr>
        <p:spPr bwMode="auto">
          <a:xfrm>
            <a:off x="3200400" y="52530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8225" name="Rectangle 27"/>
          <p:cNvSpPr>
            <a:spLocks noChangeArrowheads="1"/>
          </p:cNvSpPr>
          <p:nvPr/>
        </p:nvSpPr>
        <p:spPr bwMode="auto">
          <a:xfrm>
            <a:off x="4038600" y="52530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pic>
        <p:nvPicPr>
          <p:cNvPr id="29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</a:rPr>
              <a:t>노드</a:t>
            </a:r>
            <a:r>
              <a:rPr lang="ko-KR" altLang="en-US" sz="2800" dirty="0" smtClean="0">
                <a:solidFill>
                  <a:schemeClr val="bg1"/>
                </a:solidFill>
              </a:rPr>
              <a:t> 찾기 </a:t>
            </a:r>
            <a:r>
              <a:rPr lang="en-US" altLang="ko-KR" sz="2800" dirty="0" smtClean="0">
                <a:solidFill>
                  <a:schemeClr val="bg1"/>
                </a:solidFill>
              </a:rPr>
              <a:t>2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트리구조를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이용하여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부모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자식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찾기</a:t>
            </a:r>
          </a:p>
        </p:txBody>
      </p:sp>
      <p:graphicFrame>
        <p:nvGraphicFramePr>
          <p:cNvPr id="42036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28942"/>
              </p:ext>
            </p:extLst>
          </p:nvPr>
        </p:nvGraphicFramePr>
        <p:xfrm>
          <a:off x="533400" y="1700808"/>
          <a:ext cx="4902696" cy="2194560"/>
        </p:xfrm>
        <a:graphic>
          <a:graphicData uri="http://schemas.openxmlformats.org/drawingml/2006/table">
            <a:tbl>
              <a:tblPr/>
              <a:tblGrid>
                <a:gridCol w="1734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요소노드의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93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childNodes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자식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노드가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배열 형태로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firstChild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자식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firstElementChild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자식 요소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lastChild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마지막 자식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lastElementChild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마지막 자식 요소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63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parentNode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부모 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9248" name="AutoShape 32"/>
          <p:cNvCxnSpPr>
            <a:cxnSpLocks noChangeShapeType="1"/>
            <a:stCxn id="9241" idx="2"/>
            <a:endCxn id="9245" idx="0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49" name="AutoShape 33"/>
          <p:cNvCxnSpPr>
            <a:cxnSpLocks noChangeShapeType="1"/>
            <a:stCxn id="9242" idx="2"/>
            <a:endCxn id="9246" idx="0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50" name="AutoShape 34"/>
          <p:cNvCxnSpPr>
            <a:cxnSpLocks noChangeShapeType="1"/>
            <a:stCxn id="9243" idx="2"/>
            <a:endCxn id="9247" idx="0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51" name="AutoShape 35"/>
          <p:cNvCxnSpPr>
            <a:cxnSpLocks noChangeShapeType="1"/>
            <a:stCxn id="9242" idx="0"/>
            <a:endCxn id="9240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52" name="AutoShape 36"/>
          <p:cNvCxnSpPr>
            <a:cxnSpLocks noChangeShapeType="1"/>
            <a:stCxn id="9241" idx="0"/>
            <a:endCxn id="9240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53" name="AutoShape 37"/>
          <p:cNvCxnSpPr>
            <a:cxnSpLocks noChangeShapeType="1"/>
            <a:stCxn id="9243" idx="0"/>
            <a:endCxn id="9240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54" name="AutoShape 38"/>
          <p:cNvCxnSpPr>
            <a:cxnSpLocks noChangeShapeType="1"/>
            <a:stCxn id="9240" idx="3"/>
            <a:endCxn id="9244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9255" name="Rectangle 39"/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9257" name="AutoShape 41"/>
          <p:cNvCxnSpPr>
            <a:cxnSpLocks noChangeShapeType="1"/>
            <a:stCxn id="9255" idx="2"/>
            <a:endCxn id="9256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58" name="AutoShape 42"/>
          <p:cNvCxnSpPr>
            <a:cxnSpLocks noChangeShapeType="1"/>
            <a:stCxn id="9240" idx="0"/>
            <a:endCxn id="9256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259" name="Rectangle 43"/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7451725" y="116522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9261" name="Text Box 45"/>
          <p:cNvSpPr txBox="1">
            <a:spLocks noChangeArrowheads="1"/>
          </p:cNvSpPr>
          <p:nvPr/>
        </p:nvSpPr>
        <p:spPr bwMode="auto">
          <a:xfrm>
            <a:off x="228600" y="3962400"/>
            <a:ext cx="8093075" cy="20145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purchases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firstItem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purchases.firstElementChild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marL="800100" lvl="1" indent="-342900">
              <a:buFont typeface="굴림" pitchFamily="50" charset="-127"/>
              <a:buChar char="☞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lastItem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purchases.lastElementChild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marL="800100" lvl="1" indent="-342900">
              <a:buFont typeface="굴림" pitchFamily="50" charset="-127"/>
              <a:buChar char="☞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liList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purchases.childNodes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9262" name="Rectangle 46"/>
          <p:cNvSpPr>
            <a:spLocks noChangeArrowheads="1"/>
          </p:cNvSpPr>
          <p:nvPr/>
        </p:nvSpPr>
        <p:spPr bwMode="auto">
          <a:xfrm>
            <a:off x="7407275" y="3962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9263" name="Rectangle 47"/>
          <p:cNvSpPr>
            <a:spLocks noChangeArrowheads="1"/>
          </p:cNvSpPr>
          <p:nvPr/>
        </p:nvSpPr>
        <p:spPr bwMode="auto">
          <a:xfrm>
            <a:off x="6084168" y="44958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264" name="Rectangle 48"/>
          <p:cNvSpPr>
            <a:spLocks noChangeArrowheads="1"/>
          </p:cNvSpPr>
          <p:nvPr/>
        </p:nvSpPr>
        <p:spPr bwMode="auto">
          <a:xfrm>
            <a:off x="6084168" y="51054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265" name="Rectangle 49"/>
          <p:cNvSpPr>
            <a:spLocks noChangeArrowheads="1"/>
          </p:cNvSpPr>
          <p:nvPr/>
        </p:nvSpPr>
        <p:spPr bwMode="auto">
          <a:xfrm>
            <a:off x="5121275" y="56388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5959475" y="56388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267" name="Rectangle 51"/>
          <p:cNvSpPr>
            <a:spLocks noChangeArrowheads="1"/>
          </p:cNvSpPr>
          <p:nvPr/>
        </p:nvSpPr>
        <p:spPr bwMode="auto">
          <a:xfrm>
            <a:off x="6797675" y="56388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pic>
        <p:nvPicPr>
          <p:cNvPr id="33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</a:rPr>
              <a:t>노드</a:t>
            </a:r>
            <a:r>
              <a:rPr lang="ko-KR" altLang="en-US" sz="2800" dirty="0" smtClean="0">
                <a:solidFill>
                  <a:schemeClr val="bg1"/>
                </a:solidFill>
              </a:rPr>
              <a:t> 찾기 </a:t>
            </a:r>
            <a:r>
              <a:rPr lang="en-US" altLang="ko-KR" sz="2800" dirty="0" smtClean="0">
                <a:solidFill>
                  <a:schemeClr val="bg1"/>
                </a:solidFill>
              </a:rPr>
              <a:t>3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트리구조를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이용하여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형제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찾기</a:t>
            </a: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cxnSp>
        <p:nvCxnSpPr>
          <p:cNvPr id="10263" name="AutoShape 26"/>
          <p:cNvCxnSpPr>
            <a:cxnSpLocks noChangeShapeType="1"/>
            <a:stCxn id="10259" idx="2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4" name="AutoShape 27"/>
          <p:cNvCxnSpPr>
            <a:cxnSpLocks noChangeShapeType="1"/>
            <a:stCxn id="10260" idx="2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5" name="AutoShape 28"/>
          <p:cNvCxnSpPr>
            <a:cxnSpLocks noChangeShapeType="1"/>
            <a:stCxn id="10261" idx="2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6" name="AutoShape 29"/>
          <p:cNvCxnSpPr>
            <a:cxnSpLocks noChangeShapeType="1"/>
            <a:stCxn id="10260" idx="0"/>
            <a:endCxn id="10258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7" name="AutoShape 30"/>
          <p:cNvCxnSpPr>
            <a:cxnSpLocks noChangeShapeType="1"/>
            <a:stCxn id="10259" idx="0"/>
            <a:endCxn id="10258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8" name="AutoShape 31"/>
          <p:cNvCxnSpPr>
            <a:cxnSpLocks noChangeShapeType="1"/>
            <a:stCxn id="10261" idx="0"/>
            <a:endCxn id="10258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9" name="AutoShape 32"/>
          <p:cNvCxnSpPr>
            <a:cxnSpLocks noChangeShapeType="1"/>
            <a:stCxn id="10258" idx="3"/>
            <a:endCxn id="10262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0270" name="Rectangle 33"/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0271" name="Rectangle 34"/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0272" name="AutoShape 35"/>
          <p:cNvCxnSpPr>
            <a:cxnSpLocks noChangeShapeType="1"/>
            <a:stCxn id="10270" idx="2"/>
            <a:endCxn id="10271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73" name="AutoShape 36"/>
          <p:cNvCxnSpPr>
            <a:cxnSpLocks noChangeShapeType="1"/>
            <a:stCxn id="10258" idx="0"/>
            <a:endCxn id="10271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274" name="Rectangle 37"/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5" name="Text Box 38"/>
          <p:cNvSpPr txBox="1">
            <a:spLocks noChangeArrowheads="1"/>
          </p:cNvSpPr>
          <p:nvPr/>
        </p:nvSpPr>
        <p:spPr bwMode="auto">
          <a:xfrm>
            <a:off x="7451725" y="116522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0276" name="Text Box 39"/>
          <p:cNvSpPr txBox="1">
            <a:spLocks noChangeArrowheads="1"/>
          </p:cNvSpPr>
          <p:nvPr/>
        </p:nvSpPr>
        <p:spPr bwMode="auto">
          <a:xfrm>
            <a:off x="228600" y="3962400"/>
            <a:ext cx="8093075" cy="20145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purchases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secondItem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purchases.childNodes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[3];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굴림" pitchFamily="50" charset="-127"/>
              <a:buChar char="☞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firstItem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secondItem.previousElementSibling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marL="800100" lvl="1" indent="-342900">
              <a:buFont typeface="굴림" pitchFamily="50" charset="-127"/>
              <a:buChar char="☞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lastItem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secondItem.nextElementSibling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10277" name="Rectangle 40"/>
          <p:cNvSpPr>
            <a:spLocks noChangeArrowheads="1"/>
          </p:cNvSpPr>
          <p:nvPr/>
        </p:nvSpPr>
        <p:spPr bwMode="auto">
          <a:xfrm>
            <a:off x="7407275" y="3962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0278" name="Rectangle 41"/>
          <p:cNvSpPr>
            <a:spLocks noChangeArrowheads="1"/>
          </p:cNvSpPr>
          <p:nvPr/>
        </p:nvSpPr>
        <p:spPr bwMode="auto">
          <a:xfrm>
            <a:off x="6804248" y="44958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279" name="Rectangle 42"/>
          <p:cNvSpPr>
            <a:spLocks noChangeArrowheads="1"/>
          </p:cNvSpPr>
          <p:nvPr/>
        </p:nvSpPr>
        <p:spPr bwMode="auto">
          <a:xfrm>
            <a:off x="6810821" y="56388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280" name="Rectangle 43"/>
          <p:cNvSpPr>
            <a:spLocks noChangeArrowheads="1"/>
          </p:cNvSpPr>
          <p:nvPr/>
        </p:nvSpPr>
        <p:spPr bwMode="auto">
          <a:xfrm>
            <a:off x="6810821" y="51054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281" name="Rectangle 29"/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0282" name="Rectangle 30"/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0283" name="Rectangle 31"/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pic>
        <p:nvPicPr>
          <p:cNvPr id="31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</a:rPr>
              <a:t>노드</a:t>
            </a:r>
            <a:r>
              <a:rPr lang="ko-KR" altLang="en-US" sz="2800" dirty="0" smtClean="0">
                <a:solidFill>
                  <a:schemeClr val="bg1"/>
                </a:solidFill>
              </a:rPr>
              <a:t> 찾기 </a:t>
            </a:r>
            <a:r>
              <a:rPr lang="en-US" altLang="ko-KR" sz="2800" dirty="0" smtClean="0">
                <a:solidFill>
                  <a:schemeClr val="bg1"/>
                </a:solidFill>
              </a:rPr>
              <a:t>3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graphicFrame>
        <p:nvGraphicFramePr>
          <p:cNvPr id="33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487781"/>
              </p:ext>
            </p:extLst>
          </p:nvPr>
        </p:nvGraphicFramePr>
        <p:xfrm>
          <a:off x="533400" y="1700213"/>
          <a:ext cx="4724400" cy="1553923"/>
        </p:xfrm>
        <a:graphic>
          <a:graphicData uri="http://schemas.openxmlformats.org/drawingml/2006/table">
            <a:tbl>
              <a:tblPr/>
              <a:tblGrid>
                <a:gridCol w="18063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180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previousSibling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바로 앞의 형제 </a:t>
                      </a:r>
                      <a:r>
                        <a:rPr lang="ko-KR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previousElementSibling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바로 앞의 형제 요소 </a:t>
                      </a:r>
                      <a:r>
                        <a:rPr lang="ko-KR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nextSibling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바로 뒤의 형제 </a:t>
                      </a:r>
                      <a:r>
                        <a:rPr lang="ko-KR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nextElementSibling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바로 뒤의 형제 요소 </a:t>
                      </a:r>
                      <a:r>
                        <a:rPr lang="ko-KR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43665</TotalTime>
  <Words>1409</Words>
  <Application>Microsoft Office PowerPoint</Application>
  <PresentationFormat>화면 슬라이드 쇼(4:3)</PresentationFormat>
  <Paragraphs>487</Paragraphs>
  <Slides>22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굴림</vt:lpstr>
      <vt:lpstr>맑은 고딕</vt:lpstr>
      <vt:lpstr>Arial</vt:lpstr>
      <vt:lpstr>Times New Roman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정길용</dc:creator>
  <cp:lastModifiedBy>student</cp:lastModifiedBy>
  <cp:revision>2465</cp:revision>
  <dcterms:created xsi:type="dcterms:W3CDTF">2010-07-01T07:22:07Z</dcterms:created>
  <dcterms:modified xsi:type="dcterms:W3CDTF">2019-10-01T08:55:51Z</dcterms:modified>
</cp:coreProperties>
</file>