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3"/>
  </p:notesMasterIdLst>
  <p:handoutMasterIdLst>
    <p:handoutMasterId r:id="rId24"/>
  </p:handoutMasterIdLst>
  <p:sldIdLst>
    <p:sldId id="320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110" d="100"/>
          <a:sy n="110" d="100"/>
        </p:scale>
        <p:origin x="23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9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4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B24554-8E6C-46C8-85A2-2CFA4082A24F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7716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509AB9-183B-40FB-8020-67F66E1305A7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8636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8234C0-A302-496A-8C59-82920A37F3A0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7763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488A1E-9CE2-488F-9388-ABFFD19D62EE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3595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</a:t>
            </a:r>
            <a:r>
              <a:rPr kumimoji="0" lang="en-US" altLang="ko-KR" sz="2800" dirty="0" smtClean="0"/>
              <a:t>DOM</a:t>
            </a:r>
            <a:endParaRPr kumimoji="0" lang="ko-KR" altLang="en-US" sz="2800" dirty="0"/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 smtClean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 smtClean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 smtClean="0">
                <a:solidFill>
                  <a:schemeClr val="bg1"/>
                </a:solidFill>
              </a:rPr>
              <a:t>기본</a:t>
            </a:r>
            <a:endParaRPr kumimoji="0"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b="0" kern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9" name="그림 1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1" name="그림 20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5" name="그림 24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6" name="그림 25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class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속성으로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document.getElementsByClassName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인 요소 노드의 목록을 반환</a:t>
            </a:r>
          </a:p>
        </p:txBody>
      </p:sp>
      <p:graphicFrame>
        <p:nvGraphicFramePr>
          <p:cNvPr id="44043" name="Group 11"/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document.getElementsByClassName("list")[0];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4" name="Rectangle 25"/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275" name="Rectangle 4"/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276" name="Rectangle 8"/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list"</a:t>
            </a:r>
          </a:p>
        </p:txBody>
      </p:sp>
      <p:sp>
        <p:nvSpPr>
          <p:cNvPr id="11277" name="Rectangle 9"/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1278" name="Rectangle 10"/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279" name="Rectangle 11"/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1280" name="AutoShape 12"/>
          <p:cNvCxnSpPr>
            <a:cxnSpLocks noChangeShapeType="1"/>
            <a:endCxn id="11277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1" name="AutoShape 13"/>
          <p:cNvCxnSpPr>
            <a:cxnSpLocks noChangeShapeType="1"/>
            <a:endCxn id="11278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2" name="AutoShape 14"/>
          <p:cNvCxnSpPr>
            <a:cxnSpLocks noChangeShapeType="1"/>
            <a:endCxn id="11279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3" name="AutoShape 15"/>
          <p:cNvCxnSpPr>
            <a:cxnSpLocks noChangeShapeType="1"/>
            <a:endCxn id="11275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4" name="AutoShape 16"/>
          <p:cNvCxnSpPr>
            <a:cxnSpLocks noChangeShapeType="1"/>
            <a:endCxn id="11275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5" name="AutoShape 17"/>
          <p:cNvCxnSpPr>
            <a:cxnSpLocks noChangeShapeType="1"/>
            <a:endCxn id="11275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6" name="AutoShape 18"/>
          <p:cNvCxnSpPr>
            <a:cxnSpLocks noChangeShapeType="1"/>
            <a:stCxn id="11275" idx="3"/>
            <a:endCxn id="11276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287" name="Rectangle 19"/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1288" name="Rectangle 20"/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1289" name="AutoShape 21"/>
          <p:cNvCxnSpPr>
            <a:cxnSpLocks noChangeShapeType="1"/>
            <a:stCxn id="11287" idx="2"/>
            <a:endCxn id="11288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0" name="AutoShape 22"/>
          <p:cNvCxnSpPr>
            <a:cxnSpLocks noChangeShapeType="1"/>
            <a:stCxn id="11275" idx="0"/>
            <a:endCxn id="11288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1" name="Rectangle 23"/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Text Box 24"/>
          <p:cNvSpPr txBox="1">
            <a:spLocks noChangeArrowheads="1"/>
          </p:cNvSpPr>
          <p:nvPr/>
        </p:nvSpPr>
        <p:spPr bwMode="auto">
          <a:xfrm>
            <a:off x="4556125" y="32226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1293" name="Rectangle 25"/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294" name="Rectangle 26"/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295" name="Rectangle 27"/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2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</a:rPr>
              <a:t>찾기 </a:t>
            </a:r>
            <a:r>
              <a:rPr lang="en-US" altLang="ko-KR" sz="2800" smtClean="0">
                <a:solidFill>
                  <a:schemeClr val="bg1"/>
                </a:solidFill>
              </a:rPr>
              <a:t>4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CSS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셀렉터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Selector: CSS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사용하는 노드 선택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구문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https://www.w3.org/TR/css3-selectors/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 중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document.querySelectorAll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목록을 반환</a:t>
            </a:r>
          </a:p>
        </p:txBody>
      </p:sp>
      <p:graphicFrame>
        <p:nvGraphicFramePr>
          <p:cNvPr id="5637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23768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4" name="Rectangle 25"/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2305" name="Rectangle 4"/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2306" name="Rectangle 8"/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list"</a:t>
            </a:r>
          </a:p>
        </p:txBody>
      </p:sp>
      <p:cxnSp>
        <p:nvCxnSpPr>
          <p:cNvPr id="12307" name="AutoShape 18"/>
          <p:cNvCxnSpPr>
            <a:cxnSpLocks noChangeShapeType="1"/>
            <a:stCxn id="12305" idx="3"/>
            <a:endCxn id="12306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2309" name="Rectangle 20"/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2310" name="AutoShape 21"/>
          <p:cNvCxnSpPr>
            <a:cxnSpLocks noChangeShapeType="1"/>
            <a:stCxn id="12308" idx="2"/>
            <a:endCxn id="12309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1" name="AutoShape 22"/>
          <p:cNvCxnSpPr>
            <a:cxnSpLocks noChangeShapeType="1"/>
            <a:stCxn id="12305" idx="0"/>
            <a:endCxn id="12309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2" name="Rectangle 23"/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4556125" y="440620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2314" name="Rectangle 8"/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2315" name="AutoShape 18"/>
          <p:cNvCxnSpPr>
            <a:cxnSpLocks noChangeShapeType="1"/>
            <a:stCxn id="12305" idx="3"/>
            <a:endCxn id="12314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1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</a:rPr>
              <a:t>찾기 </a:t>
            </a:r>
            <a:r>
              <a:rPr lang="en-US" altLang="ko-KR" sz="2800" smtClean="0">
                <a:solidFill>
                  <a:schemeClr val="bg1"/>
                </a:solidFill>
              </a:rPr>
              <a:t>5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9" name="그림 1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ex04-15.html, etc/dom/shopping.html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document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createXxx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이용</a:t>
            </a:r>
          </a:p>
        </p:txBody>
      </p:sp>
      <p:graphicFrame>
        <p:nvGraphicFramePr>
          <p:cNvPr id="229446" name="Group 70"/>
          <p:cNvGraphicFramePr>
            <a:graphicFrameLocks noGrp="1"/>
          </p:cNvGraphicFramePr>
          <p:nvPr>
            <p:ph type="tbl" idx="4294967295"/>
          </p:nvPr>
        </p:nvGraphicFramePr>
        <p:xfrm>
          <a:off x="12827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33" name="Text Box 18"/>
          <p:cNvSpPr txBox="1">
            <a:spLocks noChangeArrowheads="1"/>
          </p:cNvSpPr>
          <p:nvPr/>
        </p:nvSpPr>
        <p:spPr bwMode="auto">
          <a:xfrm>
            <a:off x="444500" y="3521075"/>
            <a:ext cx="8093075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document.createElement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우유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4" name="Rectangle 19"/>
          <p:cNvSpPr>
            <a:spLocks noChangeArrowheads="1"/>
          </p:cNvSpPr>
          <p:nvPr/>
        </p:nvSpPr>
        <p:spPr bwMode="auto">
          <a:xfrm>
            <a:off x="6762328" y="352107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335" name="Rectangle 20"/>
          <p:cNvSpPr>
            <a:spLocks noChangeArrowheads="1"/>
          </p:cNvSpPr>
          <p:nvPr/>
        </p:nvSpPr>
        <p:spPr bwMode="auto">
          <a:xfrm>
            <a:off x="7378700" y="405447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우유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appendChild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마지막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자식노드로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추가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newLiNode = document.createElement("li");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7543800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7543800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우유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1431" name="AutoShape 7"/>
          <p:cNvCxnSpPr>
            <a:cxnSpLocks noChangeShapeType="1"/>
            <a:stCxn id="231430" idx="0"/>
            <a:endCxn id="231429" idx="2"/>
          </p:cNvCxnSpPr>
          <p:nvPr/>
        </p:nvCxnSpPr>
        <p:spPr bwMode="auto">
          <a:xfrm flipV="1">
            <a:off x="7924800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228600" y="2022475"/>
            <a:ext cx="7010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 smtClean="0"/>
              <a:t>("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우유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newLiNode.appendChild(newTextNode);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4351" name="AutoShape 13"/>
          <p:cNvCxnSpPr>
            <a:cxnSpLocks noChangeShapeType="1"/>
            <a:stCxn id="14346" idx="2"/>
            <a:endCxn id="14349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2" name="AutoShape 14"/>
          <p:cNvCxnSpPr>
            <a:cxnSpLocks noChangeShapeType="1"/>
            <a:stCxn id="14347" idx="2"/>
            <a:endCxn id="14350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3" name="AutoShape 15"/>
          <p:cNvCxnSpPr>
            <a:cxnSpLocks noChangeShapeType="1"/>
            <a:stCxn id="14347" idx="0"/>
            <a:endCxn id="14362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4" name="AutoShape 16"/>
          <p:cNvCxnSpPr>
            <a:cxnSpLocks noChangeShapeType="1"/>
            <a:stCxn id="14346" idx="0"/>
            <a:endCxn id="14362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5" name="AutoShape 17"/>
          <p:cNvCxnSpPr>
            <a:cxnSpLocks noChangeShapeType="1"/>
            <a:stCxn id="14362" idx="3"/>
            <a:endCxn id="14348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4357" name="Rectangle 19"/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358" name="AutoShape 20"/>
          <p:cNvCxnSpPr>
            <a:cxnSpLocks noChangeShapeType="1"/>
            <a:stCxn id="14356" idx="2"/>
            <a:endCxn id="14357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9" name="AutoShape 21"/>
          <p:cNvCxnSpPr>
            <a:cxnSpLocks noChangeShapeType="1"/>
            <a:stCxn id="14362" idx="0"/>
            <a:endCxn id="14357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0" name="Rectangle 22"/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30321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4362" name="Rectangle 24"/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4363" name="Rectangle 25"/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64" name="Rectangle 26"/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65" name="Rectangle 27"/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366" name="Rectangle 28"/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4367" name="Rectangle 29"/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368" name="AutoShape 30"/>
          <p:cNvCxnSpPr>
            <a:cxnSpLocks noChangeShapeType="1"/>
            <a:stCxn id="14363" idx="2"/>
            <a:endCxn id="14366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9" name="AutoShape 31"/>
          <p:cNvCxnSpPr>
            <a:cxnSpLocks noChangeShapeType="1"/>
            <a:stCxn id="14364" idx="2"/>
            <a:endCxn id="14367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0" name="AutoShape 32"/>
          <p:cNvCxnSpPr>
            <a:cxnSpLocks noChangeShapeType="1"/>
            <a:stCxn id="14363" idx="0"/>
            <a:endCxn id="14380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1" name="AutoShape 33"/>
          <p:cNvCxnSpPr>
            <a:cxnSpLocks noChangeShapeType="1"/>
            <a:stCxn id="14364" idx="0"/>
            <a:endCxn id="14362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2" name="AutoShape 34"/>
          <p:cNvCxnSpPr>
            <a:cxnSpLocks noChangeShapeType="1"/>
            <a:stCxn id="14380" idx="3"/>
            <a:endCxn id="14365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373" name="Rectangle 35"/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4374" name="Rectangle 36"/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375" name="AutoShape 37"/>
          <p:cNvCxnSpPr>
            <a:cxnSpLocks noChangeShapeType="1"/>
            <a:stCxn id="14373" idx="2"/>
            <a:endCxn id="14374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6" name="AutoShape 38"/>
          <p:cNvCxnSpPr>
            <a:cxnSpLocks noChangeShapeType="1"/>
            <a:stCxn id="14380" idx="0"/>
            <a:endCxn id="14374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77" name="Rectangle 39"/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78" name="Text Box 40"/>
          <p:cNvSpPr txBox="1">
            <a:spLocks noChangeArrowheads="1"/>
          </p:cNvSpPr>
          <p:nvPr/>
        </p:nvSpPr>
        <p:spPr bwMode="auto">
          <a:xfrm>
            <a:off x="63849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cxnSp>
        <p:nvCxnSpPr>
          <p:cNvPr id="46126" name="AutoShape 44"/>
          <p:cNvCxnSpPr>
            <a:cxnSpLocks noChangeShapeType="1"/>
            <a:stCxn id="14380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82" name="Rectangle 47"/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14383" name="AutoShape 48"/>
          <p:cNvCxnSpPr>
            <a:cxnSpLocks noChangeShapeType="1"/>
            <a:stCxn id="14381" idx="2"/>
            <a:endCxn id="14382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84" name="AutoShape 49"/>
          <p:cNvCxnSpPr>
            <a:cxnSpLocks noChangeShapeType="1"/>
            <a:stCxn id="14380" idx="2"/>
            <a:endCxn id="14381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85" name="Rectangle 50"/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86" name="Rectangle 51"/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387" name="AutoShape 52"/>
          <p:cNvCxnSpPr>
            <a:cxnSpLocks noChangeShapeType="1"/>
            <a:stCxn id="14385" idx="2"/>
            <a:endCxn id="14386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88" name="AutoShape 53"/>
          <p:cNvCxnSpPr>
            <a:cxnSpLocks noChangeShapeType="1"/>
            <a:stCxn id="14380" idx="2"/>
            <a:endCxn id="14385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89" name="직선 화살표 연결선 111"/>
          <p:cNvCxnSpPr>
            <a:cxnSpLocks noChangeShapeType="1"/>
            <a:stCxn id="14360" idx="3"/>
            <a:endCxn id="14377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purchases.appendChild(newLiNode);</a:t>
            </a:r>
          </a:p>
        </p:txBody>
      </p:sp>
      <p:pic>
        <p:nvPicPr>
          <p:cNvPr id="5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추가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7 L -0.02813 0.4099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nimBg="1"/>
      <p:bldP spid="231429" grpId="0" animBg="1"/>
      <p:bldP spid="231429" grpId="1" animBg="1"/>
      <p:bldP spid="231430" grpId="0" animBg="1"/>
      <p:bldP spid="231430" grpId="1" animBg="1"/>
      <p:bldP spid="231432" grpId="0" animBg="1"/>
      <p:bldP spid="231433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insertBefore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앞에 삽입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purchases.firstChild);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5373" name="AutoShape 13"/>
          <p:cNvCxnSpPr>
            <a:cxnSpLocks noChangeShapeType="1"/>
            <a:stCxn id="15368" idx="2"/>
            <a:endCxn id="15371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4" name="AutoShape 14"/>
          <p:cNvCxnSpPr>
            <a:cxnSpLocks noChangeShapeType="1"/>
            <a:stCxn id="15369" idx="2"/>
            <a:endCxn id="15372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5" name="AutoShape 15"/>
          <p:cNvCxnSpPr>
            <a:cxnSpLocks noChangeShapeType="1"/>
            <a:stCxn id="15369" idx="0"/>
            <a:endCxn id="15384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6" name="AutoShape 16"/>
          <p:cNvCxnSpPr>
            <a:cxnSpLocks noChangeShapeType="1"/>
            <a:stCxn id="15368" idx="0"/>
            <a:endCxn id="15384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7" name="AutoShape 17"/>
          <p:cNvCxnSpPr>
            <a:cxnSpLocks noChangeShapeType="1"/>
            <a:stCxn id="15384" idx="3"/>
            <a:endCxn id="15370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5380" name="AutoShape 20"/>
          <p:cNvCxnSpPr>
            <a:cxnSpLocks noChangeShapeType="1"/>
            <a:stCxn id="15378" idx="2"/>
            <a:endCxn id="15379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1" name="AutoShape 21"/>
          <p:cNvCxnSpPr>
            <a:cxnSpLocks noChangeShapeType="1"/>
            <a:stCxn id="15384" idx="0"/>
            <a:endCxn id="15379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7797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5390" name="AutoShape 30"/>
          <p:cNvCxnSpPr>
            <a:cxnSpLocks noChangeShapeType="1"/>
            <a:stCxn id="15385" idx="2"/>
            <a:endCxn id="15388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1" name="AutoShape 31"/>
          <p:cNvCxnSpPr>
            <a:cxnSpLocks noChangeShapeType="1"/>
            <a:stCxn id="15386" idx="2"/>
            <a:endCxn id="15389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2" name="AutoShape 32"/>
          <p:cNvCxnSpPr>
            <a:cxnSpLocks noChangeShapeType="1"/>
            <a:stCxn id="15385" idx="0"/>
            <a:endCxn id="15405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3" name="AutoShape 33"/>
          <p:cNvCxnSpPr>
            <a:cxnSpLocks noChangeShapeType="1"/>
            <a:stCxn id="15386" idx="0"/>
            <a:endCxn id="15384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4" name="AutoShape 34"/>
          <p:cNvCxnSpPr>
            <a:cxnSpLocks noChangeShapeType="1"/>
            <a:stCxn id="15405" idx="3"/>
            <a:endCxn id="15387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5397" name="AutoShape 37"/>
          <p:cNvCxnSpPr>
            <a:cxnSpLocks noChangeShapeType="1"/>
            <a:stCxn id="15395" idx="2"/>
            <a:endCxn id="15396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8" name="AutoShape 38"/>
          <p:cNvCxnSpPr>
            <a:cxnSpLocks noChangeShapeType="1"/>
            <a:stCxn id="15405" idx="0"/>
            <a:endCxn id="15396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61325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403" name="AutoShape 43"/>
          <p:cNvCxnSpPr>
            <a:cxnSpLocks noChangeShapeType="1"/>
            <a:stCxn id="15402" idx="0"/>
            <a:endCxn id="15401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4" name="AutoShape 44"/>
          <p:cNvCxnSpPr>
            <a:cxnSpLocks noChangeShapeType="1"/>
            <a:stCxn id="15405" idx="2"/>
            <a:endCxn id="15401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15408" name="AutoShape 48"/>
          <p:cNvCxnSpPr>
            <a:cxnSpLocks noChangeShapeType="1"/>
            <a:stCxn id="15406" idx="2"/>
            <a:endCxn id="15407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9" name="AutoShape 49"/>
          <p:cNvCxnSpPr>
            <a:cxnSpLocks noChangeShapeType="1"/>
            <a:stCxn id="15405" idx="2"/>
            <a:endCxn id="15406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5412" name="AutoShape 52"/>
          <p:cNvCxnSpPr>
            <a:cxnSpLocks noChangeShapeType="1"/>
            <a:stCxn id="15410" idx="2"/>
            <a:endCxn id="15411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3" name="AutoShape 53"/>
          <p:cNvCxnSpPr>
            <a:cxnSpLocks noChangeShapeType="1"/>
            <a:stCxn id="15405" idx="2"/>
            <a:endCxn id="15410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4" name="직선 화살표 연결선 56"/>
          <p:cNvCxnSpPr>
            <a:cxnSpLocks noChangeShapeType="1"/>
            <a:stCxn id="15382" idx="3"/>
            <a:endCxn id="15399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삽입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removeChild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계란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6396" name="AutoShape 12"/>
          <p:cNvCxnSpPr>
            <a:cxnSpLocks noChangeShapeType="1"/>
            <a:stCxn id="16389" idx="2"/>
            <a:endCxn id="16393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7" name="AutoShape 13"/>
          <p:cNvCxnSpPr>
            <a:cxnSpLocks noChangeShapeType="1"/>
            <a:stCxn id="16390" idx="2"/>
            <a:endCxn id="16394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8" name="AutoShape 14"/>
          <p:cNvCxnSpPr>
            <a:cxnSpLocks noChangeShapeType="1"/>
            <a:stCxn id="16391" idx="2"/>
            <a:endCxn id="16395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9" name="AutoShape 15"/>
          <p:cNvCxnSpPr>
            <a:cxnSpLocks noChangeShapeType="1"/>
            <a:stCxn id="16390" idx="0"/>
            <a:endCxn id="16413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0" name="AutoShape 16"/>
          <p:cNvCxnSpPr>
            <a:cxnSpLocks noChangeShapeType="1"/>
            <a:stCxn id="16389" idx="0"/>
            <a:endCxn id="16413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1" name="AutoShape 17"/>
          <p:cNvCxnSpPr>
            <a:cxnSpLocks noChangeShapeType="1"/>
            <a:stCxn id="16391" idx="0"/>
            <a:endCxn id="16413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2" name="AutoShape 18"/>
          <p:cNvCxnSpPr>
            <a:cxnSpLocks noChangeShapeType="1"/>
            <a:stCxn id="16413" idx="3"/>
            <a:endCxn id="16392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6405" name="AutoShape 21"/>
          <p:cNvCxnSpPr>
            <a:cxnSpLocks noChangeShapeType="1"/>
            <a:stCxn id="16403" idx="2"/>
            <a:endCxn id="16404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6" name="AutoShape 22"/>
          <p:cNvCxnSpPr>
            <a:cxnSpLocks noChangeShapeType="1"/>
            <a:stCxn id="16413" idx="0"/>
            <a:endCxn id="16404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3479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11" name="AutoShape 27"/>
          <p:cNvCxnSpPr>
            <a:cxnSpLocks noChangeShapeType="1"/>
            <a:stCxn id="16410" idx="0"/>
            <a:endCxn id="16409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2" name="AutoShape 28"/>
          <p:cNvCxnSpPr>
            <a:cxnSpLocks noChangeShapeType="1"/>
            <a:stCxn id="16413" idx="2"/>
            <a:endCxn id="16409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계란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6419" name="AutoShape 35"/>
          <p:cNvCxnSpPr>
            <a:cxnSpLocks noChangeShapeType="1"/>
            <a:stCxn id="16414" idx="2"/>
            <a:endCxn id="16417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0" name="AutoShape 36"/>
          <p:cNvCxnSpPr>
            <a:cxnSpLocks noChangeShapeType="1"/>
            <a:stCxn id="16415" idx="2"/>
            <a:endCxn id="16418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1" name="AutoShape 37"/>
          <p:cNvCxnSpPr>
            <a:cxnSpLocks noChangeShapeType="1"/>
            <a:stCxn id="16414" idx="0"/>
            <a:endCxn id="16434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2" name="AutoShape 38"/>
          <p:cNvCxnSpPr>
            <a:cxnSpLocks noChangeShapeType="1"/>
            <a:stCxn id="16415" idx="0"/>
            <a:endCxn id="16434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3" name="AutoShape 39"/>
          <p:cNvCxnSpPr>
            <a:cxnSpLocks noChangeShapeType="1"/>
            <a:stCxn id="16434" idx="3"/>
            <a:endCxn id="16416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6426" name="AutoShape 42"/>
          <p:cNvCxnSpPr>
            <a:cxnSpLocks noChangeShapeType="1"/>
            <a:stCxn id="16424" idx="2"/>
            <a:endCxn id="16425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7" name="AutoShape 43"/>
          <p:cNvCxnSpPr>
            <a:cxnSpLocks noChangeShapeType="1"/>
            <a:stCxn id="16434" idx="0"/>
            <a:endCxn id="16425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66151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32" name="AutoShape 48"/>
          <p:cNvCxnSpPr>
            <a:cxnSpLocks noChangeShapeType="1"/>
            <a:stCxn id="16431" idx="0"/>
            <a:endCxn id="16430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33" name="AutoShape 49"/>
          <p:cNvCxnSpPr>
            <a:cxnSpLocks noChangeShapeType="1"/>
            <a:stCxn id="16434" idx="2"/>
            <a:endCxn id="16430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pic>
        <p:nvPicPr>
          <p:cNvPr id="5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삭제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복사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cloneNode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하위 모든 노드를 같이 복사하고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지정한 노드만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2212975"/>
            <a:ext cx="8093075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purchases.appendChild(cloneLi);</a:t>
            </a:r>
          </a:p>
        </p:txBody>
      </p:sp>
      <p:sp>
        <p:nvSpPr>
          <p:cNvPr id="17413" name="Rectangle 52"/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14" name="Rectangle 53"/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15" name="Rectangle 54"/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416" name="Rectangle 55"/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7" name="Rectangle 56"/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계란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18" name="AutoShape 57"/>
          <p:cNvCxnSpPr>
            <a:cxnSpLocks noChangeShapeType="1"/>
            <a:stCxn id="17413" idx="2"/>
            <a:endCxn id="17416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AutoShape 58"/>
          <p:cNvCxnSpPr>
            <a:cxnSpLocks noChangeShapeType="1"/>
            <a:stCxn id="17414" idx="2"/>
            <a:endCxn id="17417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0" name="AutoShape 59"/>
          <p:cNvCxnSpPr>
            <a:cxnSpLocks noChangeShapeType="1"/>
            <a:stCxn id="17414" idx="0"/>
            <a:endCxn id="17429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AutoShape 60"/>
          <p:cNvCxnSpPr>
            <a:cxnSpLocks noChangeShapeType="1"/>
            <a:stCxn id="17413" idx="0"/>
            <a:endCxn id="17429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AutoShape 61"/>
          <p:cNvCxnSpPr>
            <a:cxnSpLocks noChangeShapeType="1"/>
            <a:stCxn id="17429" idx="3"/>
            <a:endCxn id="17415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423" name="Rectangle 62"/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7424" name="Rectangle 63"/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7425" name="AutoShape 64"/>
          <p:cNvCxnSpPr>
            <a:cxnSpLocks noChangeShapeType="1"/>
            <a:stCxn id="17423" idx="2"/>
            <a:endCxn id="17424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AutoShape 65"/>
          <p:cNvCxnSpPr>
            <a:cxnSpLocks noChangeShapeType="1"/>
            <a:stCxn id="17429" idx="0"/>
            <a:endCxn id="17424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7" name="Rectangle 66"/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8" name="Text Box 67"/>
          <p:cNvSpPr txBox="1">
            <a:spLocks noChangeArrowheads="1"/>
          </p:cNvSpPr>
          <p:nvPr/>
        </p:nvSpPr>
        <p:spPr bwMode="auto">
          <a:xfrm>
            <a:off x="28289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7429" name="Rectangle 68"/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7431" name="Rectangle 70"/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 smtClean="0"/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32" name="AutoShape 71"/>
          <p:cNvCxnSpPr>
            <a:cxnSpLocks noChangeShapeType="1"/>
            <a:endCxn id="17431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3" name="AutoShape 72"/>
          <p:cNvCxnSpPr>
            <a:cxnSpLocks noChangeShapeType="1"/>
            <a:endCxn id="17429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4" name="Rectangle 74"/>
          <p:cNvSpPr>
            <a:spLocks noChangeArrowheads="1"/>
          </p:cNvSpPr>
          <p:nvPr/>
        </p:nvSpPr>
        <p:spPr bwMode="auto">
          <a:xfrm>
            <a:off x="7554913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35" name="Rectangle 75"/>
          <p:cNvSpPr>
            <a:spLocks noChangeArrowheads="1"/>
          </p:cNvSpPr>
          <p:nvPr/>
        </p:nvSpPr>
        <p:spPr bwMode="auto">
          <a:xfrm>
            <a:off x="7554913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36" name="AutoShape 76"/>
          <p:cNvCxnSpPr>
            <a:cxnSpLocks noChangeShapeType="1"/>
          </p:cNvCxnSpPr>
          <p:nvPr/>
        </p:nvCxnSpPr>
        <p:spPr bwMode="auto">
          <a:xfrm>
            <a:off x="7935913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7" name="Rectangle 77"/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38" name="Rectangle 78"/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39" name="Rectangle 80"/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440" name="Rectangle 81"/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41" name="Rectangle 82"/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계란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42" name="AutoShape 84"/>
          <p:cNvCxnSpPr>
            <a:cxnSpLocks noChangeShapeType="1"/>
            <a:stCxn id="17437" idx="2"/>
            <a:endCxn id="17440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3" name="AutoShape 85"/>
          <p:cNvCxnSpPr>
            <a:cxnSpLocks noChangeShapeType="1"/>
            <a:stCxn id="17438" idx="2"/>
            <a:endCxn id="17441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87"/>
          <p:cNvCxnSpPr>
            <a:cxnSpLocks noChangeShapeType="1"/>
            <a:stCxn id="17438" idx="0"/>
            <a:endCxn id="17458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88"/>
          <p:cNvCxnSpPr>
            <a:cxnSpLocks noChangeShapeType="1"/>
            <a:stCxn id="17437" idx="0"/>
            <a:endCxn id="17458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89"/>
          <p:cNvCxnSpPr>
            <a:cxnSpLocks noChangeShapeType="1"/>
            <a:endCxn id="17458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90"/>
          <p:cNvCxnSpPr>
            <a:cxnSpLocks noChangeShapeType="1"/>
            <a:stCxn id="17458" idx="3"/>
            <a:endCxn id="17439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448" name="Rectangle 91"/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7449" name="Rectangle 92"/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7450" name="AutoShape 93"/>
          <p:cNvCxnSpPr>
            <a:cxnSpLocks noChangeShapeType="1"/>
            <a:stCxn id="17448" idx="2"/>
            <a:endCxn id="17449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94"/>
          <p:cNvCxnSpPr>
            <a:cxnSpLocks noChangeShapeType="1"/>
            <a:stCxn id="17458" idx="0"/>
            <a:endCxn id="17449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2" name="Rectangle 95"/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53" name="Text Box 96"/>
          <p:cNvSpPr txBox="1">
            <a:spLocks noChangeArrowheads="1"/>
          </p:cNvSpPr>
          <p:nvPr/>
        </p:nvSpPr>
        <p:spPr bwMode="auto">
          <a:xfrm>
            <a:off x="63087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7454" name="Rectangle 97"/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55" name="Rectangle 98"/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56" name="AutoShape 99"/>
          <p:cNvCxnSpPr>
            <a:cxnSpLocks noChangeShapeType="1"/>
            <a:stCxn id="17455" idx="0"/>
            <a:endCxn id="17454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100"/>
          <p:cNvCxnSpPr>
            <a:cxnSpLocks noChangeShapeType="1"/>
            <a:stCxn id="17458" idx="2"/>
            <a:endCxn id="17454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Rectangle 101"/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7459" name="Rectangle 102"/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60" name="Rectangle 103"/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두부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61" name="AutoShape 104"/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Rectangle 97"/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5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복사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</a:t>
            </a:r>
            <a:r>
              <a:rPr kumimoji="0" lang="en-US" altLang="ko-KR" sz="2800" dirty="0" smtClean="0"/>
              <a:t>Ajax </a:t>
            </a:r>
            <a:r>
              <a:rPr kumimoji="0" lang="ko-KR" altLang="en-US" sz="2800" dirty="0" smtClean="0"/>
              <a:t>프로그래밍</a:t>
            </a:r>
            <a:endParaRPr kumimoji="0" lang="ko-KR" altLang="en-US" sz="2800" dirty="0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 smtClean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 smtClean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 smtClean="0">
                <a:solidFill>
                  <a:schemeClr val="bg1"/>
                </a:solidFill>
              </a:rPr>
              <a:t>기본</a:t>
            </a:r>
            <a:endParaRPr kumimoji="0"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599238" y="6402388"/>
            <a:ext cx="2133600" cy="365125"/>
          </a:xfrm>
        </p:spPr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17</a:t>
            </a:fld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1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21" name="슬라이드 번호 개체 틀 7"/>
          <p:cNvSpPr txBox="1">
            <a:spLocks/>
          </p:cNvSpPr>
          <p:nvPr/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b="0" kern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dirty="0" smtClean="0"/>
          </a:p>
        </p:txBody>
      </p:sp>
      <p:pic>
        <p:nvPicPr>
          <p:cNvPr id="24" name="그림 23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5" name="그림 24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6" name="그림 25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7" name="그림 26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8" name="그림 2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Ajax(Asynchronous Javascript + XML)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웹 어플리케이션 개발시에 클라이언트와 서버의 통신방법에 대한 형태로 자바스크립트와 </a:t>
            </a:r>
            <a:r>
              <a:rPr lang="en-US" altLang="ko-KR" b="0"/>
              <a:t>XML</a:t>
            </a:r>
            <a:r>
              <a:rPr lang="ko-KR" altLang="en-US" b="0"/>
              <a:t>에 기반한 비동기 통신기법을 사용함</a:t>
            </a:r>
            <a:r>
              <a:rPr lang="en-US" altLang="ko-KR" b="0"/>
              <a:t>. </a:t>
            </a:r>
            <a:r>
              <a:rPr lang="ko-KR" altLang="en-US" b="0"/>
              <a:t>즉</a:t>
            </a:r>
            <a:r>
              <a:rPr lang="en-US" altLang="ko-KR" b="0"/>
              <a:t>, </a:t>
            </a:r>
            <a:r>
              <a:rPr lang="ko-KR" altLang="en-US" b="0"/>
              <a:t>자바스크립트로 </a:t>
            </a:r>
            <a:r>
              <a:rPr lang="en-US" altLang="ko-KR" b="0"/>
              <a:t>HTTP</a:t>
            </a:r>
            <a:r>
              <a:rPr lang="ko-KR" altLang="en-US" b="0"/>
              <a:t>요청을 보내고 </a:t>
            </a:r>
            <a:r>
              <a:rPr lang="en-US" altLang="ko-KR" b="0"/>
              <a:t>XML</a:t>
            </a:r>
            <a:r>
              <a:rPr lang="ko-KR" altLang="en-US" b="0"/>
              <a:t>로 응답을 받아서 처리하는 개발방식</a:t>
            </a:r>
            <a:r>
              <a:rPr lang="en-US" altLang="ko-KR" b="0"/>
              <a:t>.</a:t>
            </a:r>
            <a:endParaRPr lang="ko-KR" altLang="en-US" b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Ajax </a:t>
            </a:r>
            <a:r>
              <a:rPr lang="ko-KR" altLang="en-US" sz="2800" dirty="0" smtClean="0">
                <a:solidFill>
                  <a:schemeClr val="bg1"/>
                </a:solidFill>
              </a:rPr>
              <a:t>란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서버와 비동기 통신을 하는 객체</a:t>
            </a:r>
            <a:endParaRPr lang="en-US" altLang="ko-KR" sz="2000"/>
          </a:p>
          <a:p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생성 방법</a:t>
            </a:r>
          </a:p>
          <a:p>
            <a:pPr lvl="2"/>
            <a:r>
              <a:rPr lang="en-US" altLang="ko-KR" b="0"/>
              <a:t>- new XMLHttpRequest()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XMLHttpRequest </a:t>
            </a:r>
            <a:r>
              <a:rPr lang="ko-KR" altLang="en-US" sz="2000"/>
              <a:t>주요 메소드</a:t>
            </a:r>
            <a:endParaRPr lang="en-US" altLang="ko-KR" sz="2000"/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4" name="Group 400"/>
          <p:cNvGraphicFramePr>
            <a:graphicFrameLocks noGrp="1"/>
          </p:cNvGraphicFramePr>
          <p:nvPr/>
        </p:nvGraphicFramePr>
        <p:xfrm>
          <a:off x="304800" y="2781300"/>
          <a:ext cx="8607425" cy="2834640"/>
        </p:xfrm>
        <a:graphic>
          <a:graphicData uri="http://schemas.openxmlformats.org/drawingml/2006/table">
            <a:tbl>
              <a:tblPr/>
              <a:tblGrid>
                <a:gridCol w="24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(method,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XMLHttpRequest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1998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레벨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2000</a:t>
            </a:r>
            <a:r>
              <a:rPr lang="ko-KR" altLang="en-US" b="0" dirty="0" smtClean="0"/>
              <a:t>년 </a:t>
            </a:r>
            <a:r>
              <a:rPr lang="en-US" altLang="ko-KR" b="0" dirty="0" smtClean="0"/>
              <a:t>11</a:t>
            </a:r>
            <a:r>
              <a:rPr lang="ko-KR" altLang="en-US" b="0" dirty="0" smtClean="0"/>
              <a:t>월 </a:t>
            </a:r>
            <a:r>
              <a:rPr lang="en-US" altLang="ko-KR" b="0" dirty="0" smtClean="0"/>
              <a:t>DOM </a:t>
            </a:r>
            <a:r>
              <a:rPr lang="ko-KR" altLang="en-US" b="0" dirty="0"/>
              <a:t>레벨 </a:t>
            </a:r>
            <a:r>
              <a:rPr lang="en-US" altLang="ko-KR" b="0" dirty="0" smtClean="0"/>
              <a:t>2 </a:t>
            </a:r>
            <a:r>
              <a:rPr lang="ko-KR" altLang="en-US" b="0" dirty="0" smtClean="0"/>
              <a:t>발표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en-US" altLang="ko-KR" b="0" smtClean="0"/>
              <a:t>2004</a:t>
            </a:r>
            <a:r>
              <a:rPr lang="ko-KR" altLang="en-US" b="0" dirty="0" smtClean="0"/>
              <a:t>년 </a:t>
            </a:r>
            <a:r>
              <a:rPr lang="en-US" altLang="ko-KR" b="0" dirty="0" smtClean="0"/>
              <a:t>04</a:t>
            </a:r>
            <a:r>
              <a:rPr lang="ko-KR" altLang="en-US" b="0" dirty="0" smtClean="0"/>
              <a:t>월 </a:t>
            </a:r>
            <a:r>
              <a:rPr lang="en-US" altLang="ko-KR" b="0" dirty="0" smtClean="0"/>
              <a:t>DOM </a:t>
            </a:r>
            <a:r>
              <a:rPr lang="ko-KR" altLang="en-US" b="0" dirty="0"/>
              <a:t>레벨 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발표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/>
              <a:t>2015</a:t>
            </a:r>
            <a:r>
              <a:rPr lang="ko-KR" altLang="en-US" b="0" dirty="0" smtClean="0"/>
              <a:t>년</a:t>
            </a:r>
            <a:r>
              <a:rPr lang="en-US" altLang="ko-KR" b="0" dirty="0" smtClean="0"/>
              <a:t> 11</a:t>
            </a:r>
            <a:r>
              <a:rPr lang="ko-KR" altLang="en-US" b="0" dirty="0" smtClean="0"/>
              <a:t>월 </a:t>
            </a:r>
            <a:r>
              <a:rPr lang="en-US" altLang="ko-KR" b="0" dirty="0" smtClean="0"/>
              <a:t>DOM </a:t>
            </a:r>
            <a:r>
              <a:rPr lang="ko-KR" altLang="en-US" b="0" dirty="0" smtClean="0"/>
              <a:t>레벨 </a:t>
            </a:r>
            <a:r>
              <a:rPr lang="en-US" altLang="ko-KR" b="0" smtClean="0"/>
              <a:t>4 </a:t>
            </a:r>
            <a:r>
              <a:rPr lang="ko-KR" altLang="en-US" b="0" smtClean="0"/>
              <a:t>발표</a:t>
            </a:r>
            <a:endParaRPr lang="en-US" altLang="ko-KR" b="0" smtClean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en-US" altLang="ko-KR" b="0" smtClean="0"/>
              <a:t>2019</a:t>
            </a:r>
            <a:r>
              <a:rPr lang="ko-KR" altLang="en-US" b="0" smtClean="0"/>
              <a:t>년 </a:t>
            </a:r>
            <a:r>
              <a:rPr lang="en-US" altLang="ko-KR" b="0" smtClean="0"/>
              <a:t>05</a:t>
            </a:r>
            <a:r>
              <a:rPr lang="ko-KR" altLang="en-US" b="0" smtClean="0"/>
              <a:t>월 </a:t>
            </a:r>
            <a:r>
              <a:rPr lang="en-US" altLang="ko-KR" b="0" smtClean="0"/>
              <a:t>W3C</a:t>
            </a:r>
            <a:r>
              <a:rPr lang="ko-KR" altLang="en-US" b="0" smtClean="0"/>
              <a:t>에서 </a:t>
            </a:r>
            <a:r>
              <a:rPr lang="en-US" altLang="ko-KR" b="0" smtClean="0"/>
              <a:t>WHATWG</a:t>
            </a:r>
            <a:r>
              <a:rPr lang="ko-KR" altLang="en-US" b="0" smtClean="0"/>
              <a:t>으로 이관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smtClean="0"/>
              <a:t>https</a:t>
            </a:r>
            <a:r>
              <a:rPr lang="en-US" altLang="ko-KR" b="0" smtClean="0"/>
              <a:t>://dom.spec.whatwg.org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HTML, XML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등의 문서를 제어하기 위한 방법을 정의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복잡한 문서를 일정한 규칙에 의해 객체로 모형화 시키고 이를 이용하여 문서를 제어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특정 요소를 추출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이동 등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DOM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직사각형 13"/>
          <p:cNvSpPr>
            <a:spLocks noChangeArrowheads="1"/>
          </p:cNvSpPr>
          <p:nvPr/>
        </p:nvSpPr>
        <p:spPr bwMode="auto">
          <a:xfrm>
            <a:off x="395288" y="836613"/>
            <a:ext cx="72723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콜백함수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서버에 요청을 보내기 전에 </a:t>
            </a:r>
            <a:r>
              <a:rPr lang="en-US" altLang="ko-KR" b="0" dirty="0" err="1"/>
              <a:t>XMLHttpRequest</a:t>
            </a: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en-US" altLang="ko-KR" b="0" dirty="0" err="1" smtClean="0"/>
              <a:t>onload</a:t>
            </a:r>
            <a:r>
              <a:rPr lang="en-US" altLang="ko-KR" b="0" dirty="0" smtClean="0"/>
              <a:t> </a:t>
            </a:r>
            <a:r>
              <a:rPr lang="ko-KR" altLang="en-US" b="0" dirty="0"/>
              <a:t>속성에 응답 받을 함수를 지정하면 </a:t>
            </a:r>
            <a:r>
              <a:rPr lang="ko-KR" altLang="en-US" b="0" dirty="0" smtClean="0"/>
              <a:t>응답이 도착한 후에 해당 </a:t>
            </a:r>
            <a:r>
              <a:rPr lang="ko-KR" altLang="en-US" b="0" dirty="0"/>
              <a:t>함수가 호출</a:t>
            </a:r>
            <a:endParaRPr lang="en-US" altLang="ko-KR" sz="2000" b="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148" name="Text Box 17"/>
          <p:cNvSpPr txBox="1">
            <a:spLocks noChangeArrowheads="1"/>
          </p:cNvSpPr>
          <p:nvPr/>
        </p:nvSpPr>
        <p:spPr bwMode="auto">
          <a:xfrm>
            <a:off x="327025" y="3182939"/>
            <a:ext cx="8566150" cy="204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b="0" dirty="0" err="1">
                <a:solidFill>
                  <a:srgbClr val="000000"/>
                </a:solidFill>
              </a:rPr>
              <a:t>xhr</a:t>
            </a:r>
            <a:r>
              <a:rPr lang="en-US" altLang="ko-KR" b="0" dirty="0">
                <a:solidFill>
                  <a:srgbClr val="000000"/>
                </a:solidFill>
              </a:rPr>
              <a:t>= new </a:t>
            </a:r>
            <a:r>
              <a:rPr lang="en-US" altLang="ko-KR" b="0" dirty="0" err="1">
                <a:solidFill>
                  <a:srgbClr val="000000"/>
                </a:solidFill>
              </a:rPr>
              <a:t>XMLHttpRequest</a:t>
            </a:r>
            <a:r>
              <a:rPr lang="en-US" altLang="ko-KR" b="0" dirty="0">
                <a:solidFill>
                  <a:srgbClr val="000000"/>
                </a:solidFill>
              </a:rPr>
              <a:t>();</a:t>
            </a:r>
            <a:endParaRPr lang="ko-KR" altLang="en-US" b="0" dirty="0"/>
          </a:p>
          <a:p>
            <a:r>
              <a:rPr lang="en-US" altLang="ko-KR" b="0" dirty="0" err="1" smtClean="0">
                <a:solidFill>
                  <a:srgbClr val="000000"/>
                </a:solidFill>
              </a:rPr>
              <a:t>xhr.onload</a:t>
            </a:r>
            <a:r>
              <a:rPr lang="en-US" altLang="ko-KR" b="0" dirty="0" smtClean="0">
                <a:solidFill>
                  <a:srgbClr val="000000"/>
                </a:solidFill>
              </a:rPr>
              <a:t> </a:t>
            </a:r>
            <a:r>
              <a:rPr lang="en-US" altLang="ko-KR" b="0" dirty="0">
                <a:solidFill>
                  <a:srgbClr val="000000"/>
                </a:solidFill>
              </a:rPr>
              <a:t>= </a:t>
            </a:r>
            <a:r>
              <a:rPr lang="en-US" altLang="ko-KR" b="0" dirty="0" smtClean="0">
                <a:solidFill>
                  <a:srgbClr val="7F0055"/>
                </a:solidFill>
              </a:rPr>
              <a:t>function</a:t>
            </a:r>
            <a:r>
              <a:rPr lang="en-US" altLang="ko-KR" b="0" dirty="0" smtClean="0">
                <a:solidFill>
                  <a:srgbClr val="000000"/>
                </a:solidFill>
              </a:rPr>
              <a:t>()</a:t>
            </a:r>
            <a:r>
              <a:rPr lang="en-US" altLang="ko-KR" b="0" dirty="0" smtClean="0">
                <a:solidFill>
                  <a:srgbClr val="7F0055"/>
                </a:solidFill>
              </a:rPr>
              <a:t>{</a:t>
            </a:r>
            <a:endParaRPr lang="en-US" altLang="ko-KR" b="0" dirty="0">
              <a:solidFill>
                <a:srgbClr val="7F0055"/>
              </a:solidFill>
            </a:endParaRPr>
          </a:p>
          <a:p>
            <a:r>
              <a:rPr lang="en-US" altLang="ko-KR" b="0" dirty="0">
                <a:solidFill>
                  <a:srgbClr val="7F0055"/>
                </a:solidFill>
              </a:rPr>
              <a:t>	......</a:t>
            </a:r>
            <a:endParaRPr lang="en-US" altLang="ko-KR" b="0" dirty="0"/>
          </a:p>
          <a:p>
            <a:r>
              <a:rPr lang="en-US" altLang="ko-KR" b="0" dirty="0" smtClean="0">
                <a:solidFill>
                  <a:srgbClr val="7F0055"/>
                </a:solidFill>
              </a:rPr>
              <a:t>}</a:t>
            </a:r>
            <a:r>
              <a:rPr lang="en-US" altLang="ko-KR" b="0" dirty="0" smtClean="0">
                <a:solidFill>
                  <a:srgbClr val="000000"/>
                </a:solidFill>
              </a:rPr>
              <a:t>;</a:t>
            </a:r>
            <a:endParaRPr lang="en-US" altLang="ko-KR" b="0" dirty="0"/>
          </a:p>
          <a:p>
            <a:r>
              <a:rPr lang="en-US" altLang="ko-KR" b="0" dirty="0" err="1">
                <a:solidFill>
                  <a:srgbClr val="000000"/>
                </a:solidFill>
              </a:rPr>
              <a:t>xhr.open</a:t>
            </a:r>
            <a:r>
              <a:rPr lang="en-US" altLang="ko-KR" b="0" dirty="0" smtClean="0">
                <a:solidFill>
                  <a:srgbClr val="000000"/>
                </a:solidFill>
              </a:rPr>
              <a:t>(</a:t>
            </a:r>
            <a:r>
              <a:rPr lang="en-US" altLang="ko-KR" b="0" dirty="0" smtClean="0">
                <a:solidFill>
                  <a:srgbClr val="8E00FF"/>
                </a:solidFill>
              </a:rPr>
              <a:t>"GET"</a:t>
            </a:r>
            <a:r>
              <a:rPr lang="en-US" altLang="ko-KR" b="0" dirty="0" smtClean="0">
                <a:solidFill>
                  <a:srgbClr val="000000"/>
                </a:solidFill>
              </a:rPr>
              <a:t>, </a:t>
            </a:r>
            <a:r>
              <a:rPr lang="en-US" altLang="ko-KR" b="0" dirty="0">
                <a:solidFill>
                  <a:srgbClr val="8E00FF"/>
                </a:solidFill>
              </a:rPr>
              <a:t>"/</a:t>
            </a:r>
            <a:r>
              <a:rPr lang="en-US" altLang="ko-KR" b="0" dirty="0" smtClean="0">
                <a:solidFill>
                  <a:srgbClr val="8E00FF"/>
                </a:solidFill>
              </a:rPr>
              <a:t>time"</a:t>
            </a:r>
            <a:r>
              <a:rPr lang="en-US" altLang="ko-KR" b="0" dirty="0" smtClean="0">
                <a:solidFill>
                  <a:srgbClr val="000000"/>
                </a:solidFill>
              </a:rPr>
              <a:t>, </a:t>
            </a:r>
            <a:r>
              <a:rPr lang="en-US" altLang="ko-KR" b="0" dirty="0">
                <a:solidFill>
                  <a:srgbClr val="7F0055"/>
                </a:solidFill>
              </a:rPr>
              <a:t>true</a:t>
            </a:r>
            <a:r>
              <a:rPr lang="en-US" altLang="ko-KR" b="0" dirty="0">
                <a:solidFill>
                  <a:srgbClr val="000000"/>
                </a:solidFill>
              </a:rPr>
              <a:t>);</a:t>
            </a:r>
            <a:endParaRPr lang="en-US" altLang="ko-KR" b="0" dirty="0"/>
          </a:p>
          <a:p>
            <a:pPr algn="just"/>
            <a:r>
              <a:rPr lang="en-US" altLang="ko-KR" b="0" dirty="0" err="1">
                <a:solidFill>
                  <a:srgbClr val="000000"/>
                </a:solidFill>
              </a:rPr>
              <a:t>xhr.send</a:t>
            </a:r>
            <a:r>
              <a:rPr lang="en-US" altLang="ko-KR" b="0" dirty="0" smtClean="0">
                <a:solidFill>
                  <a:srgbClr val="000000"/>
                </a:solidFill>
              </a:rPr>
              <a:t>();</a:t>
            </a:r>
            <a:endParaRPr lang="en-US" altLang="ko-KR" b="0" dirty="0">
              <a:solidFill>
                <a:srgbClr val="7F0055"/>
              </a:solidFill>
            </a:endParaRPr>
          </a:p>
          <a:p>
            <a:pPr algn="just"/>
            <a:endParaRPr lang="en-US" altLang="ko-KR" b="0" dirty="0"/>
          </a:p>
        </p:txBody>
      </p:sp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327025" y="2801938"/>
            <a:ext cx="8566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JavaScript </a:t>
            </a:r>
            <a:r>
              <a:rPr lang="ko-KR" altLang="en-US"/>
              <a:t>코드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서버 응답 처리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23267982"/>
              </p:ext>
            </p:extLst>
          </p:nvPr>
        </p:nvGraphicFramePr>
        <p:xfrm>
          <a:off x="179388" y="1324704"/>
          <a:ext cx="8784976" cy="4206240"/>
        </p:xfrm>
        <a:graphic>
          <a:graphicData uri="http://schemas.openxmlformats.org/drawingml/2006/table">
            <a:tbl>
              <a:tblPr/>
              <a:tblGrid>
                <a:gridCol w="157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- 0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초기화 이전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open()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- 1 :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로드되지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않은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send()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메서드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 :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로드된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()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메소드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호출 후 응답헤더와 상태 받음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- 3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상호작용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데이터를 받고 있는 상태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- 4 :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완료 상태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모든 데이터를 받은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onload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응답이 도착하면 발생하는 이벤트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XMLHttpRequest</a:t>
            </a:r>
            <a:r>
              <a:rPr lang="ko-KR" altLang="en-US" sz="2800" dirty="0" smtClean="0">
                <a:solidFill>
                  <a:schemeClr val="bg1"/>
                </a:solidFill>
              </a:rPr>
              <a:t>의 속성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ajax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/gettime.html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908050"/>
            <a:ext cx="7467600" cy="449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nb-NO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nb-NO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nb-NO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쇼핑목록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body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h1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쇼핑 목록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h1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사야할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두부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계란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라면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body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041650"/>
            <a:ext cx="3971925" cy="278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Document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97113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382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859213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8382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title</a:t>
            </a: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2563813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h1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58420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5003800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5842000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6680200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3859213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p</a:t>
            </a: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6804025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5003800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5842000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5136" name="Rectangle 18"/>
          <p:cNvSpPr>
            <a:spLocks noChangeArrowheads="1"/>
          </p:cNvSpPr>
          <p:nvPr/>
        </p:nvSpPr>
        <p:spPr bwMode="auto">
          <a:xfrm>
            <a:off x="6680200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37" name="AutoShape 19"/>
          <p:cNvCxnSpPr>
            <a:cxnSpLocks noChangeShapeType="1"/>
            <a:stCxn id="5124" idx="0"/>
            <a:endCxn id="5123" idx="2"/>
          </p:cNvCxnSpPr>
          <p:nvPr/>
        </p:nvCxnSpPr>
        <p:spPr bwMode="auto">
          <a:xfrm flipV="1">
            <a:off x="1219200" y="1289050"/>
            <a:ext cx="1458913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8" name="AutoShape 20"/>
          <p:cNvCxnSpPr>
            <a:cxnSpLocks noChangeShapeType="1"/>
            <a:stCxn id="5123" idx="2"/>
            <a:endCxn id="5125" idx="0"/>
          </p:cNvCxnSpPr>
          <p:nvPr/>
        </p:nvCxnSpPr>
        <p:spPr bwMode="auto">
          <a:xfrm>
            <a:off x="2678113" y="1289050"/>
            <a:ext cx="1562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9" name="AutoShape 22"/>
          <p:cNvCxnSpPr>
            <a:cxnSpLocks noChangeShapeType="1"/>
            <a:stCxn id="5126" idx="0"/>
            <a:endCxn id="5124" idx="2"/>
          </p:cNvCxnSpPr>
          <p:nvPr/>
        </p:nvCxnSpPr>
        <p:spPr bwMode="auto">
          <a:xfrm rot="5400000" flipH="1" flipV="1">
            <a:off x="914401" y="24320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0" name="AutoShape 23"/>
          <p:cNvCxnSpPr>
            <a:cxnSpLocks noChangeShapeType="1"/>
            <a:stCxn id="5127" idx="0"/>
            <a:endCxn id="5125" idx="2"/>
          </p:cNvCxnSpPr>
          <p:nvPr/>
        </p:nvCxnSpPr>
        <p:spPr bwMode="auto">
          <a:xfrm flipV="1">
            <a:off x="2944813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1" name="AutoShape 24"/>
          <p:cNvCxnSpPr>
            <a:cxnSpLocks noChangeShapeType="1"/>
            <a:stCxn id="5132" idx="0"/>
            <a:endCxn id="5125" idx="2"/>
          </p:cNvCxnSpPr>
          <p:nvPr/>
        </p:nvCxnSpPr>
        <p:spPr bwMode="auto">
          <a:xfrm flipV="1">
            <a:off x="4240213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2" name="AutoShape 25"/>
          <p:cNvCxnSpPr>
            <a:cxnSpLocks noChangeShapeType="1"/>
            <a:stCxn id="5128" idx="0"/>
            <a:endCxn id="5125" idx="2"/>
          </p:cNvCxnSpPr>
          <p:nvPr/>
        </p:nvCxnSpPr>
        <p:spPr bwMode="auto">
          <a:xfrm flipH="1" flipV="1">
            <a:off x="4240213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3" name="AutoShape 26"/>
          <p:cNvCxnSpPr>
            <a:cxnSpLocks noChangeShapeType="1"/>
            <a:stCxn id="5129" idx="2"/>
            <a:endCxn id="5134" idx="0"/>
          </p:cNvCxnSpPr>
          <p:nvPr/>
        </p:nvCxnSpPr>
        <p:spPr bwMode="auto">
          <a:xfrm>
            <a:off x="5384800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4" name="AutoShape 27"/>
          <p:cNvCxnSpPr>
            <a:cxnSpLocks noChangeShapeType="1"/>
            <a:stCxn id="5130" idx="2"/>
            <a:endCxn id="5135" idx="0"/>
          </p:cNvCxnSpPr>
          <p:nvPr/>
        </p:nvCxnSpPr>
        <p:spPr bwMode="auto">
          <a:xfrm>
            <a:off x="6223000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5" name="AutoShape 28"/>
          <p:cNvCxnSpPr>
            <a:cxnSpLocks noChangeShapeType="1"/>
            <a:stCxn id="5131" idx="2"/>
            <a:endCxn id="5136" idx="0"/>
          </p:cNvCxnSpPr>
          <p:nvPr/>
        </p:nvCxnSpPr>
        <p:spPr bwMode="auto">
          <a:xfrm>
            <a:off x="7061200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6" name="AutoShape 29"/>
          <p:cNvCxnSpPr>
            <a:cxnSpLocks noChangeShapeType="1"/>
            <a:stCxn id="5130" idx="0"/>
            <a:endCxn id="5128" idx="2"/>
          </p:cNvCxnSpPr>
          <p:nvPr/>
        </p:nvCxnSpPr>
        <p:spPr bwMode="auto">
          <a:xfrm flipV="1">
            <a:off x="62230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AutoShape 30"/>
          <p:cNvCxnSpPr>
            <a:cxnSpLocks noChangeShapeType="1"/>
            <a:stCxn id="5129" idx="0"/>
            <a:endCxn id="5128" idx="2"/>
          </p:cNvCxnSpPr>
          <p:nvPr/>
        </p:nvCxnSpPr>
        <p:spPr bwMode="auto">
          <a:xfrm flipV="1">
            <a:off x="5384800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8" name="AutoShape 31"/>
          <p:cNvCxnSpPr>
            <a:cxnSpLocks noChangeShapeType="1"/>
            <a:stCxn id="5131" idx="0"/>
            <a:endCxn id="5128" idx="2"/>
          </p:cNvCxnSpPr>
          <p:nvPr/>
        </p:nvCxnSpPr>
        <p:spPr bwMode="auto">
          <a:xfrm flipH="1" flipV="1">
            <a:off x="6223000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9" name="AutoShape 32"/>
          <p:cNvCxnSpPr>
            <a:cxnSpLocks noChangeShapeType="1"/>
            <a:stCxn id="5128" idx="3"/>
            <a:endCxn id="5133" idx="1"/>
          </p:cNvCxnSpPr>
          <p:nvPr/>
        </p:nvCxnSpPr>
        <p:spPr bwMode="auto">
          <a:xfrm flipV="1">
            <a:off x="6604000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150" name="Rectangle 34"/>
          <p:cNvSpPr>
            <a:spLocks noChangeArrowheads="1"/>
          </p:cNvSpPr>
          <p:nvPr/>
        </p:nvSpPr>
        <p:spPr bwMode="auto">
          <a:xfrm>
            <a:off x="241141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sp>
        <p:nvSpPr>
          <p:cNvPr id="5151" name="Rectangle 35"/>
          <p:cNvSpPr>
            <a:spLocks noChangeArrowheads="1"/>
          </p:cNvSpPr>
          <p:nvPr/>
        </p:nvSpPr>
        <p:spPr bwMode="auto">
          <a:xfrm>
            <a:off x="3630613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 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52" name="AutoShape 36"/>
          <p:cNvCxnSpPr>
            <a:cxnSpLocks noChangeShapeType="1"/>
            <a:stCxn id="5150" idx="0"/>
            <a:endCxn id="5127" idx="2"/>
          </p:cNvCxnSpPr>
          <p:nvPr/>
        </p:nvCxnSpPr>
        <p:spPr bwMode="auto">
          <a:xfrm rot="5400000" flipH="1" flipV="1">
            <a:off x="2640013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53" name="AutoShape 37"/>
          <p:cNvCxnSpPr>
            <a:cxnSpLocks noChangeShapeType="1"/>
            <a:stCxn id="5132" idx="2"/>
            <a:endCxn id="5151" idx="0"/>
          </p:cNvCxnSpPr>
          <p:nvPr/>
        </p:nvCxnSpPr>
        <p:spPr bwMode="auto">
          <a:xfrm>
            <a:off x="4240213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54" name="Rectangle 38"/>
          <p:cNvSpPr>
            <a:spLocks noChangeArrowheads="1"/>
          </p:cNvSpPr>
          <p:nvPr/>
        </p:nvSpPr>
        <p:spPr bwMode="auto">
          <a:xfrm>
            <a:off x="64611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5" name="Rectangle 39"/>
          <p:cNvSpPr>
            <a:spLocks noChangeArrowheads="1"/>
          </p:cNvSpPr>
          <p:nvPr/>
        </p:nvSpPr>
        <p:spPr bwMode="auto">
          <a:xfrm>
            <a:off x="148431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요소노드</a:t>
            </a:r>
          </a:p>
        </p:txBody>
      </p:sp>
      <p:sp>
        <p:nvSpPr>
          <p:cNvPr id="5156" name="Rectangle 40"/>
          <p:cNvSpPr>
            <a:spLocks noChangeArrowheads="1"/>
          </p:cNvSpPr>
          <p:nvPr/>
        </p:nvSpPr>
        <p:spPr bwMode="auto">
          <a:xfrm>
            <a:off x="64611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7" name="Rectangle 41"/>
          <p:cNvSpPr>
            <a:spLocks noChangeArrowheads="1"/>
          </p:cNvSpPr>
          <p:nvPr/>
        </p:nvSpPr>
        <p:spPr bwMode="auto">
          <a:xfrm>
            <a:off x="148431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속성노드</a:t>
            </a:r>
          </a:p>
        </p:txBody>
      </p:sp>
      <p:sp>
        <p:nvSpPr>
          <p:cNvPr id="5158" name="Rectangle 42"/>
          <p:cNvSpPr>
            <a:spLocks noChangeArrowheads="1"/>
          </p:cNvSpPr>
          <p:nvPr/>
        </p:nvSpPr>
        <p:spPr bwMode="auto">
          <a:xfrm>
            <a:off x="64611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9" name="Rectangle 43"/>
          <p:cNvSpPr>
            <a:spLocks noChangeArrowheads="1"/>
          </p:cNvSpPr>
          <p:nvPr/>
        </p:nvSpPr>
        <p:spPr bwMode="auto">
          <a:xfrm>
            <a:off x="148431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텍스트노드</a:t>
            </a:r>
          </a:p>
        </p:txBody>
      </p:sp>
      <p:sp>
        <p:nvSpPr>
          <p:cNvPr id="5160" name="Rectangle 15"/>
          <p:cNvSpPr>
            <a:spLocks noChangeArrowheads="1"/>
          </p:cNvSpPr>
          <p:nvPr/>
        </p:nvSpPr>
        <p:spPr bwMode="auto">
          <a:xfrm>
            <a:off x="6804025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list"</a:t>
            </a:r>
          </a:p>
        </p:txBody>
      </p:sp>
      <p:cxnSp>
        <p:nvCxnSpPr>
          <p:cNvPr id="5161" name="AutoShape 32"/>
          <p:cNvCxnSpPr>
            <a:cxnSpLocks noChangeShapeType="1"/>
            <a:stCxn id="5128" idx="3"/>
            <a:endCxn id="5160" idx="1"/>
          </p:cNvCxnSpPr>
          <p:nvPr/>
        </p:nvCxnSpPr>
        <p:spPr bwMode="auto">
          <a:xfrm flipV="1">
            <a:off x="6604000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162" name="Rectangle 34"/>
          <p:cNvSpPr>
            <a:spLocks noChangeArrowheads="1"/>
          </p:cNvSpPr>
          <p:nvPr/>
        </p:nvSpPr>
        <p:spPr bwMode="auto">
          <a:xfrm>
            <a:off x="68421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cxnSp>
        <p:nvCxnSpPr>
          <p:cNvPr id="5163" name="AutoShape 36"/>
          <p:cNvCxnSpPr>
            <a:cxnSpLocks noChangeShapeType="1"/>
            <a:stCxn id="5162" idx="0"/>
          </p:cNvCxnSpPr>
          <p:nvPr/>
        </p:nvCxnSpPr>
        <p:spPr bwMode="auto">
          <a:xfrm rot="5400000" flipH="1" flipV="1">
            <a:off x="914401" y="3421062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Object Model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트리구조는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노드라고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종류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주로 사용되는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문서노드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(document node)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......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5111" name="Group 71"/>
          <p:cNvGraphicFramePr>
            <a:graphicFrameLocks noGrp="1"/>
          </p:cNvGraphicFramePr>
          <p:nvPr>
            <p:ph type="tbl" idx="4294967295"/>
          </p:nvPr>
        </p:nvGraphicFramePr>
        <p:xfrm>
          <a:off x="1141413" y="4005263"/>
          <a:ext cx="6478587" cy="16776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노드의</a:t>
            </a:r>
            <a:r>
              <a:rPr lang="ko-KR" altLang="en-US" sz="2800" dirty="0" smtClean="0">
                <a:solidFill>
                  <a:schemeClr val="bg1"/>
                </a:solidFill>
              </a:rPr>
              <a:t> 종류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속성값에 해당하는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노드객체를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</p:txBody>
      </p:sp>
      <p:graphicFrame>
        <p:nvGraphicFramePr>
          <p:cNvPr id="40976" name="Group 16"/>
          <p:cNvGraphicFramePr>
            <a:graphicFrameLocks noGrp="1"/>
          </p:cNvGraphicFramePr>
          <p:nvPr/>
        </p:nvGraphicFramePr>
        <p:xfrm>
          <a:off x="684213" y="19891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document.getElementById("purchases");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7182" name="Rectangle 11"/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7183" name="AutoShape 12"/>
          <p:cNvCxnSpPr>
            <a:cxnSpLocks noChangeShapeType="1"/>
            <a:endCxn id="7180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AutoShape 13"/>
          <p:cNvCxnSpPr>
            <a:cxnSpLocks noChangeShapeType="1"/>
            <a:endCxn id="7181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4"/>
          <p:cNvCxnSpPr>
            <a:cxnSpLocks noChangeShapeType="1"/>
            <a:endCxn id="7182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5"/>
          <p:cNvCxnSpPr>
            <a:cxnSpLocks noChangeShapeType="1"/>
            <a:endCxn id="7178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6"/>
          <p:cNvCxnSpPr>
            <a:cxnSpLocks noChangeShapeType="1"/>
            <a:endCxn id="7178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8" name="AutoShape 17"/>
          <p:cNvCxnSpPr>
            <a:cxnSpLocks noChangeShapeType="1"/>
            <a:endCxn id="7178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9" name="AutoShape 18"/>
          <p:cNvCxnSpPr>
            <a:cxnSpLocks noChangeShapeType="1"/>
            <a:stCxn id="7178" idx="3"/>
            <a:endCxn id="7179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90" name="Rectangle 19"/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7191" name="Rectangle 20"/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7192" name="AutoShape 21"/>
          <p:cNvCxnSpPr>
            <a:cxnSpLocks noChangeShapeType="1"/>
            <a:stCxn id="7190" idx="2"/>
            <a:endCxn id="719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3" name="AutoShape 22"/>
          <p:cNvCxnSpPr>
            <a:cxnSpLocks noChangeShapeType="1"/>
            <a:stCxn id="7178" idx="0"/>
            <a:endCxn id="719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94" name="Rectangle 23"/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4556125" y="30194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7196" name="Rectangle 25"/>
          <p:cNvSpPr>
            <a:spLocks noChangeArrowheads="1"/>
          </p:cNvSpPr>
          <p:nvPr/>
        </p:nvSpPr>
        <p:spPr bwMode="auto">
          <a:xfrm>
            <a:off x="7308850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197" name="Rectangle 25"/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198" name="Rectangle 26"/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199" name="Rectangle 27"/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2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1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태그명을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대상으로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307" name="Group 35"/>
          <p:cNvGraphicFramePr>
            <a:graphicFrameLocks noGrp="1"/>
          </p:cNvGraphicFramePr>
          <p:nvPr/>
        </p:nvGraphicFramePr>
        <p:xfrm>
          <a:off x="684213" y="24209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liList = purchases.getElementsByTagName("li");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2" name="Rectangle 4"/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8207" name="AutoShape 12"/>
          <p:cNvCxnSpPr>
            <a:cxnSpLocks noChangeShapeType="1"/>
            <a:endCxn id="8204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3"/>
          <p:cNvCxnSpPr>
            <a:cxnSpLocks noChangeShapeType="1"/>
            <a:endCxn id="8205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4"/>
          <p:cNvCxnSpPr>
            <a:cxnSpLocks noChangeShapeType="1"/>
            <a:endCxn id="8206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15"/>
          <p:cNvCxnSpPr>
            <a:cxnSpLocks noChangeShapeType="1"/>
            <a:endCxn id="8202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6"/>
          <p:cNvCxnSpPr>
            <a:cxnSpLocks noChangeShapeType="1"/>
            <a:endCxn id="8202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17"/>
          <p:cNvCxnSpPr>
            <a:cxnSpLocks noChangeShapeType="1"/>
            <a:endCxn id="8202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AutoShape 18"/>
          <p:cNvCxnSpPr>
            <a:cxnSpLocks noChangeShapeType="1"/>
            <a:stCxn id="8202" idx="3"/>
            <a:endCxn id="8203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8214" name="Rectangle 19"/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8215" name="Rectangle 20"/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8216" name="AutoShape 21"/>
          <p:cNvCxnSpPr>
            <a:cxnSpLocks noChangeShapeType="1"/>
            <a:stCxn id="8214" idx="2"/>
            <a:endCxn id="8215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7" name="AutoShape 22"/>
          <p:cNvCxnSpPr>
            <a:cxnSpLocks noChangeShapeType="1"/>
            <a:stCxn id="8202" idx="0"/>
            <a:endCxn id="8215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218" name="Rectangle 23"/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3946525" y="35226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8220" name="Rectangle 25"/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1" name="Rectangle 26"/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2" name="Rectangle 27"/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3" name="Rectangle 25"/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4" name="Rectangle 26"/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5" name="Rectangle 27"/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2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2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부모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자식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graphicFrame>
        <p:nvGraphicFramePr>
          <p:cNvPr id="4203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8942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9248" name="AutoShape 32"/>
          <p:cNvCxnSpPr>
            <a:cxnSpLocks noChangeShapeType="1"/>
            <a:stCxn id="9241" idx="2"/>
            <a:endCxn id="9245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9" name="AutoShape 33"/>
          <p:cNvCxnSpPr>
            <a:cxnSpLocks noChangeShapeType="1"/>
            <a:stCxn id="9242" idx="2"/>
            <a:endCxn id="9246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0" name="AutoShape 34"/>
          <p:cNvCxnSpPr>
            <a:cxnSpLocks noChangeShapeType="1"/>
            <a:stCxn id="9243" idx="2"/>
            <a:endCxn id="9247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1" name="AutoShape 35"/>
          <p:cNvCxnSpPr>
            <a:cxnSpLocks noChangeShapeType="1"/>
            <a:stCxn id="9242" idx="0"/>
            <a:endCxn id="9240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2" name="AutoShape 36"/>
          <p:cNvCxnSpPr>
            <a:cxnSpLocks noChangeShapeType="1"/>
            <a:stCxn id="9241" idx="0"/>
            <a:endCxn id="9240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3" name="AutoShape 37"/>
          <p:cNvCxnSpPr>
            <a:cxnSpLocks noChangeShapeType="1"/>
            <a:stCxn id="9243" idx="0"/>
            <a:endCxn id="9240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4" name="AutoShape 38"/>
          <p:cNvCxnSpPr>
            <a:cxnSpLocks noChangeShapeType="1"/>
            <a:stCxn id="9240" idx="3"/>
            <a:endCxn id="9244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9257" name="AutoShape 41"/>
          <p:cNvCxnSpPr>
            <a:cxnSpLocks noChangeShapeType="1"/>
            <a:stCxn id="9255" idx="2"/>
            <a:endCxn id="9256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8" name="AutoShape 42"/>
          <p:cNvCxnSpPr>
            <a:cxnSpLocks noChangeShapeType="1"/>
            <a:stCxn id="9240" idx="0"/>
            <a:endCxn id="9256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228600" y="3962400"/>
            <a:ext cx="8093075" cy="2014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firstItem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purchases.firstElementChild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lastItem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purchases.lastElementChild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liList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purchases.childNodes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7407275" y="3962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6084168" y="4495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6084168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5121275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959475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7" name="Rectangle 51"/>
          <p:cNvSpPr>
            <a:spLocks noChangeArrowheads="1"/>
          </p:cNvSpPr>
          <p:nvPr/>
        </p:nvSpPr>
        <p:spPr bwMode="auto">
          <a:xfrm>
            <a:off x="6797675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3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3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형제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0263" name="AutoShape 26"/>
          <p:cNvCxnSpPr>
            <a:cxnSpLocks noChangeShapeType="1"/>
            <a:stCxn id="10259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4" name="AutoShape 27"/>
          <p:cNvCxnSpPr>
            <a:cxnSpLocks noChangeShapeType="1"/>
            <a:stCxn id="10260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5" name="AutoShape 28"/>
          <p:cNvCxnSpPr>
            <a:cxnSpLocks noChangeShapeType="1"/>
            <a:stCxn id="10261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6" name="AutoShape 29"/>
          <p:cNvCxnSpPr>
            <a:cxnSpLocks noChangeShapeType="1"/>
            <a:stCxn id="10260" idx="0"/>
            <a:endCxn id="10258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7" name="AutoShape 30"/>
          <p:cNvCxnSpPr>
            <a:cxnSpLocks noChangeShapeType="1"/>
            <a:stCxn id="10259" idx="0"/>
            <a:endCxn id="10258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8" name="AutoShape 31"/>
          <p:cNvCxnSpPr>
            <a:cxnSpLocks noChangeShapeType="1"/>
            <a:stCxn id="10261" idx="0"/>
            <a:endCxn id="10258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9" name="AutoShape 32"/>
          <p:cNvCxnSpPr>
            <a:cxnSpLocks noChangeShapeType="1"/>
            <a:stCxn id="10258" idx="3"/>
            <a:endCxn id="10262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270" name="Rectangle 33"/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0271" name="Rectangle 34"/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0272" name="AutoShape 35"/>
          <p:cNvCxnSpPr>
            <a:cxnSpLocks noChangeShapeType="1"/>
            <a:stCxn id="10270" idx="2"/>
            <a:endCxn id="10271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3" name="AutoShape 36"/>
          <p:cNvCxnSpPr>
            <a:cxnSpLocks noChangeShapeType="1"/>
            <a:stCxn id="10258" idx="0"/>
            <a:endCxn id="10271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4" name="Rectangle 37"/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5" name="Text Box 38"/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0276" name="Text Box 39"/>
          <p:cNvSpPr txBox="1">
            <a:spLocks noChangeArrowheads="1"/>
          </p:cNvSpPr>
          <p:nvPr/>
        </p:nvSpPr>
        <p:spPr bwMode="auto">
          <a:xfrm>
            <a:off x="228600" y="3962400"/>
            <a:ext cx="8093075" cy="2014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secondItem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purchases.childNodes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[3];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firstItem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secondItem.previousElementSibling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lastItem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secondItem.nextElementSibling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10277" name="Rectangle 40"/>
          <p:cNvSpPr>
            <a:spLocks noChangeArrowheads="1"/>
          </p:cNvSpPr>
          <p:nvPr/>
        </p:nvSpPr>
        <p:spPr bwMode="auto">
          <a:xfrm>
            <a:off x="7407275" y="3962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0278" name="Rectangle 41"/>
          <p:cNvSpPr>
            <a:spLocks noChangeArrowheads="1"/>
          </p:cNvSpPr>
          <p:nvPr/>
        </p:nvSpPr>
        <p:spPr bwMode="auto">
          <a:xfrm>
            <a:off x="6804248" y="4495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79" name="Rectangle 42"/>
          <p:cNvSpPr>
            <a:spLocks noChangeArrowheads="1"/>
          </p:cNvSpPr>
          <p:nvPr/>
        </p:nvSpPr>
        <p:spPr bwMode="auto">
          <a:xfrm>
            <a:off x="6810821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80" name="Rectangle 43"/>
          <p:cNvSpPr>
            <a:spLocks noChangeArrowheads="1"/>
          </p:cNvSpPr>
          <p:nvPr/>
        </p:nvSpPr>
        <p:spPr bwMode="auto">
          <a:xfrm>
            <a:off x="6810821" y="51054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81" name="Rectangle 29"/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282" name="Rectangle 30"/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0283" name="Rectangle 31"/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pic>
        <p:nvPicPr>
          <p:cNvPr id="3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sz="2800" dirty="0" smtClean="0">
                <a:solidFill>
                  <a:schemeClr val="bg1"/>
                </a:solidFill>
              </a:rPr>
              <a:t> 찾기 </a:t>
            </a:r>
            <a:r>
              <a:rPr lang="en-US" altLang="ko-KR" sz="2800" dirty="0" smtClean="0">
                <a:solidFill>
                  <a:schemeClr val="bg1"/>
                </a:solidFill>
              </a:rPr>
              <a:t>3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aphicFrame>
        <p:nvGraphicFramePr>
          <p:cNvPr id="33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87781"/>
              </p:ext>
            </p:extLst>
          </p:nvPr>
        </p:nvGraphicFramePr>
        <p:xfrm>
          <a:off x="533400" y="1700213"/>
          <a:ext cx="4724400" cy="1553923"/>
        </p:xfrm>
        <a:graphic>
          <a:graphicData uri="http://schemas.openxmlformats.org/drawingml/2006/table">
            <a:tbl>
              <a:tblPr/>
              <a:tblGrid>
                <a:gridCol w="180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43668</TotalTime>
  <Words>1281</Words>
  <Application>Microsoft Office PowerPoint</Application>
  <PresentationFormat>화면 슬라이드 쇼(4:3)</PresentationFormat>
  <Paragraphs>465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맑은 고딕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정길용</dc:creator>
  <cp:lastModifiedBy>MOTIZEN</cp:lastModifiedBy>
  <cp:revision>2468</cp:revision>
  <dcterms:created xsi:type="dcterms:W3CDTF">2010-07-01T07:22:07Z</dcterms:created>
  <dcterms:modified xsi:type="dcterms:W3CDTF">2022-07-14T07:43:43Z</dcterms:modified>
</cp:coreProperties>
</file>