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"/>
  </p:notesMasterIdLst>
  <p:sldIdLst>
    <p:sldId id="506" r:id="rId2"/>
    <p:sldId id="508" r:id="rId3"/>
    <p:sldId id="509" r:id="rId4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66" d="100"/>
          <a:sy n="66" d="100"/>
        </p:scale>
        <p:origin x="16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026023-B06A-49FB-8E06-2EBEC7DB2836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091E3B-3D85-474D-8CC9-90652D2B0B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2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5AFC-839B-4A08-A764-E2A7B7E524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1245-F214-47EC-A99D-91DB3F031C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3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F56F-94FC-41E1-AE01-3F4077479C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4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7E1A4-534C-423B-8D1F-D68DE14400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F1171-DACC-412F-AB25-14AAB99413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B1AEF-4242-4800-837B-50C327A847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47C1-B3CC-41BA-8F7E-CAEE7A818C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D86A-A401-4241-B9EF-0FAB25226D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19F7-467D-4914-BB42-1B80BBF424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CA88-E31F-428C-BEDD-6A67781A84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64D5-8A07-44D3-B444-200088F336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4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A9C54-E5A2-4D3B-9C7F-CCFC980EEA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4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8E387-B4AF-4810-865B-FF825A9468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6156325" y="692150"/>
            <a:ext cx="2590800" cy="5761038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051" name="직사각형 2"/>
          <p:cNvSpPr>
            <a:spLocks noChangeArrowheads="1"/>
          </p:cNvSpPr>
          <p:nvPr/>
        </p:nvSpPr>
        <p:spPr bwMode="auto">
          <a:xfrm>
            <a:off x="4284663" y="1052513"/>
            <a:ext cx="738187" cy="936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54" name="직사각형 3"/>
          <p:cNvSpPr>
            <a:spLocks noChangeArrowheads="1"/>
          </p:cNvSpPr>
          <p:nvPr/>
        </p:nvSpPr>
        <p:spPr bwMode="auto">
          <a:xfrm>
            <a:off x="6430963" y="1052513"/>
            <a:ext cx="2028825" cy="32051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4265613" y="6937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www</a:t>
            </a:r>
            <a:endParaRPr lang="ko-KR" altLang="en-US" sz="180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7019925" y="69215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app.js</a:t>
            </a:r>
            <a:endParaRPr lang="ko-KR" altLang="en-US" sz="1800"/>
          </a:p>
        </p:txBody>
      </p:sp>
      <p:sp>
        <p:nvSpPr>
          <p:cNvPr id="2055" name="TextBox 18"/>
          <p:cNvSpPr txBox="1">
            <a:spLocks noChangeArrowheads="1"/>
          </p:cNvSpPr>
          <p:nvPr/>
        </p:nvSpPr>
        <p:spPr bwMode="auto">
          <a:xfrm>
            <a:off x="1984375" y="768350"/>
            <a:ext cx="165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Web browser</a:t>
            </a:r>
            <a:endParaRPr lang="ko-KR" altLang="en-US" sz="1800"/>
          </a:p>
        </p:txBody>
      </p:sp>
      <p:cxnSp>
        <p:nvCxnSpPr>
          <p:cNvPr id="2058" name="직선 화살표 연결선 23"/>
          <p:cNvCxnSpPr>
            <a:cxnSpLocks noChangeShapeType="1"/>
          </p:cNvCxnSpPr>
          <p:nvPr/>
        </p:nvCxnSpPr>
        <p:spPr bwMode="auto">
          <a:xfrm>
            <a:off x="3635375" y="1673225"/>
            <a:ext cx="611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직선 화살표 연결선 24"/>
          <p:cNvCxnSpPr>
            <a:cxnSpLocks noChangeShapeType="1"/>
          </p:cNvCxnSpPr>
          <p:nvPr/>
        </p:nvCxnSpPr>
        <p:spPr bwMode="auto">
          <a:xfrm flipV="1">
            <a:off x="5651500" y="1196975"/>
            <a:ext cx="720725" cy="260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" name="TextBox 48"/>
          <p:cNvSpPr txBox="1">
            <a:spLocks noChangeArrowheads="1"/>
          </p:cNvSpPr>
          <p:nvPr/>
        </p:nvSpPr>
        <p:spPr bwMode="auto">
          <a:xfrm>
            <a:off x="6588125" y="115888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2061" name="직사각형 57"/>
          <p:cNvSpPr>
            <a:spLocks noChangeArrowheads="1"/>
          </p:cNvSpPr>
          <p:nvPr/>
        </p:nvSpPr>
        <p:spPr bwMode="auto">
          <a:xfrm>
            <a:off x="6659563" y="112553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logger</a:t>
            </a:r>
            <a:endParaRPr lang="ko-KR" altLang="en-US" sz="1200"/>
          </a:p>
        </p:txBody>
      </p:sp>
      <p:cxnSp>
        <p:nvCxnSpPr>
          <p:cNvPr id="2062" name="직선 화살표 연결선 58"/>
          <p:cNvCxnSpPr>
            <a:cxnSpLocks noChangeShapeType="1"/>
          </p:cNvCxnSpPr>
          <p:nvPr/>
        </p:nvCxnSpPr>
        <p:spPr bwMode="auto">
          <a:xfrm>
            <a:off x="6804025" y="1268413"/>
            <a:ext cx="0" cy="2447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" name="타원 42"/>
          <p:cNvSpPr>
            <a:spLocks noChangeArrowheads="1"/>
          </p:cNvSpPr>
          <p:nvPr/>
        </p:nvSpPr>
        <p:spPr bwMode="auto">
          <a:xfrm>
            <a:off x="3851275" y="1773238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1</a:t>
            </a:r>
            <a:endParaRPr lang="ko-KR" altLang="en-US" sz="1800"/>
          </a:p>
        </p:txBody>
      </p:sp>
      <p:sp>
        <p:nvSpPr>
          <p:cNvPr id="2" name="TextBox 75"/>
          <p:cNvSpPr txBox="1">
            <a:spLocks noChangeArrowheads="1"/>
          </p:cNvSpPr>
          <p:nvPr/>
        </p:nvSpPr>
        <p:spPr bwMode="auto">
          <a:xfrm>
            <a:off x="1979613" y="115888"/>
            <a:ext cx="412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http://localhost/board/new </a:t>
            </a:r>
            <a:r>
              <a:rPr lang="ko-KR" altLang="en-US" sz="2000"/>
              <a:t>요청</a:t>
            </a:r>
          </a:p>
        </p:txBody>
      </p:sp>
      <p:sp>
        <p:nvSpPr>
          <p:cNvPr id="2066" name="직사각형 57"/>
          <p:cNvSpPr>
            <a:spLocks noChangeArrowheads="1"/>
          </p:cNvSpPr>
          <p:nvPr/>
        </p:nvSpPr>
        <p:spPr bwMode="auto">
          <a:xfrm>
            <a:off x="6659563" y="1484313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2067" name="직사각형 57"/>
          <p:cNvSpPr>
            <a:spLocks noChangeArrowheads="1"/>
          </p:cNvSpPr>
          <p:nvPr/>
        </p:nvSpPr>
        <p:spPr bwMode="auto">
          <a:xfrm>
            <a:off x="6659563" y="184467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2068" name="직사각형 57"/>
          <p:cNvSpPr>
            <a:spLocks noChangeArrowheads="1"/>
          </p:cNvSpPr>
          <p:nvPr/>
        </p:nvSpPr>
        <p:spPr bwMode="auto">
          <a:xfrm>
            <a:off x="6659563" y="220503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static </a:t>
            </a:r>
            <a:r>
              <a:rPr lang="ko-KR" altLang="en-US" sz="1200"/>
              <a:t>자원처리</a:t>
            </a:r>
          </a:p>
        </p:txBody>
      </p:sp>
      <p:sp>
        <p:nvSpPr>
          <p:cNvPr id="2069" name="직사각형 57"/>
          <p:cNvSpPr>
            <a:spLocks noChangeArrowheads="1"/>
          </p:cNvSpPr>
          <p:nvPr/>
        </p:nvSpPr>
        <p:spPr bwMode="auto">
          <a:xfrm>
            <a:off x="6659563" y="25654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2070" name="직사각형 57"/>
          <p:cNvSpPr>
            <a:spLocks noChangeArrowheads="1"/>
          </p:cNvSpPr>
          <p:nvPr/>
        </p:nvSpPr>
        <p:spPr bwMode="auto">
          <a:xfrm>
            <a:off x="6659563" y="3789363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error handling</a:t>
            </a:r>
            <a:endParaRPr lang="ko-KR" altLang="en-US" sz="1200"/>
          </a:p>
        </p:txBody>
      </p:sp>
      <p:pic>
        <p:nvPicPr>
          <p:cNvPr id="3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341438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 bwMode="auto">
          <a:xfrm>
            <a:off x="3940175" y="4581525"/>
            <a:ext cx="1784350" cy="15843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74" name="직사각형 6"/>
          <p:cNvSpPr>
            <a:spLocks noChangeArrowheads="1"/>
          </p:cNvSpPr>
          <p:nvPr/>
        </p:nvSpPr>
        <p:spPr bwMode="auto">
          <a:xfrm>
            <a:off x="4400550" y="4797425"/>
            <a:ext cx="938213" cy="614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75" name="TextBox 7"/>
          <p:cNvSpPr txBox="1">
            <a:spLocks noChangeArrowheads="1"/>
          </p:cNvSpPr>
          <p:nvPr/>
        </p:nvSpPr>
        <p:spPr bwMode="auto">
          <a:xfrm>
            <a:off x="4427538" y="544512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write.ejs</a:t>
            </a:r>
            <a:endParaRPr lang="ko-KR" altLang="en-US" sz="1400"/>
          </a:p>
        </p:txBody>
      </p:sp>
      <p:sp>
        <p:nvSpPr>
          <p:cNvPr id="2079" name="TextBox 37"/>
          <p:cNvSpPr txBox="1">
            <a:spLocks noChangeArrowheads="1"/>
          </p:cNvSpPr>
          <p:nvPr/>
        </p:nvSpPr>
        <p:spPr bwMode="auto">
          <a:xfrm>
            <a:off x="3995738" y="5805488"/>
            <a:ext cx="1728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view engine(ejs)</a:t>
            </a:r>
            <a:endParaRPr lang="ko-KR" altLang="en-US" sz="1600"/>
          </a:p>
        </p:txBody>
      </p:sp>
      <p:sp>
        <p:nvSpPr>
          <p:cNvPr id="2080" name="TextBox 50"/>
          <p:cNvSpPr txBox="1">
            <a:spLocks noChangeArrowheads="1"/>
          </p:cNvSpPr>
          <p:nvPr/>
        </p:nvSpPr>
        <p:spPr bwMode="auto">
          <a:xfrm>
            <a:off x="4286250" y="4076700"/>
            <a:ext cx="122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View</a:t>
            </a:r>
            <a:endParaRPr lang="ko-KR" altLang="en-US" sz="2800"/>
          </a:p>
        </p:txBody>
      </p:sp>
      <p:sp>
        <p:nvSpPr>
          <p:cNvPr id="2085" name="타원 42"/>
          <p:cNvSpPr>
            <a:spLocks noChangeArrowheads="1"/>
          </p:cNvSpPr>
          <p:nvPr/>
        </p:nvSpPr>
        <p:spPr bwMode="auto">
          <a:xfrm>
            <a:off x="5724525" y="981075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2</a:t>
            </a:r>
            <a:endParaRPr lang="ko-KR" altLang="en-US" sz="1800"/>
          </a:p>
        </p:txBody>
      </p:sp>
      <p:sp>
        <p:nvSpPr>
          <p:cNvPr id="51" name="직사각형 57"/>
          <p:cNvSpPr>
            <a:spLocks noChangeArrowheads="1"/>
          </p:cNvSpPr>
          <p:nvPr/>
        </p:nvSpPr>
        <p:spPr bwMode="auto">
          <a:xfrm>
            <a:off x="6659563" y="292417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......</a:t>
            </a:r>
            <a:endParaRPr lang="ko-KR" altLang="en-US" sz="1200"/>
          </a:p>
        </p:txBody>
      </p:sp>
      <p:sp>
        <p:nvSpPr>
          <p:cNvPr id="52" name="직사각형 57"/>
          <p:cNvSpPr>
            <a:spLocks noChangeArrowheads="1"/>
          </p:cNvSpPr>
          <p:nvPr/>
        </p:nvSpPr>
        <p:spPr bwMode="auto">
          <a:xfrm>
            <a:off x="6659563" y="328453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routes</a:t>
            </a:r>
            <a:endParaRPr lang="ko-KR" altLang="en-US" sz="1200"/>
          </a:p>
        </p:txBody>
      </p:sp>
      <p:sp>
        <p:nvSpPr>
          <p:cNvPr id="70" name="직사각형 8"/>
          <p:cNvSpPr>
            <a:spLocks noChangeArrowheads="1"/>
          </p:cNvSpPr>
          <p:nvPr/>
        </p:nvSpPr>
        <p:spPr bwMode="auto">
          <a:xfrm>
            <a:off x="4402138" y="5010150"/>
            <a:ext cx="936625" cy="184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body</a:t>
            </a:r>
            <a:endParaRPr lang="ko-KR" altLang="en-US" sz="1200"/>
          </a:p>
        </p:txBody>
      </p:sp>
      <p:cxnSp>
        <p:nvCxnSpPr>
          <p:cNvPr id="82" name="직선 화살표 연결선 61"/>
          <p:cNvCxnSpPr>
            <a:cxnSpLocks noChangeShapeType="1"/>
          </p:cNvCxnSpPr>
          <p:nvPr/>
        </p:nvCxnSpPr>
        <p:spPr bwMode="auto">
          <a:xfrm flipH="1" flipV="1">
            <a:off x="2897188" y="3716338"/>
            <a:ext cx="1503362" cy="1081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8" name="타원 42"/>
          <p:cNvSpPr>
            <a:spLocks noChangeArrowheads="1"/>
          </p:cNvSpPr>
          <p:nvPr/>
        </p:nvSpPr>
        <p:spPr bwMode="auto">
          <a:xfrm>
            <a:off x="3040063" y="4040188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6</a:t>
            </a:r>
            <a:endParaRPr lang="ko-KR" altLang="en-US" sz="1800"/>
          </a:p>
        </p:txBody>
      </p:sp>
      <p:pic>
        <p:nvPicPr>
          <p:cNvPr id="4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212850"/>
            <a:ext cx="1651000" cy="92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5"/>
          <p:cNvSpPr txBox="1">
            <a:spLocks noChangeArrowheads="1"/>
          </p:cNvSpPr>
          <p:nvPr/>
        </p:nvSpPr>
        <p:spPr bwMode="auto">
          <a:xfrm>
            <a:off x="6967538" y="4508500"/>
            <a:ext cx="101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index.js</a:t>
            </a:r>
            <a:endParaRPr lang="ko-KR" altLang="en-US" sz="1800"/>
          </a:p>
        </p:txBody>
      </p:sp>
      <p:cxnSp>
        <p:nvCxnSpPr>
          <p:cNvPr id="76" name="직선 화살표 연결선 24"/>
          <p:cNvCxnSpPr>
            <a:cxnSpLocks noChangeShapeType="1"/>
          </p:cNvCxnSpPr>
          <p:nvPr/>
        </p:nvCxnSpPr>
        <p:spPr bwMode="auto">
          <a:xfrm>
            <a:off x="8101013" y="3573463"/>
            <a:ext cx="0" cy="1120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직선 화살표 연결선 24"/>
          <p:cNvCxnSpPr>
            <a:cxnSpLocks noChangeShapeType="1"/>
            <a:endCxn id="2075" idx="3"/>
          </p:cNvCxnSpPr>
          <p:nvPr/>
        </p:nvCxnSpPr>
        <p:spPr bwMode="auto">
          <a:xfrm flipH="1">
            <a:off x="5338763" y="5307013"/>
            <a:ext cx="962025" cy="292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타원 42"/>
          <p:cNvSpPr>
            <a:spLocks noChangeArrowheads="1"/>
          </p:cNvSpPr>
          <p:nvPr/>
        </p:nvSpPr>
        <p:spPr bwMode="auto">
          <a:xfrm>
            <a:off x="5800725" y="5448300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5</a:t>
            </a:r>
            <a:endParaRPr lang="ko-KR" altLang="en-US" sz="1800"/>
          </a:p>
        </p:txBody>
      </p:sp>
      <p:pic>
        <p:nvPicPr>
          <p:cNvPr id="5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1673225" cy="1239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14850" y="4759325"/>
            <a:ext cx="71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include</a:t>
            </a:r>
            <a:endParaRPr lang="ko-KR" altLang="en-US" sz="120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514850" y="5168900"/>
            <a:ext cx="71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include</a:t>
            </a:r>
            <a:endParaRPr lang="ko-KR" altLang="en-US" sz="1200"/>
          </a:p>
        </p:txBody>
      </p:sp>
      <p:sp>
        <p:nvSpPr>
          <p:cNvPr id="71" name="직사각형 8"/>
          <p:cNvSpPr>
            <a:spLocks noChangeArrowheads="1"/>
          </p:cNvSpPr>
          <p:nvPr/>
        </p:nvSpPr>
        <p:spPr bwMode="auto">
          <a:xfrm>
            <a:off x="3317875" y="5211763"/>
            <a:ext cx="936625" cy="200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footer.ejs</a:t>
            </a:r>
            <a:endParaRPr lang="ko-KR" altLang="en-US" sz="1200"/>
          </a:p>
        </p:txBody>
      </p:sp>
      <p:sp>
        <p:nvSpPr>
          <p:cNvPr id="73" name="직사각형 8"/>
          <p:cNvSpPr>
            <a:spLocks noChangeArrowheads="1"/>
          </p:cNvSpPr>
          <p:nvPr/>
        </p:nvSpPr>
        <p:spPr bwMode="auto">
          <a:xfrm>
            <a:off x="3317875" y="4797425"/>
            <a:ext cx="936625" cy="200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header.ejs</a:t>
            </a:r>
            <a:endParaRPr lang="ko-KR" altLang="en-US" sz="1200"/>
          </a:p>
        </p:txBody>
      </p:sp>
      <p:pic>
        <p:nvPicPr>
          <p:cNvPr id="2090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8263"/>
            <a:ext cx="1727200" cy="668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8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819650"/>
            <a:ext cx="228758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6" name="타원 42"/>
          <p:cNvSpPr>
            <a:spLocks noChangeArrowheads="1"/>
          </p:cNvSpPr>
          <p:nvPr/>
        </p:nvSpPr>
        <p:spPr bwMode="auto">
          <a:xfrm>
            <a:off x="6450013" y="3294063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3</a:t>
            </a:r>
            <a:endParaRPr lang="ko-KR" altLang="en-US" sz="1800"/>
          </a:p>
        </p:txBody>
      </p:sp>
      <p:sp>
        <p:nvSpPr>
          <p:cNvPr id="2087" name="타원 42"/>
          <p:cNvSpPr>
            <a:spLocks noChangeArrowheads="1"/>
          </p:cNvSpPr>
          <p:nvPr/>
        </p:nvSpPr>
        <p:spPr bwMode="auto">
          <a:xfrm>
            <a:off x="8172450" y="4314825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4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1857 -3.7037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11823 -3.33333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54" grpId="0" animBg="1"/>
      <p:bldP spid="2056" grpId="0"/>
      <p:bldP spid="2060" grpId="0"/>
      <p:bldP spid="2061" grpId="0" animBg="1"/>
      <p:bldP spid="2063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147" grpId="0" animBg="1"/>
      <p:bldP spid="2074" grpId="0" animBg="1"/>
      <p:bldP spid="2075" grpId="0"/>
      <p:bldP spid="2079" grpId="0"/>
      <p:bldP spid="2080" grpId="0"/>
      <p:bldP spid="2085" grpId="0" animBg="1"/>
      <p:bldP spid="51" grpId="0" animBg="1"/>
      <p:bldP spid="52" grpId="0" animBg="1"/>
      <p:bldP spid="70" grpId="0" animBg="1"/>
      <p:bldP spid="2088" grpId="0" animBg="1"/>
      <p:bldP spid="75" grpId="0"/>
      <p:bldP spid="103" grpId="0" animBg="1"/>
      <p:bldP spid="11" grpId="0"/>
      <p:bldP spid="55" grpId="0"/>
      <p:bldP spid="71" grpId="0" animBg="1"/>
      <p:bldP spid="71" grpId="1" animBg="1"/>
      <p:bldP spid="73" grpId="0" animBg="1"/>
      <p:bldP spid="73" grpId="1" animBg="1"/>
      <p:bldP spid="2086" grpId="0" animBg="1"/>
      <p:bldP spid="20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5580063" y="692150"/>
            <a:ext cx="3313112" cy="3113088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5" name="직사각형 2"/>
          <p:cNvSpPr>
            <a:spLocks noChangeArrowheads="1"/>
          </p:cNvSpPr>
          <p:nvPr/>
        </p:nvSpPr>
        <p:spPr bwMode="auto">
          <a:xfrm>
            <a:off x="3292475" y="1052513"/>
            <a:ext cx="1079500" cy="12239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76" name="직사각형 3"/>
          <p:cNvSpPr>
            <a:spLocks noChangeArrowheads="1"/>
          </p:cNvSpPr>
          <p:nvPr/>
        </p:nvSpPr>
        <p:spPr bwMode="auto">
          <a:xfrm>
            <a:off x="5795963" y="804863"/>
            <a:ext cx="2879725" cy="2840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3508375" y="693738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www</a:t>
            </a:r>
            <a:endParaRPr lang="ko-KR" altLang="en-US" sz="1800"/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6477000" y="757238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app.js</a:t>
            </a:r>
            <a:endParaRPr lang="ko-KR" altLang="en-US" sz="1800"/>
          </a:p>
        </p:txBody>
      </p:sp>
      <p:sp>
        <p:nvSpPr>
          <p:cNvPr id="3079" name="TextBox 18"/>
          <p:cNvSpPr txBox="1">
            <a:spLocks noChangeArrowheads="1"/>
          </p:cNvSpPr>
          <p:nvPr/>
        </p:nvSpPr>
        <p:spPr bwMode="auto">
          <a:xfrm>
            <a:off x="323850" y="620713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Web browser</a:t>
            </a:r>
            <a:endParaRPr lang="ko-KR" altLang="en-US" sz="1800"/>
          </a:p>
        </p:txBody>
      </p:sp>
      <p:cxnSp>
        <p:nvCxnSpPr>
          <p:cNvPr id="3080" name="직선 화살표 연결선 23"/>
          <p:cNvCxnSpPr>
            <a:cxnSpLocks noChangeShapeType="1"/>
            <a:endCxn id="3075" idx="1"/>
          </p:cNvCxnSpPr>
          <p:nvPr/>
        </p:nvCxnSpPr>
        <p:spPr bwMode="auto">
          <a:xfrm flipV="1">
            <a:off x="2251075" y="1665288"/>
            <a:ext cx="1041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직선 화살표 연결선 24"/>
          <p:cNvCxnSpPr>
            <a:cxnSpLocks noChangeShapeType="1"/>
          </p:cNvCxnSpPr>
          <p:nvPr/>
        </p:nvCxnSpPr>
        <p:spPr bwMode="auto">
          <a:xfrm flipV="1">
            <a:off x="4787900" y="908050"/>
            <a:ext cx="720725" cy="361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" name="TextBox 48"/>
          <p:cNvSpPr txBox="1">
            <a:spLocks noChangeArrowheads="1"/>
          </p:cNvSpPr>
          <p:nvPr/>
        </p:nvSpPr>
        <p:spPr bwMode="auto">
          <a:xfrm>
            <a:off x="5133975" y="115888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Controller</a:t>
            </a:r>
            <a:endParaRPr lang="ko-KR" altLang="en-US" sz="2800"/>
          </a:p>
        </p:txBody>
      </p:sp>
      <p:cxnSp>
        <p:nvCxnSpPr>
          <p:cNvPr id="3083" name="직선 화살표 연결선 58"/>
          <p:cNvCxnSpPr>
            <a:cxnSpLocks noChangeShapeType="1"/>
          </p:cNvCxnSpPr>
          <p:nvPr/>
        </p:nvCxnSpPr>
        <p:spPr bwMode="auto">
          <a:xfrm>
            <a:off x="6297613" y="1268413"/>
            <a:ext cx="0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4" name="타원 42"/>
          <p:cNvSpPr>
            <a:spLocks noChangeArrowheads="1"/>
          </p:cNvSpPr>
          <p:nvPr/>
        </p:nvSpPr>
        <p:spPr bwMode="auto">
          <a:xfrm>
            <a:off x="2447925" y="1557338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1</a:t>
            </a:r>
            <a:endParaRPr lang="ko-KR" altLang="en-US" sz="1800"/>
          </a:p>
        </p:txBody>
      </p:sp>
      <p:sp>
        <p:nvSpPr>
          <p:cNvPr id="3085" name="직사각형 57"/>
          <p:cNvSpPr>
            <a:spLocks noChangeArrowheads="1"/>
          </p:cNvSpPr>
          <p:nvPr/>
        </p:nvSpPr>
        <p:spPr bwMode="auto">
          <a:xfrm>
            <a:off x="6443663" y="119697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3086" name="직사각형 57"/>
          <p:cNvSpPr>
            <a:spLocks noChangeArrowheads="1"/>
          </p:cNvSpPr>
          <p:nvPr/>
        </p:nvSpPr>
        <p:spPr bwMode="auto">
          <a:xfrm>
            <a:off x="6443663" y="1555750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routes</a:t>
            </a:r>
            <a:endParaRPr lang="ko-KR" altLang="en-US" sz="1200"/>
          </a:p>
        </p:txBody>
      </p:sp>
      <p:pic>
        <p:nvPicPr>
          <p:cNvPr id="3087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1270000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TextBox 36"/>
          <p:cNvSpPr txBox="1">
            <a:spLocks noChangeArrowheads="1"/>
          </p:cNvSpPr>
          <p:nvPr/>
        </p:nvSpPr>
        <p:spPr bwMode="auto">
          <a:xfrm>
            <a:off x="179388" y="115888"/>
            <a:ext cx="2938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http://localhost/board </a:t>
            </a:r>
            <a:r>
              <a:rPr lang="ko-KR" altLang="en-US" sz="1600"/>
              <a:t>요청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6299200" y="4679950"/>
            <a:ext cx="1657350" cy="191770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90" name="정육면체 16"/>
          <p:cNvSpPr>
            <a:spLocks noChangeArrowheads="1"/>
          </p:cNvSpPr>
          <p:nvPr/>
        </p:nvSpPr>
        <p:spPr bwMode="auto">
          <a:xfrm>
            <a:off x="6515100" y="6021388"/>
            <a:ext cx="1223963" cy="45085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DB</a:t>
            </a:r>
            <a:endParaRPr lang="ko-KR" altLang="en-US" sz="1400"/>
          </a:p>
        </p:txBody>
      </p:sp>
      <p:sp>
        <p:nvSpPr>
          <p:cNvPr id="3091" name="TextBox 49"/>
          <p:cNvSpPr txBox="1">
            <a:spLocks noChangeArrowheads="1"/>
          </p:cNvSpPr>
          <p:nvPr/>
        </p:nvSpPr>
        <p:spPr bwMode="auto">
          <a:xfrm>
            <a:off x="7885113" y="4581525"/>
            <a:ext cx="1366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Model</a:t>
            </a:r>
            <a:endParaRPr lang="ko-KR" altLang="en-US" sz="2800"/>
          </a:p>
        </p:txBody>
      </p:sp>
      <p:cxnSp>
        <p:nvCxnSpPr>
          <p:cNvPr id="3092" name="직선 화살표 연결선 24"/>
          <p:cNvCxnSpPr>
            <a:cxnSpLocks noChangeShapeType="1"/>
          </p:cNvCxnSpPr>
          <p:nvPr/>
        </p:nvCxnSpPr>
        <p:spPr bwMode="auto">
          <a:xfrm>
            <a:off x="6872288" y="2859088"/>
            <a:ext cx="0" cy="1722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직선 화살표 연결선 24"/>
          <p:cNvCxnSpPr>
            <a:cxnSpLocks noChangeShapeType="1"/>
          </p:cNvCxnSpPr>
          <p:nvPr/>
        </p:nvCxnSpPr>
        <p:spPr bwMode="auto">
          <a:xfrm flipH="1">
            <a:off x="4818063" y="2859088"/>
            <a:ext cx="1298575" cy="1892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직선 화살표 연결선 24"/>
          <p:cNvCxnSpPr>
            <a:cxnSpLocks noChangeShapeType="1"/>
          </p:cNvCxnSpPr>
          <p:nvPr/>
        </p:nvCxnSpPr>
        <p:spPr bwMode="auto">
          <a:xfrm>
            <a:off x="7170738" y="5732463"/>
            <a:ext cx="0" cy="260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5" name="타원 42"/>
          <p:cNvSpPr>
            <a:spLocks noChangeArrowheads="1"/>
          </p:cNvSpPr>
          <p:nvPr/>
        </p:nvSpPr>
        <p:spPr bwMode="auto">
          <a:xfrm>
            <a:off x="4805363" y="869950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2</a:t>
            </a:r>
            <a:endParaRPr lang="ko-KR" altLang="en-US" sz="1800"/>
          </a:p>
        </p:txBody>
      </p:sp>
      <p:sp>
        <p:nvSpPr>
          <p:cNvPr id="3096" name="타원 42"/>
          <p:cNvSpPr>
            <a:spLocks noChangeArrowheads="1"/>
          </p:cNvSpPr>
          <p:nvPr/>
        </p:nvSpPr>
        <p:spPr bwMode="auto">
          <a:xfrm>
            <a:off x="5991225" y="1495425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3</a:t>
            </a:r>
            <a:endParaRPr lang="ko-KR" altLang="en-US" sz="1800"/>
          </a:p>
        </p:txBody>
      </p:sp>
      <p:sp>
        <p:nvSpPr>
          <p:cNvPr id="3097" name="타원 42"/>
          <p:cNvSpPr>
            <a:spLocks noChangeArrowheads="1"/>
          </p:cNvSpPr>
          <p:nvPr/>
        </p:nvSpPr>
        <p:spPr bwMode="auto">
          <a:xfrm>
            <a:off x="6918325" y="396081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4</a:t>
            </a:r>
            <a:endParaRPr lang="ko-KR" altLang="en-US" sz="1800"/>
          </a:p>
        </p:txBody>
      </p:sp>
      <p:sp>
        <p:nvSpPr>
          <p:cNvPr id="3098" name="타원 42"/>
          <p:cNvSpPr>
            <a:spLocks noChangeArrowheads="1"/>
          </p:cNvSpPr>
          <p:nvPr/>
        </p:nvSpPr>
        <p:spPr bwMode="auto">
          <a:xfrm>
            <a:off x="4932363" y="3924300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6</a:t>
            </a:r>
            <a:endParaRPr lang="ko-KR" altLang="en-US" sz="1800"/>
          </a:p>
        </p:txBody>
      </p:sp>
      <p:sp>
        <p:nvSpPr>
          <p:cNvPr id="3099" name="타원 42"/>
          <p:cNvSpPr>
            <a:spLocks noChangeArrowheads="1"/>
          </p:cNvSpPr>
          <p:nvPr/>
        </p:nvSpPr>
        <p:spPr bwMode="auto">
          <a:xfrm>
            <a:off x="6840538" y="5770563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5</a:t>
            </a:r>
            <a:endParaRPr lang="ko-KR" altLang="en-US" sz="1800"/>
          </a:p>
        </p:txBody>
      </p:sp>
      <p:pic>
        <p:nvPicPr>
          <p:cNvPr id="3100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68638"/>
            <a:ext cx="2193925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5084763"/>
            <a:ext cx="3313112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" name="TextBox 5"/>
          <p:cNvSpPr txBox="1">
            <a:spLocks noChangeArrowheads="1"/>
          </p:cNvSpPr>
          <p:nvPr/>
        </p:nvSpPr>
        <p:spPr bwMode="auto">
          <a:xfrm>
            <a:off x="6586538" y="4751388"/>
            <a:ext cx="1062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board.js</a:t>
            </a:r>
            <a:endParaRPr lang="ko-KR" altLang="en-US" sz="1800"/>
          </a:p>
        </p:txBody>
      </p:sp>
      <p:sp>
        <p:nvSpPr>
          <p:cNvPr id="3103" name="TextBox 50"/>
          <p:cNvSpPr txBox="1">
            <a:spLocks noChangeArrowheads="1"/>
          </p:cNvSpPr>
          <p:nvPr/>
        </p:nvSpPr>
        <p:spPr bwMode="auto">
          <a:xfrm>
            <a:off x="3348038" y="4057650"/>
            <a:ext cx="122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View</a:t>
            </a:r>
            <a:endParaRPr lang="ko-KR" altLang="en-US" sz="2800"/>
          </a:p>
        </p:txBody>
      </p:sp>
      <p:sp>
        <p:nvSpPr>
          <p:cNvPr id="3104" name="타원 42"/>
          <p:cNvSpPr>
            <a:spLocks noChangeArrowheads="1"/>
          </p:cNvSpPr>
          <p:nvPr/>
        </p:nvSpPr>
        <p:spPr bwMode="auto">
          <a:xfrm>
            <a:off x="2700338" y="4227513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7</a:t>
            </a:r>
            <a:endParaRPr lang="ko-KR" altLang="en-US" sz="1800"/>
          </a:p>
        </p:txBody>
      </p:sp>
      <p:cxnSp>
        <p:nvCxnSpPr>
          <p:cNvPr id="3105" name="직선 화살표 연결선 61"/>
          <p:cNvCxnSpPr>
            <a:cxnSpLocks noChangeShapeType="1"/>
          </p:cNvCxnSpPr>
          <p:nvPr/>
        </p:nvCxnSpPr>
        <p:spPr bwMode="auto">
          <a:xfrm flipH="1" flipV="1">
            <a:off x="2447925" y="3773488"/>
            <a:ext cx="1111250" cy="1023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0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211263"/>
            <a:ext cx="1873250" cy="104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033713" y="4797425"/>
            <a:ext cx="1784350" cy="15843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108" name="직사각형 6"/>
          <p:cNvSpPr>
            <a:spLocks noChangeArrowheads="1"/>
          </p:cNvSpPr>
          <p:nvPr/>
        </p:nvSpPr>
        <p:spPr bwMode="auto">
          <a:xfrm>
            <a:off x="3494088" y="5013325"/>
            <a:ext cx="938212" cy="6302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09" name="TextBox 7"/>
          <p:cNvSpPr txBox="1">
            <a:spLocks noChangeArrowheads="1"/>
          </p:cNvSpPr>
          <p:nvPr/>
        </p:nvSpPr>
        <p:spPr bwMode="auto">
          <a:xfrm>
            <a:off x="3589338" y="566102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list.ejs</a:t>
            </a:r>
            <a:endParaRPr lang="ko-KR" altLang="en-US" sz="1400"/>
          </a:p>
        </p:txBody>
      </p:sp>
      <p:sp>
        <p:nvSpPr>
          <p:cNvPr id="3110" name="TextBox 37"/>
          <p:cNvSpPr txBox="1">
            <a:spLocks noChangeArrowheads="1"/>
          </p:cNvSpPr>
          <p:nvPr/>
        </p:nvSpPr>
        <p:spPr bwMode="auto">
          <a:xfrm>
            <a:off x="3089275" y="602138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view engine(ejs)</a:t>
            </a:r>
            <a:endParaRPr lang="ko-KR" altLang="en-US" sz="1600"/>
          </a:p>
        </p:txBody>
      </p:sp>
      <p:sp>
        <p:nvSpPr>
          <p:cNvPr id="3111" name="직사각형 8"/>
          <p:cNvSpPr>
            <a:spLocks noChangeArrowheads="1"/>
          </p:cNvSpPr>
          <p:nvPr/>
        </p:nvSpPr>
        <p:spPr bwMode="auto">
          <a:xfrm>
            <a:off x="3497263" y="5226050"/>
            <a:ext cx="936625" cy="184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body</a:t>
            </a:r>
            <a:endParaRPr lang="ko-KR" altLang="en-US" sz="1200"/>
          </a:p>
        </p:txBody>
      </p:sp>
      <p:sp>
        <p:nvSpPr>
          <p:cNvPr id="3112" name="직사각형 8"/>
          <p:cNvSpPr>
            <a:spLocks noChangeArrowheads="1"/>
          </p:cNvSpPr>
          <p:nvPr/>
        </p:nvSpPr>
        <p:spPr bwMode="auto">
          <a:xfrm>
            <a:off x="3490913" y="5427663"/>
            <a:ext cx="936625" cy="200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footer.ejs</a:t>
            </a:r>
            <a:endParaRPr lang="ko-KR" altLang="en-US" sz="1200"/>
          </a:p>
        </p:txBody>
      </p:sp>
      <p:sp>
        <p:nvSpPr>
          <p:cNvPr id="3113" name="직사각형 8"/>
          <p:cNvSpPr>
            <a:spLocks noChangeArrowheads="1"/>
          </p:cNvSpPr>
          <p:nvPr/>
        </p:nvSpPr>
        <p:spPr bwMode="auto">
          <a:xfrm>
            <a:off x="3490913" y="5013325"/>
            <a:ext cx="936625" cy="200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header.ejs</a:t>
            </a:r>
            <a:endParaRPr lang="ko-KR" altLang="en-US" sz="1200"/>
          </a:p>
        </p:txBody>
      </p:sp>
      <p:pic>
        <p:nvPicPr>
          <p:cNvPr id="3114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24063"/>
            <a:ext cx="27527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8"/>
          <p:cNvSpPr txBox="1">
            <a:spLocks noChangeArrowheads="1"/>
          </p:cNvSpPr>
          <p:nvPr/>
        </p:nvSpPr>
        <p:spPr bwMode="auto">
          <a:xfrm>
            <a:off x="3260725" y="260350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46" name="직사각형 45"/>
          <p:cNvSpPr/>
          <p:nvPr/>
        </p:nvSpPr>
        <p:spPr bwMode="auto">
          <a:xfrm>
            <a:off x="2268538" y="836613"/>
            <a:ext cx="4103687" cy="3025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541588" y="1196975"/>
            <a:ext cx="2028825" cy="2376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92450" y="836613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app.js</a:t>
            </a:r>
            <a:endParaRPr lang="ko-KR" altLang="en-US" sz="1800"/>
          </a:p>
        </p:txBody>
      </p:sp>
      <p:sp>
        <p:nvSpPr>
          <p:cNvPr id="4102" name="직사각형 57"/>
          <p:cNvSpPr>
            <a:spLocks noChangeArrowheads="1"/>
          </p:cNvSpPr>
          <p:nvPr/>
        </p:nvSpPr>
        <p:spPr bwMode="auto">
          <a:xfrm>
            <a:off x="2770188" y="1270000"/>
            <a:ext cx="1584325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4103" name="직사각형 57"/>
          <p:cNvSpPr>
            <a:spLocks noChangeArrowheads="1"/>
          </p:cNvSpPr>
          <p:nvPr/>
        </p:nvSpPr>
        <p:spPr bwMode="auto">
          <a:xfrm>
            <a:off x="2770188" y="1628775"/>
            <a:ext cx="1584325" cy="2889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4104" name="직사각형 57"/>
          <p:cNvSpPr>
            <a:spLocks noChangeArrowheads="1"/>
          </p:cNvSpPr>
          <p:nvPr/>
        </p:nvSpPr>
        <p:spPr bwMode="auto">
          <a:xfrm>
            <a:off x="2770188" y="1989138"/>
            <a:ext cx="1584325" cy="2889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4105" name="직사각형 57"/>
          <p:cNvSpPr>
            <a:spLocks noChangeArrowheads="1"/>
          </p:cNvSpPr>
          <p:nvPr/>
        </p:nvSpPr>
        <p:spPr bwMode="auto">
          <a:xfrm>
            <a:off x="2770188" y="2349500"/>
            <a:ext cx="1584325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4106" name="직사각형 57"/>
          <p:cNvSpPr>
            <a:spLocks noChangeArrowheads="1"/>
          </p:cNvSpPr>
          <p:nvPr/>
        </p:nvSpPr>
        <p:spPr bwMode="auto">
          <a:xfrm>
            <a:off x="2770188" y="2709863"/>
            <a:ext cx="1584325" cy="287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routes</a:t>
            </a:r>
            <a:endParaRPr lang="ko-KR" altLang="en-US" sz="1200"/>
          </a:p>
        </p:txBody>
      </p:sp>
      <p:sp>
        <p:nvSpPr>
          <p:cNvPr id="4107" name="직사각형 57"/>
          <p:cNvSpPr>
            <a:spLocks noChangeArrowheads="1"/>
          </p:cNvSpPr>
          <p:nvPr/>
        </p:nvSpPr>
        <p:spPr bwMode="auto">
          <a:xfrm>
            <a:off x="2770188" y="3070225"/>
            <a:ext cx="1584325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error handling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 bwMode="auto">
          <a:xfrm>
            <a:off x="6732588" y="1719263"/>
            <a:ext cx="1620837" cy="115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9" name="TextBox 49"/>
          <p:cNvSpPr txBox="1">
            <a:spLocks noChangeArrowheads="1"/>
          </p:cNvSpPr>
          <p:nvPr/>
        </p:nvSpPr>
        <p:spPr bwMode="auto">
          <a:xfrm>
            <a:off x="7019925" y="1125538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Model</a:t>
            </a:r>
            <a:endParaRPr lang="ko-KR" altLang="en-US" sz="2800"/>
          </a:p>
        </p:txBody>
      </p:sp>
      <p:sp>
        <p:nvSpPr>
          <p:cNvPr id="4110" name="직사각형 3"/>
          <p:cNvSpPr>
            <a:spLocks noChangeArrowheads="1"/>
          </p:cNvSpPr>
          <p:nvPr/>
        </p:nvSpPr>
        <p:spPr bwMode="auto">
          <a:xfrm>
            <a:off x="4787900" y="2060575"/>
            <a:ext cx="10795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11" name="직사각형 3"/>
          <p:cNvSpPr>
            <a:spLocks noChangeArrowheads="1"/>
          </p:cNvSpPr>
          <p:nvPr/>
        </p:nvSpPr>
        <p:spPr bwMode="auto">
          <a:xfrm>
            <a:off x="4932363" y="2205038"/>
            <a:ext cx="1079500" cy="287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12" name="직사각형 3"/>
          <p:cNvSpPr>
            <a:spLocks noChangeArrowheads="1"/>
          </p:cNvSpPr>
          <p:nvPr/>
        </p:nvSpPr>
        <p:spPr bwMode="auto">
          <a:xfrm>
            <a:off x="5076825" y="2347913"/>
            <a:ext cx="10795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board.js</a:t>
            </a:r>
            <a:endParaRPr lang="ko-KR" altLang="en-US" sz="1400"/>
          </a:p>
        </p:txBody>
      </p:sp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4787900" y="1700213"/>
            <a:ext cx="87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routes</a:t>
            </a:r>
            <a:endParaRPr lang="ko-KR" altLang="en-US" sz="1800"/>
          </a:p>
        </p:txBody>
      </p:sp>
      <p:sp>
        <p:nvSpPr>
          <p:cNvPr id="71" name="직사각형 70"/>
          <p:cNvSpPr/>
          <p:nvPr/>
        </p:nvSpPr>
        <p:spPr bwMode="auto">
          <a:xfrm>
            <a:off x="3130550" y="4725988"/>
            <a:ext cx="2522538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15" name="TextBox 50"/>
          <p:cNvSpPr txBox="1">
            <a:spLocks noChangeArrowheads="1"/>
          </p:cNvSpPr>
          <p:nvPr/>
        </p:nvSpPr>
        <p:spPr bwMode="auto">
          <a:xfrm>
            <a:off x="3783013" y="4221163"/>
            <a:ext cx="122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View</a:t>
            </a:r>
            <a:endParaRPr lang="ko-KR" altLang="en-US" sz="2800"/>
          </a:p>
        </p:txBody>
      </p:sp>
      <p:sp>
        <p:nvSpPr>
          <p:cNvPr id="4116" name="직사각형 2"/>
          <p:cNvSpPr>
            <a:spLocks noChangeArrowheads="1"/>
          </p:cNvSpPr>
          <p:nvPr/>
        </p:nvSpPr>
        <p:spPr bwMode="auto">
          <a:xfrm>
            <a:off x="649288" y="809625"/>
            <a:ext cx="1079500" cy="12239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www</a:t>
            </a:r>
            <a:endParaRPr lang="ko-KR" altLang="en-US" sz="1800"/>
          </a:p>
        </p:txBody>
      </p:sp>
      <p:cxnSp>
        <p:nvCxnSpPr>
          <p:cNvPr id="4117" name="직선 화살표 연결선 23"/>
          <p:cNvCxnSpPr>
            <a:cxnSpLocks noChangeShapeType="1"/>
            <a:stCxn id="4116" idx="3"/>
          </p:cNvCxnSpPr>
          <p:nvPr/>
        </p:nvCxnSpPr>
        <p:spPr bwMode="auto">
          <a:xfrm flipV="1">
            <a:off x="1728788" y="1196975"/>
            <a:ext cx="827087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직선 화살표 연결선 23"/>
          <p:cNvCxnSpPr>
            <a:cxnSpLocks noChangeShapeType="1"/>
          </p:cNvCxnSpPr>
          <p:nvPr/>
        </p:nvCxnSpPr>
        <p:spPr bwMode="auto">
          <a:xfrm flipV="1">
            <a:off x="4356100" y="2516188"/>
            <a:ext cx="431800" cy="373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직선 화살표 연결선 23"/>
          <p:cNvCxnSpPr>
            <a:cxnSpLocks noChangeShapeType="1"/>
            <a:endCxn id="56" idx="1"/>
          </p:cNvCxnSpPr>
          <p:nvPr/>
        </p:nvCxnSpPr>
        <p:spPr bwMode="auto">
          <a:xfrm flipV="1">
            <a:off x="6084888" y="2297113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직선 화살표 연결선 23"/>
          <p:cNvCxnSpPr>
            <a:cxnSpLocks noChangeShapeType="1"/>
            <a:stCxn id="71" idx="1"/>
          </p:cNvCxnSpPr>
          <p:nvPr/>
        </p:nvCxnSpPr>
        <p:spPr bwMode="auto">
          <a:xfrm flipH="1" flipV="1">
            <a:off x="2435225" y="5373688"/>
            <a:ext cx="695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1" name="직선 화살표 연결선 23"/>
          <p:cNvCxnSpPr>
            <a:cxnSpLocks noChangeShapeType="1"/>
            <a:endCxn id="4116" idx="2"/>
          </p:cNvCxnSpPr>
          <p:nvPr/>
        </p:nvCxnSpPr>
        <p:spPr bwMode="auto">
          <a:xfrm flipV="1">
            <a:off x="1187450" y="2033588"/>
            <a:ext cx="1588" cy="963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2" name="정육면체 16"/>
          <p:cNvSpPr>
            <a:spLocks noChangeArrowheads="1"/>
          </p:cNvSpPr>
          <p:nvPr/>
        </p:nvSpPr>
        <p:spPr bwMode="auto">
          <a:xfrm>
            <a:off x="6948488" y="4705350"/>
            <a:ext cx="1223962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MongoDB</a:t>
            </a:r>
            <a:endParaRPr lang="ko-KR" altLang="en-US" sz="1400"/>
          </a:p>
        </p:txBody>
      </p:sp>
      <p:sp>
        <p:nvSpPr>
          <p:cNvPr id="4123" name="정육면체 16"/>
          <p:cNvSpPr>
            <a:spLocks noChangeArrowheads="1"/>
          </p:cNvSpPr>
          <p:nvPr/>
        </p:nvSpPr>
        <p:spPr bwMode="auto">
          <a:xfrm>
            <a:off x="7235825" y="5065713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Oracle</a:t>
            </a:r>
            <a:endParaRPr lang="ko-KR" altLang="en-US" sz="1400"/>
          </a:p>
        </p:txBody>
      </p:sp>
      <p:sp>
        <p:nvSpPr>
          <p:cNvPr id="4124" name="정육면체 16"/>
          <p:cNvSpPr>
            <a:spLocks noChangeArrowheads="1"/>
          </p:cNvSpPr>
          <p:nvPr/>
        </p:nvSpPr>
        <p:spPr bwMode="auto">
          <a:xfrm>
            <a:off x="7524750" y="5426075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MySQL</a:t>
            </a:r>
            <a:endParaRPr lang="ko-KR" altLang="en-US" sz="1400"/>
          </a:p>
        </p:txBody>
      </p:sp>
      <p:cxnSp>
        <p:nvCxnSpPr>
          <p:cNvPr id="4125" name="직선 화살표 연결선 23"/>
          <p:cNvCxnSpPr>
            <a:cxnSpLocks noChangeShapeType="1"/>
          </p:cNvCxnSpPr>
          <p:nvPr/>
        </p:nvCxnSpPr>
        <p:spPr bwMode="auto">
          <a:xfrm>
            <a:off x="7624763" y="3519488"/>
            <a:ext cx="0" cy="1022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26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760913"/>
            <a:ext cx="2193925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7" name="직선 화살표 연결선 23"/>
          <p:cNvCxnSpPr>
            <a:cxnSpLocks noChangeShapeType="1"/>
          </p:cNvCxnSpPr>
          <p:nvPr/>
        </p:nvCxnSpPr>
        <p:spPr bwMode="auto">
          <a:xfrm flipH="1">
            <a:off x="5148263" y="2728913"/>
            <a:ext cx="468312" cy="1995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28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0"/>
            <a:ext cx="1873250" cy="104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 bwMode="auto">
          <a:xfrm>
            <a:off x="7019925" y="1935163"/>
            <a:ext cx="1620838" cy="115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0" name="직사각형 99"/>
          <p:cNvSpPr/>
          <p:nvPr/>
        </p:nvSpPr>
        <p:spPr bwMode="auto">
          <a:xfrm>
            <a:off x="7272338" y="2151063"/>
            <a:ext cx="1620837" cy="115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31" name="직사각형 14"/>
          <p:cNvSpPr>
            <a:spLocks noChangeArrowheads="1"/>
          </p:cNvSpPr>
          <p:nvPr/>
        </p:nvSpPr>
        <p:spPr bwMode="auto">
          <a:xfrm>
            <a:off x="7504113" y="2439988"/>
            <a:ext cx="935037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4132" name="직사각형 14"/>
          <p:cNvSpPr>
            <a:spLocks noChangeArrowheads="1"/>
          </p:cNvSpPr>
          <p:nvPr/>
        </p:nvSpPr>
        <p:spPr bwMode="auto">
          <a:xfrm>
            <a:off x="7667625" y="2582863"/>
            <a:ext cx="9366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4133" name="직사각형 14"/>
          <p:cNvSpPr>
            <a:spLocks noChangeArrowheads="1"/>
          </p:cNvSpPr>
          <p:nvPr/>
        </p:nvSpPr>
        <p:spPr bwMode="auto">
          <a:xfrm>
            <a:off x="7812088" y="2728913"/>
            <a:ext cx="9366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board.js</a:t>
            </a:r>
            <a:endParaRPr lang="ko-KR" altLang="en-US" sz="1400"/>
          </a:p>
        </p:txBody>
      </p:sp>
      <p:sp>
        <p:nvSpPr>
          <p:cNvPr id="105" name="직사각형 104"/>
          <p:cNvSpPr/>
          <p:nvPr/>
        </p:nvSpPr>
        <p:spPr bwMode="auto">
          <a:xfrm>
            <a:off x="3348038" y="4941888"/>
            <a:ext cx="2522537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6" name="직사각형 105"/>
          <p:cNvSpPr/>
          <p:nvPr/>
        </p:nvSpPr>
        <p:spPr bwMode="auto">
          <a:xfrm>
            <a:off x="3563938" y="5157788"/>
            <a:ext cx="2522537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36" name="직사각형 6"/>
          <p:cNvSpPr>
            <a:spLocks noChangeArrowheads="1"/>
          </p:cNvSpPr>
          <p:nvPr/>
        </p:nvSpPr>
        <p:spPr bwMode="auto">
          <a:xfrm>
            <a:off x="3924300" y="5518150"/>
            <a:ext cx="503238" cy="6064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37" name="TextBox 7"/>
          <p:cNvSpPr txBox="1">
            <a:spLocks noChangeArrowheads="1"/>
          </p:cNvSpPr>
          <p:nvPr/>
        </p:nvSpPr>
        <p:spPr bwMode="auto">
          <a:xfrm>
            <a:off x="3779838" y="5187950"/>
            <a:ext cx="1298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layout.ejs</a:t>
            </a:r>
            <a:endParaRPr lang="ko-KR" altLang="en-US" sz="1400"/>
          </a:p>
        </p:txBody>
      </p:sp>
      <p:sp>
        <p:nvSpPr>
          <p:cNvPr id="4138" name="직사각형 8"/>
          <p:cNvSpPr>
            <a:spLocks noChangeArrowheads="1"/>
          </p:cNvSpPr>
          <p:nvPr/>
        </p:nvSpPr>
        <p:spPr bwMode="auto">
          <a:xfrm>
            <a:off x="3924300" y="5516563"/>
            <a:ext cx="504825" cy="200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4139" name="직선 화살표 연결선 61"/>
          <p:cNvCxnSpPr>
            <a:cxnSpLocks noChangeShapeType="1"/>
            <a:endCxn id="4136" idx="3"/>
          </p:cNvCxnSpPr>
          <p:nvPr/>
        </p:nvCxnSpPr>
        <p:spPr bwMode="auto">
          <a:xfrm flipH="1" flipV="1">
            <a:off x="4427538" y="5821363"/>
            <a:ext cx="5095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40" name="직사각형 8"/>
          <p:cNvSpPr>
            <a:spLocks noChangeArrowheads="1"/>
          </p:cNvSpPr>
          <p:nvPr/>
        </p:nvSpPr>
        <p:spPr bwMode="auto">
          <a:xfrm>
            <a:off x="3924300" y="5924550"/>
            <a:ext cx="504825" cy="1984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41" name="직사각형 10"/>
          <p:cNvSpPr>
            <a:spLocks noChangeArrowheads="1"/>
          </p:cNvSpPr>
          <p:nvPr/>
        </p:nvSpPr>
        <p:spPr bwMode="auto">
          <a:xfrm>
            <a:off x="4860925" y="5557838"/>
            <a:ext cx="936625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42" name="직사각형 10"/>
          <p:cNvSpPr>
            <a:spLocks noChangeArrowheads="1"/>
          </p:cNvSpPr>
          <p:nvPr/>
        </p:nvSpPr>
        <p:spPr bwMode="auto">
          <a:xfrm>
            <a:off x="4932363" y="5700713"/>
            <a:ext cx="936625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43" name="직사각형 10"/>
          <p:cNvSpPr>
            <a:spLocks noChangeArrowheads="1"/>
          </p:cNvSpPr>
          <p:nvPr/>
        </p:nvSpPr>
        <p:spPr bwMode="auto">
          <a:xfrm>
            <a:off x="5005388" y="5845175"/>
            <a:ext cx="936625" cy="27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list.ejs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14802</TotalTime>
  <Words>85</Words>
  <Application>Microsoft Office PowerPoint</Application>
  <PresentationFormat>화면 슬라이드 쇼(4:3)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1059</cp:revision>
  <dcterms:created xsi:type="dcterms:W3CDTF">2010-07-01T07:22:07Z</dcterms:created>
  <dcterms:modified xsi:type="dcterms:W3CDTF">2019-11-15T01:11:22Z</dcterms:modified>
</cp:coreProperties>
</file>