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8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9175-9A00-DE70-2E7D-601F75B5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AF679-E705-B40F-CB82-085029B20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8131A-215F-3D26-0CB1-944438FD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CB6F-1D78-4DD3-AFEB-54BA0642DEE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CE163-632B-5C1A-9EAC-1733484C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C478F-87E9-2914-75D9-D50D426C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E7BC-6888-4CA3-87D8-0C7E70275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24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CD36-2596-FB81-49CB-5DB415BC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FDC56-8C5F-7FF4-854A-4B3DB7593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56F16-A587-AC46-8AD1-00753F15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CB6F-1D78-4DD3-AFEB-54BA0642DEE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A28D-C7BE-3982-16DF-C108B666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0C6DF-3770-1005-0755-D035E258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E7BC-6888-4CA3-87D8-0C7E70275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67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E5A9F-B464-83C3-237E-A3C94884C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9E895-A3E0-F779-5013-08EB24E7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09E81-00E5-9CF4-6EF5-75D73A9F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CB6F-1D78-4DD3-AFEB-54BA0642DEE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6961-F0AB-6480-F8AE-3DBD58CA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7A56B-D9AA-F1B7-EAF6-573E45B9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E7BC-6888-4CA3-87D8-0C7E70275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4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ECDF-14FA-5F72-A3B5-63DA7DE8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34F9-5EC4-6A10-95F6-3619AC58E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1CD58-13AB-152A-1BA3-E085E4D3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CB6F-1D78-4DD3-AFEB-54BA0642DEE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11B52-9846-8230-0A52-2982D9B2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FC454-00A0-7E13-13FB-E182FC47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E7BC-6888-4CA3-87D8-0C7E70275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45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E3CC-A61F-AE3B-1CFB-30AA3960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8E035-333C-8E94-4FB0-3946A7685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C77EE-4E2B-9F1D-773E-A547C4E9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CB6F-1D78-4DD3-AFEB-54BA0642DEE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84718-BDD3-1F59-2FCC-D209AFB4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1F4C9-9EE6-9DD3-9BA9-68577614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E7BC-6888-4CA3-87D8-0C7E70275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05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30B4-2CE4-7C79-33AB-B51DDA73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E0AF-0EFC-9F83-0312-53A0B580F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8FEC9-5222-B9EB-282E-103B8B6A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7EF94-40EE-6651-BBE5-5D40F23B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CB6F-1D78-4DD3-AFEB-54BA0642DEE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25129-D9A1-8105-374C-FA6AC175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8E62A-B284-A16F-E8DB-34345992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E7BC-6888-4CA3-87D8-0C7E70275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65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3747-E203-7AB7-E3F4-004A70AD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2FAC4-C408-0F48-D783-FB28FE9EB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787C9-74E2-3F48-AB5F-ADE1B969F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8E2A5-9A76-8C6A-1035-C1548CE51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594EA-7CA6-8A88-92CA-E62FFD7AE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27D83-707A-B0EE-F948-0B46A3DE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CB6F-1D78-4DD3-AFEB-54BA0642DEE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6C664-6122-E6BC-2C29-D72903C4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A29AB-F369-F5FF-9522-FF691862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E7BC-6888-4CA3-87D8-0C7E70275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67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CDD5-B194-AC95-E880-B78FE5AA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2F392-6066-A5F9-BC1B-8B3E65AF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CB6F-1D78-4DD3-AFEB-54BA0642DEE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569B7-3A17-5AF2-4CB1-17229E66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6FC5F-AE8B-64A4-AA2E-521A1AC9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E7BC-6888-4CA3-87D8-0C7E70275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33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8D5A1-02B8-A471-41DA-0D7B173D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CB6F-1D78-4DD3-AFEB-54BA0642DEE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0DDBF-54E1-F6B3-DD87-69C9741D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0EEAB-2038-4B5A-A43D-8C706011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E7BC-6888-4CA3-87D8-0C7E70275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3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A34F-20E6-7BBF-5A1C-471C7C22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3011-DE42-A0B8-783C-0DCADC262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A25F3-1176-2E53-D821-29F9C6E04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AECA3-EDCF-D10E-BD70-12561AA4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CB6F-1D78-4DD3-AFEB-54BA0642DEE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0DEF1-E06E-FA60-2D88-C30DDF0C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54F13-2171-B8EA-6304-3AB1CE7F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E7BC-6888-4CA3-87D8-0C7E70275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3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411A-B79A-D890-6809-87DA0B54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44DBA-F461-DB58-2216-64C9AB599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10762-F76F-3B6B-B9EC-F76F009A4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8FD31-71D4-4BBD-D5D5-F712D706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CB6F-1D78-4DD3-AFEB-54BA0642DEE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A3114-E3ED-68DA-8528-54C017C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EA459-17C0-7476-E62D-291260D8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E7BC-6888-4CA3-87D8-0C7E70275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54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000F9-D658-280A-2B07-598F51A2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96FE1-0D70-979E-21B4-355A1D935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BBB1-FC41-00C0-0E4F-8628320A4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5CB6F-1D78-4DD3-AFEB-54BA0642DEE2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38A42-53A4-F2C6-0CDD-613C19641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608DE-917F-BC09-DCB8-D28ED1731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82E7BC-6888-4CA3-87D8-0C7E70275C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83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9E90-89CF-5B7B-2F5C-567E94665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Future Trends In Software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FEF37-CCE1-552D-693F-79A200D47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91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2B14-4B32-06BA-759A-58363795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Systems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56A63-8D20-C6DE-350E-0C739C87A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>
                <a:effectLst/>
              </a:rPr>
              <a:t>Project management in the age of complexity and change </a:t>
            </a:r>
            <a:r>
              <a:rPr lang="en-GB" dirty="0"/>
              <a:t>(</a:t>
            </a:r>
            <a:r>
              <a:rPr lang="en-GB" dirty="0" err="1">
                <a:effectLst/>
              </a:rPr>
              <a:t>Jaafari</a:t>
            </a:r>
            <a:r>
              <a:rPr lang="en-GB" dirty="0">
                <a:effectLst/>
              </a:rPr>
              <a:t>, A. 2003) </a:t>
            </a:r>
            <a:endParaRPr lang="en-GB" i="1" dirty="0">
              <a:effectLst/>
            </a:endParaRPr>
          </a:p>
          <a:p>
            <a:r>
              <a:rPr lang="en-GB" i="1" dirty="0">
                <a:effectLst/>
              </a:rPr>
              <a:t> </a:t>
            </a:r>
            <a:r>
              <a:rPr lang="en-GB" dirty="0"/>
              <a:t>Software development is a system</a:t>
            </a:r>
          </a:p>
          <a:p>
            <a:r>
              <a:rPr lang="en-GB" dirty="0"/>
              <a:t>So we need to account for feedback loops and counter-intuitive effects</a:t>
            </a:r>
          </a:p>
        </p:txBody>
      </p:sp>
    </p:spTree>
    <p:extLst>
      <p:ext uri="{BB962C8B-B14F-4D97-AF65-F5344CB8AC3E}">
        <p14:creationId xmlns:p14="http://schemas.microsoft.com/office/powerpoint/2010/main" val="371030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B77F-C57F-DFE7-A53C-3870D8D3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Corporate ‘slums’ may make testing difficult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56B7-8796-368E-9489-1D5AA6BD0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workers are reluctant to do quality assurance/control – has long term impact</a:t>
            </a:r>
          </a:p>
        </p:txBody>
      </p:sp>
    </p:spTree>
    <p:extLst>
      <p:ext uri="{BB962C8B-B14F-4D97-AF65-F5344CB8AC3E}">
        <p14:creationId xmlns:p14="http://schemas.microsoft.com/office/powerpoint/2010/main" val="212675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E1FC-DE9E-5A44-B567-8D2EF3C1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Estimates made more useless by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9DEB-A002-1C9E-82D1-FD73C17FC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developers are praised for delivering before the estimate, then estimates tend to increase</a:t>
            </a:r>
          </a:p>
        </p:txBody>
      </p:sp>
    </p:spTree>
    <p:extLst>
      <p:ext uri="{BB962C8B-B14F-4D97-AF65-F5344CB8AC3E}">
        <p14:creationId xmlns:p14="http://schemas.microsoft.com/office/powerpoint/2010/main" val="322244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3B1A-CD4B-5EFC-71FF-7F67ED4C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Synergy </a:t>
            </a:r>
            <a:r>
              <a:rPr lang="en-GB"/>
              <a:t>between stakeholders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020F2-3B4E-CE21-9676-545DFB5BA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Technical – goal focused – values novelty</a:t>
            </a:r>
          </a:p>
          <a:p>
            <a:endParaRPr lang="en-GB" dirty="0"/>
          </a:p>
          <a:p>
            <a:r>
              <a:rPr lang="en-GB" dirty="0"/>
              <a:t>Visionary – social focus – values praise</a:t>
            </a:r>
          </a:p>
          <a:p>
            <a:endParaRPr lang="en-GB" dirty="0"/>
          </a:p>
          <a:p>
            <a:r>
              <a:rPr lang="en-GB" dirty="0"/>
              <a:t>Manager – company focus – values predictability</a:t>
            </a:r>
          </a:p>
          <a:p>
            <a:endParaRPr lang="en-GB" dirty="0"/>
          </a:p>
          <a:p>
            <a:r>
              <a:rPr lang="en-GB" dirty="0"/>
              <a:t>Customer  - personal focus -  values ease of use</a:t>
            </a:r>
          </a:p>
        </p:txBody>
      </p:sp>
    </p:spTree>
    <p:extLst>
      <p:ext uri="{BB962C8B-B14F-4D97-AF65-F5344CB8AC3E}">
        <p14:creationId xmlns:p14="http://schemas.microsoft.com/office/powerpoint/2010/main" val="101459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AB8B-5243-BC5C-679F-0497C7B3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BB41C-AE1C-91CC-F746-B14417ED3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effectLst/>
              </a:rPr>
              <a:t>Jaafari</a:t>
            </a:r>
            <a:r>
              <a:rPr lang="en-GB" dirty="0">
                <a:effectLst/>
              </a:rPr>
              <a:t>, A. (2003) ‘Project management in the age of complexity and change’, </a:t>
            </a:r>
            <a:r>
              <a:rPr lang="en-GB" i="1" dirty="0">
                <a:effectLst/>
              </a:rPr>
              <a:t>Project Management Journal</a:t>
            </a:r>
            <a:r>
              <a:rPr lang="en-GB" dirty="0">
                <a:effectLst/>
              </a:rPr>
              <a:t>, 34(4), pp. 47–57. doi:10.1177/875697280303400407. </a:t>
            </a:r>
          </a:p>
          <a:p>
            <a:endParaRPr lang="en-GB" dirty="0"/>
          </a:p>
          <a:p>
            <a:r>
              <a:rPr lang="en-GB" dirty="0">
                <a:effectLst/>
              </a:rPr>
              <a:t>Forrester, J. (1961) </a:t>
            </a:r>
            <a:r>
              <a:rPr lang="en-GB" i="1" dirty="0">
                <a:effectLst/>
              </a:rPr>
              <a:t>Industrial Dynamics</a:t>
            </a:r>
            <a:r>
              <a:rPr lang="en-GB" dirty="0">
                <a:effectLst/>
              </a:rPr>
              <a:t>. </a:t>
            </a:r>
          </a:p>
          <a:p>
            <a:endParaRPr lang="en-GB" dirty="0">
              <a:effectLst/>
            </a:endParaRP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599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Future Trends In Software Management</vt:lpstr>
      <vt:lpstr>Complex Systems Approach</vt:lpstr>
      <vt:lpstr>Corporate ‘slums’ may make testing difficult</vt:lpstr>
      <vt:lpstr>Estimates made more useless by KPIs</vt:lpstr>
      <vt:lpstr>Synergy between stakeholders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Uzochukwu Ugochukwu</dc:creator>
  <cp:lastModifiedBy>Uzochukwu Ugochukwu</cp:lastModifiedBy>
  <cp:revision>16</cp:revision>
  <dcterms:created xsi:type="dcterms:W3CDTF">2024-05-27T20:25:11Z</dcterms:created>
  <dcterms:modified xsi:type="dcterms:W3CDTF">2024-05-28T17:41:19Z</dcterms:modified>
</cp:coreProperties>
</file>