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B5F9393-F6C9-488E-9F3E-67E51E14F27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Telco Churn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AC7645C-B02E-4705-A6C0-FFDF0C50B19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19/1/2025 6:13:24 am HKT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31D1CDD1-433F-48CF-BA80-D0C86412F2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2025-01-18T22:13:24Z</dcterms:created>
  <dcterms:modified xsi:type="dcterms:W3CDTF">2025-01-18T22:13:24Z</dcterms:modified>
</cp:coreProperties>
</file>