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9"/>
  </p:notesMasterIdLst>
  <p:handoutMasterIdLst>
    <p:handoutMasterId r:id="rId20"/>
  </p:handoutMasterIdLst>
  <p:sldIdLst>
    <p:sldId id="281" r:id="rId5"/>
    <p:sldId id="282" r:id="rId6"/>
    <p:sldId id="283" r:id="rId7"/>
    <p:sldId id="288" r:id="rId8"/>
    <p:sldId id="284" r:id="rId9"/>
    <p:sldId id="285" r:id="rId10"/>
    <p:sldId id="286" r:id="rId11"/>
    <p:sldId id="287" r:id="rId12"/>
    <p:sldId id="289" r:id="rId13"/>
    <p:sldId id="290" r:id="rId14"/>
    <p:sldId id="291" r:id="rId15"/>
    <p:sldId id="292" r:id="rId16"/>
    <p:sldId id="293" r:id="rId17"/>
    <p:sldId id="29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" y="267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11-May-24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11-May-24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dirty="0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Terraform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9AB0-021C-FE00-6303-50597F83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(4) Error: AMI does not exist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47D23-B0E6-8290-966F-B5BA4BB76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Souce</a:t>
            </a:r>
            <a:r>
              <a:rPr lang="en-US" dirty="0"/>
              <a:t>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CA9B8-7717-255B-69FC-6B1A0A08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0EAA4-316C-3186-A91B-CAFDA868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30480-E0EF-824C-93E6-B957DBDC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20A595-DB28-A0ED-7B8D-A058A99CF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5" y="1825340"/>
            <a:ext cx="10168129" cy="499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9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9AB0-021C-FE00-6303-50597F83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(4) Error:  No subnets found for the default VPC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47D23-B0E6-8290-966F-B5BA4BB76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Souce</a:t>
            </a:r>
            <a:r>
              <a:rPr lang="en-US" dirty="0"/>
              <a:t>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CA9B8-7717-255B-69FC-6B1A0A08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0EAA4-316C-3186-A91B-CAFDA868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30480-E0EF-824C-93E6-B957DBDC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050E60-4171-4D8F-28B7-C72763245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5143"/>
            <a:ext cx="12192000" cy="54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85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9AB0-021C-FE00-6303-50597F83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(4) Success: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47D23-B0E6-8290-966F-B5BA4BB76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Souce</a:t>
            </a:r>
            <a:r>
              <a:rPr lang="en-US" dirty="0"/>
              <a:t>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CA9B8-7717-255B-69FC-6B1A0A08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0EAA4-316C-3186-A91B-CAFDA868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30480-E0EF-824C-93E6-B957DBDC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1485F0-36CA-C878-1F9B-0F45245E1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1581"/>
            <a:ext cx="12192000" cy="490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98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9EDE-85D4-A79C-0BA8-07F31E68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(6) Check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8D4FE-099C-2027-A0BE-F85EE174F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8DBBB-2042-B7CE-6531-6F0D094FD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1A09D-C793-F35F-B979-CA5ECABB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0EF82-5FE8-CEB9-9DCF-08B04E61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77B01-6305-1C69-367F-571EFF0C9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58" y="1471356"/>
            <a:ext cx="11090148" cy="538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69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8ACB-10E5-4B57-A98D-A318598E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(7) Destroy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07EC7-381A-42CD-3215-9D28847D2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61063-F585-A272-EA6E-B102847E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CD43A-3700-F8FE-1243-FBFF2B2AF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782E2-A239-E24F-2B9A-73BA8913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F4931C-762E-CF01-AB30-059D9FF5F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07" y="1728216"/>
            <a:ext cx="10883984" cy="513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0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FC9753E-6280-AF9B-3073-1D2D8444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E57BA9F-23EF-6322-156A-67DCF34F5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1E343-FDB6-6756-B8D5-86D55892C235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0BACE-A50E-0475-B341-17A99649B24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7FDAC-449A-E1E7-8263-CBFECD1834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4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EF37C1-7B7A-FD61-A78B-663E171C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101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8908EF-F2DD-15C7-2AB0-2ECB236B1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is </a:t>
            </a:r>
            <a:r>
              <a:rPr lang="en-US" dirty="0" err="1"/>
              <a:t>HashiCorp's</a:t>
            </a:r>
            <a:r>
              <a:rPr lang="en-US" dirty="0"/>
              <a:t> </a:t>
            </a:r>
            <a:r>
              <a:rPr lang="en-US" b="1" dirty="0"/>
              <a:t>infrastructure as code </a:t>
            </a:r>
            <a:r>
              <a:rPr lang="en-US" dirty="0"/>
              <a:t>tool. It lets you define resources and infrastructure in human-readable, </a:t>
            </a:r>
            <a:r>
              <a:rPr lang="en-US" b="1" dirty="0"/>
              <a:t>declarative</a:t>
            </a:r>
            <a:r>
              <a:rPr lang="en-US" dirty="0"/>
              <a:t> configuration files, and manages your infrastructure's lifecycle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93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185F-44F2-066F-5D5B-010F9068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tf</a:t>
            </a:r>
            <a:r>
              <a:rPr lang="en-US" dirty="0"/>
              <a:t>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58F23-9932-D612-3884-0666B9208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8C141-A985-401B-AD5E-F9E34A3D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747E8-2E45-C848-EC62-65C57BAD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EB02B-8121-A0DE-17C6-43F68E11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8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534A11C-EE45-8359-E07D-6B238748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Hand-on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0C74D1-72D6-FDAB-4E8C-93E76EEDA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4AC21-16BA-B2CD-CE64-D2577366D0E5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0F4D7-E3CC-7D50-8713-B5F417A56E0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2FAA0-3CC4-C501-9E11-7E0DC5581DA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26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82984-DFF3-C024-213F-B5BDA5E2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Hello world with nginx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86629-4017-5A3B-DAEE-854727548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code: </a:t>
            </a:r>
            <a:r>
              <a:rPr lang="en-US" dirty="0" err="1"/>
              <a:t>terraform_docker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28340-95B7-F642-2D95-28EB01265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D8007-2468-33A6-7BC2-2D2DB133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9F2D3-4741-3BC8-5AB5-2AC014ED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2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04F-68E2-9D68-304C-6CDA1399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Check result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11F8A3-2624-4044-48D0-C3C594D82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179" y="2478088"/>
            <a:ext cx="9119605" cy="369411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0FC50-C99E-B31D-A1A2-73E24D7A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E34F4-187C-43FD-18F7-09B45B55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3D30D-0F5D-25AF-D3CA-2DBD035A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26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04F-68E2-9D68-304C-6CDA1399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Check result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0FC50-C99E-B31D-A1A2-73E24D7A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E34F4-187C-43FD-18F7-09B45B55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3D30D-0F5D-25AF-D3CA-2DBD035A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EF882-EC61-28B9-0A04-FA638A9AF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03420-D2C4-8220-145E-6493A8A21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2015"/>
            <a:ext cx="12192000" cy="292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1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9AB0-021C-FE00-6303-50597F83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Hello world with EC2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47D23-B0E6-8290-966F-B5BA4BB76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Souce</a:t>
            </a:r>
            <a:r>
              <a:rPr lang="en-US" dirty="0"/>
              <a:t>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CA9B8-7717-255B-69FC-6B1A0A08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0EAA4-316C-3186-A91B-CAFDA868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30480-E0EF-824C-93E6-B957DBDC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0951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293</TotalTime>
  <Words>182</Words>
  <Application>Microsoft Office PowerPoint</Application>
  <PresentationFormat>Widescreen</PresentationFormat>
  <Paragraphs>59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Calibri</vt:lpstr>
      <vt:lpstr>Segoe UI</vt:lpstr>
      <vt:lpstr>AccentBoxVTI</vt:lpstr>
      <vt:lpstr>Terraform</vt:lpstr>
      <vt:lpstr>PowerPoint Presentation</vt:lpstr>
      <vt:lpstr>Terraform 101</vt:lpstr>
      <vt:lpstr>tf format</vt:lpstr>
      <vt:lpstr>Hand-on</vt:lpstr>
      <vt:lpstr>(1) Hello world with nginx docker</vt:lpstr>
      <vt:lpstr>(2) Check result</vt:lpstr>
      <vt:lpstr>(2) Check result</vt:lpstr>
      <vt:lpstr>(3) Hello world with EC2 instance</vt:lpstr>
      <vt:lpstr>(4) Error: AMI does not exist </vt:lpstr>
      <vt:lpstr>(4) Error:  No subnets found for the default VPC</vt:lpstr>
      <vt:lpstr>(4) Success:</vt:lpstr>
      <vt:lpstr>(6) Check result</vt:lpstr>
      <vt:lpstr>(7) Destroy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</dc:title>
  <dc:creator>Nguyễn Bá Quân</dc:creator>
  <cp:lastModifiedBy>Nguyễn Bá Quân</cp:lastModifiedBy>
  <cp:revision>1</cp:revision>
  <dcterms:created xsi:type="dcterms:W3CDTF">2024-05-11T07:10:24Z</dcterms:created>
  <dcterms:modified xsi:type="dcterms:W3CDTF">2024-05-11T12:04:20Z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