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7"/>
  </p:notesMasterIdLst>
  <p:handoutMasterIdLst>
    <p:handoutMasterId r:id="rId38"/>
  </p:handoutMasterIdLst>
  <p:sldIdLst>
    <p:sldId id="281" r:id="rId5"/>
    <p:sldId id="38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429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26-Apr-24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25-Apr-24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96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4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63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8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9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5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37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1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1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60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4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0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04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55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87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5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9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65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5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56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4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69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1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9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8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6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9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storage service – 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Upload file &amp; check property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23E04-797E-B6E4-479E-E49C9D9D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6443"/>
            <a:ext cx="12192000" cy="50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3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(8) Enable SSE-KMS </a:t>
            </a:r>
            <a:r>
              <a:rPr lang="en-US" dirty="0" err="1"/>
              <a:t>aws</a:t>
            </a:r>
            <a:r>
              <a:rPr lang="en-US" dirty="0"/>
              <a:t>/s3 </a:t>
            </a:r>
            <a:r>
              <a:rPr lang="en-US" dirty="0" err="1"/>
              <a:t>enncription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9F25E4-1FA9-64F1-1D40-7D2A10A38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6491" y="1491689"/>
            <a:ext cx="5320736" cy="5229786"/>
          </a:xfrm>
        </p:spPr>
      </p:pic>
    </p:spTree>
    <p:extLst>
      <p:ext uri="{BB962C8B-B14F-4D97-AF65-F5344CB8AC3E}">
        <p14:creationId xmlns:p14="http://schemas.microsoft.com/office/powerpoint/2010/main" val="365428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(8) Upload file &amp; check property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56E35-DC7F-5836-5C76-2D901889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0740"/>
            <a:ext cx="12192000" cy="24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5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(9) Host website - upload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4CB11-FC39-93D9-F2C2-518DFD5D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52" y="1385168"/>
            <a:ext cx="784969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2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(9) Host website – enable static web hosting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D1C76-091D-978A-5A65-1D591DAC8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639" y="1456272"/>
            <a:ext cx="5584722" cy="54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(9) Host website – edit bucket policy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6E053-7F92-343F-C5C7-9A2EE825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184" y="1308022"/>
            <a:ext cx="6383632" cy="55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7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(9) Host website – edit bucket policy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1E991-2835-6896-B176-E34496F0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0" y="1360609"/>
            <a:ext cx="926911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(9) Host website – check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BC7A3-E399-91A5-159E-4C2C4B71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0" y="1294624"/>
            <a:ext cx="677322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9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(9) Host website – check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73152-E8CF-7901-D380-A96DDEB63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57" y="3196242"/>
            <a:ext cx="795448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(10) CORS same origin – index.html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A45C7-DA43-18A2-7C8C-5C7C090B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17" y="1461603"/>
            <a:ext cx="9547030" cy="539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6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Bucket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A79BA-01BC-5864-403E-BBCEBD2B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BA356-7D5C-5562-E6D0-2099C156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65" y="1349936"/>
            <a:ext cx="7573269" cy="537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(10) CORS same origin– upload file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53B9-8981-C0E9-2405-6C74ED6C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190" y="1758257"/>
            <a:ext cx="774490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5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(10) CORS same origin– check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FB7ED-1719-E090-C203-6D5D10A8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559" y="1518588"/>
            <a:ext cx="5491937" cy="520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6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(10) CORS different origin– create new bucket and enable host static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CC6F1-D401-7E5E-7831-D1B53FDC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4" y="3552188"/>
            <a:ext cx="666843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03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(10) CORS different origin– edit/upload index.html to fetch http://demo-cors-95632....com/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917C6-AEA0-F528-221E-BAAE7C00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20" y="1797305"/>
            <a:ext cx="7557560" cy="50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4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(10) CORS different origin– check error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51944-82C6-6D4E-A3C5-849FA4BB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615"/>
            <a:ext cx="12192000" cy="37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04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(10) CORS different origin– edit </a:t>
            </a:r>
            <a:r>
              <a:rPr lang="en-US" dirty="0" err="1"/>
              <a:t>cors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D5858-884F-C15A-4886-D50C9F0E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89" y="1448008"/>
            <a:ext cx="6680021" cy="54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10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(10) CORS different origin– check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A46C6-B0D2-E402-EEFB-14A8F3A4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" y="1394290"/>
            <a:ext cx="11838039" cy="54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23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(11) Clean 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46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(12) Replication – create source bucket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7FC7-A12F-414D-2B9B-629EF75A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598" y="1617293"/>
            <a:ext cx="6870068" cy="52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12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(12) Replication – create slave bucket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C5C0-1291-E4BB-7C25-DBF9E508C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75" y="1728216"/>
            <a:ext cx="6511649" cy="50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Upload file to bucket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A463A-33FF-477A-E226-4145124B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659" y="1877961"/>
            <a:ext cx="10774646" cy="4894366"/>
          </a:xfrm>
        </p:spPr>
      </p:pic>
    </p:spTree>
    <p:extLst>
      <p:ext uri="{BB962C8B-B14F-4D97-AF65-F5344CB8AC3E}">
        <p14:creationId xmlns:p14="http://schemas.microsoft.com/office/powerpoint/2010/main" val="188532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(12) Replication – Create replication rule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815BD-F775-8E70-9F74-85E38B3A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9" y="1728216"/>
            <a:ext cx="824980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(12) Replication – Create replication rule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E48A8-B1CA-D246-856C-CDF65B5D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3351"/>
            <a:ext cx="12192000" cy="46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38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(12) Replication – Check replication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5A3F3-6ACA-C4B6-6832-976BE43B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5548"/>
            <a:ext cx="12192000" cy="43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8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Enable bucket versioning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E29D-CB93-4127-4A9B-A6D70B5F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5AF45-1998-4C58-E094-8F3822A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57" y="1455174"/>
            <a:ext cx="7137282" cy="54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7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(4) Upload file same file name after versioning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A7937-5B8B-9D3D-EDE8-ECEB1771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9453"/>
            <a:ext cx="12192000" cy="15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8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Delete file after versioning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AF0EC-5F80-503C-CA0D-7967794B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3874"/>
            <a:ext cx="12192000" cy="346487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8F2EA-27CE-AED8-4E12-CD2E7B83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0892"/>
            <a:ext cx="12192000" cy="47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Restore file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94E6E-162D-69C5-E4BD-4D5598AA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710" y="1328627"/>
            <a:ext cx="6364579" cy="55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4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Restore file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BB98D-E7C5-8882-C6A1-62CD1846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9261"/>
            <a:ext cx="12192000" cy="28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2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Enable SSE-S3 </a:t>
            </a:r>
            <a:r>
              <a:rPr lang="en-US" dirty="0" err="1"/>
              <a:t>enncription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5ED28-E3BA-A8BB-C78B-D9CE496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AC321-C48E-97D8-1B79-CD5A6E07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11" y="1618519"/>
            <a:ext cx="776395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306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1473</TotalTime>
  <Words>331</Words>
  <Application>Microsoft Office PowerPoint</Application>
  <PresentationFormat>Widescreen</PresentationFormat>
  <Paragraphs>95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Avenir Next LT Pro</vt:lpstr>
      <vt:lpstr>Calibri</vt:lpstr>
      <vt:lpstr>AccentBoxVTI</vt:lpstr>
      <vt:lpstr>Simple storage service – S3</vt:lpstr>
      <vt:lpstr>(1) Create Bucket</vt:lpstr>
      <vt:lpstr>(2) Upload file to bucket</vt:lpstr>
      <vt:lpstr>(3) Enable bucket versioning</vt:lpstr>
      <vt:lpstr>(4) Upload file same file name after versioning</vt:lpstr>
      <vt:lpstr>(5) Delete file after versioning</vt:lpstr>
      <vt:lpstr>(6) Restore file</vt:lpstr>
      <vt:lpstr>(6) Restore file</vt:lpstr>
      <vt:lpstr>(7) Enable SSE-S3 enncription</vt:lpstr>
      <vt:lpstr>(7) Upload file &amp; check property</vt:lpstr>
      <vt:lpstr>(8) Enable SSE-KMS aws/s3 enncription</vt:lpstr>
      <vt:lpstr>(8) Upload file &amp; check property</vt:lpstr>
      <vt:lpstr>(9) Host website - upload</vt:lpstr>
      <vt:lpstr>(9) Host website – enable static web hosting </vt:lpstr>
      <vt:lpstr>(9) Host website – edit bucket policy</vt:lpstr>
      <vt:lpstr>(9) Host website – edit bucket policy</vt:lpstr>
      <vt:lpstr>(9) Host website – check website</vt:lpstr>
      <vt:lpstr>(9) Host website – check website</vt:lpstr>
      <vt:lpstr>(10) CORS same origin – index.html content</vt:lpstr>
      <vt:lpstr>(10) CORS same origin– upload file</vt:lpstr>
      <vt:lpstr>(10) CORS same origin– check website</vt:lpstr>
      <vt:lpstr>(10) CORS different origin– create new bucket and enable host static website</vt:lpstr>
      <vt:lpstr>(10) CORS different origin– edit/upload index.html to fetch http://demo-cors-95632....com/</vt:lpstr>
      <vt:lpstr>(10) CORS different origin– check error</vt:lpstr>
      <vt:lpstr>(10) CORS different origin– edit cors</vt:lpstr>
      <vt:lpstr>(10) CORS different origin– check website</vt:lpstr>
      <vt:lpstr>(11) Clean up</vt:lpstr>
      <vt:lpstr>(12) Replication – create source bucket</vt:lpstr>
      <vt:lpstr>(12) Replication – create slave bucket</vt:lpstr>
      <vt:lpstr>(12) Replication – Create replication rule </vt:lpstr>
      <vt:lpstr>(12) Replication – Create replication rule </vt:lpstr>
      <vt:lpstr>(12) Replication – Check replication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and AWS</dc:title>
  <dc:creator>Nguyễn Bá Quân</dc:creator>
  <cp:lastModifiedBy>Nguyễn Bá Quân</cp:lastModifiedBy>
  <cp:revision>13</cp:revision>
  <dcterms:created xsi:type="dcterms:W3CDTF">2024-04-07T16:30:33Z</dcterms:created>
  <dcterms:modified xsi:type="dcterms:W3CDTF">2024-04-25T22:38:46Z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