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7"/>
  </p:notesMasterIdLst>
  <p:handoutMasterIdLst>
    <p:handoutMasterId r:id="rId18"/>
  </p:handoutMasterIdLst>
  <p:sldIdLst>
    <p:sldId id="281" r:id="rId5"/>
    <p:sldId id="282" r:id="rId6"/>
    <p:sldId id="283" r:id="rId7"/>
    <p:sldId id="285" r:id="rId8"/>
    <p:sldId id="286" r:id="rId9"/>
    <p:sldId id="287" r:id="rId10"/>
    <p:sldId id="289" r:id="rId11"/>
    <p:sldId id="290" r:id="rId12"/>
    <p:sldId id="291" r:id="rId13"/>
    <p:sldId id="293" r:id="rId14"/>
    <p:sldId id="292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2534" autoAdjust="0"/>
  </p:normalViewPr>
  <p:slideViewPr>
    <p:cSldViewPr snapToGrid="0">
      <p:cViewPr varScale="1">
        <p:scale>
          <a:sx n="65" d="100"/>
          <a:sy n="65" d="100"/>
        </p:scale>
        <p:origin x="1134" y="51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12-May-24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12-May-24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https://suvankar.medium.com/deploying-a-next-js-application-on-an-ec2-instance-with-pm2-and-nginx-922975ecd611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57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https://www.digitalocean.com/community/tutorials/how-to-secure-nginx-with-let-s-encrypt-on-ubuntu-20-04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6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AccentBox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1CAD-30AB-B8C4-C3B1-00E307D0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Nginx: </a:t>
            </a:r>
            <a:r>
              <a:rPr lang="en-US" dirty="0" err="1"/>
              <a:t>sudo</a:t>
            </a:r>
            <a:r>
              <a:rPr lang="en-US" dirty="0"/>
              <a:t> nano /</a:t>
            </a:r>
            <a:r>
              <a:rPr lang="en-US" dirty="0" err="1"/>
              <a:t>etc</a:t>
            </a:r>
            <a:r>
              <a:rPr lang="en-US" dirty="0"/>
              <a:t>/nginx/</a:t>
            </a:r>
            <a:r>
              <a:rPr lang="en-US" dirty="0" err="1"/>
              <a:t>conf.d</a:t>
            </a:r>
            <a:r>
              <a:rPr lang="en-US" dirty="0"/>
              <a:t>/</a:t>
            </a:r>
            <a:r>
              <a:rPr lang="en-US" dirty="0" err="1"/>
              <a:t>nextjs-app.conf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8ED5-D0C1-4F0D-0FD4-66EFFE7B8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server {</a:t>
            </a:r>
          </a:p>
          <a:p>
            <a:pPr marL="0" indent="0">
              <a:buNone/>
            </a:pPr>
            <a:r>
              <a:rPr lang="en-US" dirty="0"/>
              <a:t>   listen 80;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server_name</a:t>
            </a:r>
            <a:r>
              <a:rPr lang="en-US" dirty="0"/>
              <a:t> ec2-184-73-30-44.compute-1.amazonaws.com;</a:t>
            </a:r>
          </a:p>
          <a:p>
            <a:pPr marL="0" indent="0">
              <a:buNone/>
            </a:pPr>
            <a:r>
              <a:rPr lang="en-US" dirty="0"/>
              <a:t>   location /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proxy_pass</a:t>
            </a:r>
            <a:r>
              <a:rPr lang="en-US" dirty="0"/>
              <a:t> http://localhost:3000;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proxy_http_version</a:t>
            </a:r>
            <a:r>
              <a:rPr lang="en-US" dirty="0"/>
              <a:t> 1.1;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proxy_set_header</a:t>
            </a:r>
            <a:r>
              <a:rPr lang="en-US" dirty="0"/>
              <a:t> Upgrade $</a:t>
            </a:r>
            <a:r>
              <a:rPr lang="en-US" dirty="0" err="1"/>
              <a:t>http_upgrade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proxy_set_header</a:t>
            </a:r>
            <a:r>
              <a:rPr lang="en-US" dirty="0"/>
              <a:t> Connection 'upgrade';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proxy_set_header</a:t>
            </a:r>
            <a:r>
              <a:rPr lang="en-US" dirty="0"/>
              <a:t> Host $host;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proxy_cache_bypass</a:t>
            </a:r>
            <a:r>
              <a:rPr lang="en-US" dirty="0"/>
              <a:t> $</a:t>
            </a:r>
            <a:r>
              <a:rPr lang="en-US" dirty="0" err="1"/>
              <a:t>http_upgrade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FB42D-AB00-0B23-96FC-EB3087C9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D7321-A15C-C4FE-CAF0-505025D9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3C778-4613-E5D7-F977-F77FEBD7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0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A001-9CF1-3C0E-E6B5-667B3C99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pm2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DAC0-912C-2A37-039B-2ECC9BF7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sudo </a:t>
            </a:r>
            <a:r>
              <a:rPr lang="es-ES" dirty="0" err="1"/>
              <a:t>yum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-y </a:t>
            </a:r>
            <a:r>
              <a:rPr lang="es-ES" dirty="0" err="1"/>
              <a:t>nodejs</a:t>
            </a:r>
            <a:endParaRPr lang="es-ES" dirty="0"/>
          </a:p>
          <a:p>
            <a:r>
              <a:rPr lang="en-US" dirty="0"/>
              <a:t>node –v</a:t>
            </a:r>
          </a:p>
          <a:p>
            <a:r>
              <a:rPr lang="en-US" dirty="0" err="1"/>
              <a:t>npm</a:t>
            </a:r>
            <a:r>
              <a:rPr lang="en-US" dirty="0"/>
              <a:t> –v</a:t>
            </a:r>
          </a:p>
          <a:p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create-next-app@latest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run build</a:t>
            </a:r>
          </a:p>
          <a:p>
            <a:r>
              <a:rPr lang="sv-SE" dirty="0"/>
              <a:t>sudo npm install pm2 –g</a:t>
            </a:r>
          </a:p>
          <a:p>
            <a:r>
              <a:rPr lang="en-US" dirty="0"/>
              <a:t>pm2 start </a:t>
            </a:r>
            <a:r>
              <a:rPr lang="en-US" dirty="0" err="1"/>
              <a:t>npm</a:t>
            </a:r>
            <a:r>
              <a:rPr lang="en-US" dirty="0"/>
              <a:t>  --name </a:t>
            </a:r>
            <a:r>
              <a:rPr lang="en-US" dirty="0" err="1"/>
              <a:t>nextjs</a:t>
            </a:r>
            <a:r>
              <a:rPr lang="en-US" dirty="0"/>
              <a:t>-app -- start</a:t>
            </a:r>
            <a:endParaRPr lang="sv-SE" dirty="0"/>
          </a:p>
          <a:p>
            <a:r>
              <a:rPr lang="en-US" dirty="0"/>
              <a:t>ss –</a:t>
            </a:r>
            <a:r>
              <a:rPr lang="en-US" dirty="0" err="1"/>
              <a:t>tnlp</a:t>
            </a:r>
            <a:endParaRPr lang="en-US" dirty="0"/>
          </a:p>
          <a:p>
            <a:r>
              <a:rPr lang="en-US" dirty="0"/>
              <a:t>pm2 save</a:t>
            </a:r>
          </a:p>
          <a:p>
            <a:r>
              <a:rPr lang="en-US" dirty="0"/>
              <a:t>pm2 startup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66F4E-0026-84BF-BC6F-6C84DDA8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DB22-0F2F-7A50-2CFB-A0B6D2C4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B8ECE-51F5-A3CB-5975-EE830FF7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33D6-E48F-3FBD-57AE-423198EC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661D-9462-93E0-3814-F04A7BAB7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yum install -y </a:t>
            </a:r>
            <a:r>
              <a:rPr lang="en-US" dirty="0" err="1"/>
              <a:t>certbot</a:t>
            </a:r>
            <a:r>
              <a:rPr lang="en-US" dirty="0"/>
              <a:t> python3-certbot-nginx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certbot</a:t>
            </a:r>
            <a:r>
              <a:rPr lang="en-US" dirty="0"/>
              <a:t> --nginx -d example.com -d www.example.com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3196F-92E3-96A1-9EC5-A91AF906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A845-B21D-592E-EDF5-3CF92E66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7509-C849-FD15-CC39-5E73EFDF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5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B5B743-3789-B60B-1699-81A565C7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9BDC3B-3BA8-3C14-0597-8B1C6305F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1E839-3E02-AC6A-D146-CF15BB1B4DB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96BF-8C26-0B5C-C12D-12D54AB4E7B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F721B-C76A-3C48-B66A-E0CA4E9E35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F71F36-04E4-0FD3-5328-65DB7610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&amp; download key pair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27EA24-B344-0A29-14F9-54940EDC1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176" y="2478088"/>
            <a:ext cx="7241611" cy="3694112"/>
          </a:xfrm>
        </p:spPr>
      </p:pic>
    </p:spTree>
    <p:extLst>
      <p:ext uri="{BB962C8B-B14F-4D97-AF65-F5344CB8AC3E}">
        <p14:creationId xmlns:p14="http://schemas.microsoft.com/office/powerpoint/2010/main" val="410121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F71F36-04E4-0FD3-5328-65DB7610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&amp; download key pair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7A668A-3DD7-D60E-A221-8B74B7D49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363" y="2478088"/>
            <a:ext cx="7471237" cy="3694112"/>
          </a:xfrm>
        </p:spPr>
      </p:pic>
    </p:spTree>
    <p:extLst>
      <p:ext uri="{BB962C8B-B14F-4D97-AF65-F5344CB8AC3E}">
        <p14:creationId xmlns:p14="http://schemas.microsoft.com/office/powerpoint/2010/main" val="39486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A2B6-3E74-A770-9A55-910EB109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02680F-659B-CB34-4ABA-B2B813A6B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2886609"/>
            <a:ext cx="10167937" cy="287706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7CEE7-4958-BE26-2D82-2603DB96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FC715-3AD7-FFF2-2016-FCBF2B8C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241CF-6CD9-6F8F-08ED-ADE95EF5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5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DAB3-AEAE-3377-271F-3CD59FF2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Menu context -&gt; Properties-&gt; security tab -&gt; advanced -&gt; Disable inheritance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55C98D-BBDE-FA5C-9FC1-2BE99A629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047" y="2478088"/>
            <a:ext cx="5827869" cy="36941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CED47-DC72-98EB-6B4F-7CC0114E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8DC51-F611-292B-B076-ED83741F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EB9E0-107D-D9C5-0CD7-F52855A5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DAB3-AEAE-3377-271F-3CD59FF2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permission -&gt; Ok -&gt; apply -&gt; 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CED47-DC72-98EB-6B4F-7CC0114E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8DC51-F611-292B-B076-ED83741F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EB9E0-107D-D9C5-0CD7-F52855A5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9C3014-E690-CE51-9009-75D52DFD6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348" y="2478088"/>
            <a:ext cx="5923267" cy="3694112"/>
          </a:xfrm>
        </p:spPr>
      </p:pic>
    </p:spTree>
    <p:extLst>
      <p:ext uri="{BB962C8B-B14F-4D97-AF65-F5344CB8AC3E}">
        <p14:creationId xmlns:p14="http://schemas.microsoft.com/office/powerpoint/2010/main" val="236157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E84F-8A12-CFCA-42DE-6C39A8EE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B666-EE2C-319B-92C5-65D0CC0F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It's good to run as little as possible as a </a:t>
            </a:r>
            <a:r>
              <a:rPr lang="en-US" dirty="0" err="1"/>
              <a:t>priviliged</a:t>
            </a:r>
            <a:r>
              <a:rPr lang="en-US" dirty="0"/>
              <a:t> user, as you want to restrict the potential damage in case someone exploits your program. You don't want to run your Node code as root unless you absolutely have to.</a:t>
            </a:r>
          </a:p>
          <a:p>
            <a:endParaRPr lang="en-US" dirty="0"/>
          </a:p>
          <a:p>
            <a:r>
              <a:rPr lang="en-US" dirty="0"/>
              <a:t>Therefore, it's better to run your Node program on an unprivileged port (say, port 8000), and instead have a lightweight web server such as Nginx listen on port 80 and simply forward traffic to your Node program.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526BD-EBD5-39AF-8A40-2488B52E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47663-CCDA-C7B5-372A-6CD3008F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1C22-319F-5EE7-7661-DE5A81C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15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82ED-9220-188C-EC64-5E2A0506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install nginx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54E1-BEBE-1B4D-487F-24E4D00D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sudo </a:t>
            </a:r>
            <a:r>
              <a:rPr lang="es-ES" dirty="0" err="1"/>
              <a:t>yum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nginx</a:t>
            </a:r>
            <a:r>
              <a:rPr lang="es-ES" dirty="0"/>
              <a:t> –y</a:t>
            </a:r>
          </a:p>
          <a:p>
            <a:r>
              <a:rPr lang="en-US" dirty="0"/>
              <a:t> nginx –v</a:t>
            </a:r>
          </a:p>
          <a:p>
            <a:r>
              <a:rPr lang="en-US" dirty="0"/>
              <a:t>service nginx status</a:t>
            </a:r>
          </a:p>
          <a:p>
            <a:r>
              <a:rPr lang="en-US" dirty="0" err="1"/>
              <a:t>sudo</a:t>
            </a:r>
            <a:r>
              <a:rPr lang="en-US" dirty="0"/>
              <a:t> nano /</a:t>
            </a:r>
            <a:r>
              <a:rPr lang="en-US" dirty="0" err="1"/>
              <a:t>etc</a:t>
            </a:r>
            <a:r>
              <a:rPr lang="en-US" dirty="0"/>
              <a:t>/nginx/</a:t>
            </a:r>
            <a:r>
              <a:rPr lang="en-US" dirty="0" err="1"/>
              <a:t>conf.d</a:t>
            </a:r>
            <a:r>
              <a:rPr lang="en-US" dirty="0"/>
              <a:t>/</a:t>
            </a:r>
            <a:r>
              <a:rPr lang="en-US" dirty="0" err="1"/>
              <a:t>nextjs-app.conf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nginx –t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restart nginx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F442D-F12F-8249-B888-A2D53D68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80EED-EEFE-BEB9-1104-8F84A263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44DF-0A91-7501-0B1D-08E8842A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4231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114</TotalTime>
  <Words>410</Words>
  <Application>Microsoft Office PowerPoint</Application>
  <PresentationFormat>Widescreen</PresentationFormat>
  <Paragraphs>77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Segoe UI</vt:lpstr>
      <vt:lpstr>AccentBoxVTI</vt:lpstr>
      <vt:lpstr>AccentBox</vt:lpstr>
      <vt:lpstr>PowerPoint Presentation</vt:lpstr>
      <vt:lpstr>Create &amp; download key pair</vt:lpstr>
      <vt:lpstr>Create &amp; download key pair</vt:lpstr>
      <vt:lpstr>PowerPoint Presentation</vt:lpstr>
      <vt:lpstr>Menu context -&gt; Properties-&gt; security tab -&gt; advanced -&gt; Disable inheritance</vt:lpstr>
      <vt:lpstr>Add permission -&gt; Ok -&gt; apply -&gt; OK</vt:lpstr>
      <vt:lpstr>PowerPoint Presentation</vt:lpstr>
      <vt:lpstr>Command: install nginx</vt:lpstr>
      <vt:lpstr>Nginx: sudo nano /etc/nginx/conf.d/nextjs-app.conf </vt:lpstr>
      <vt:lpstr>Command: pm2</vt:lpstr>
      <vt:lpstr>HTTPs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AccentBox</dc:title>
  <dc:creator>Nguyễn Bá Quân</dc:creator>
  <cp:lastModifiedBy>Nguyễn Bá Quân</cp:lastModifiedBy>
  <cp:revision>1</cp:revision>
  <dcterms:created xsi:type="dcterms:W3CDTF">2024-05-12T02:56:26Z</dcterms:created>
  <dcterms:modified xsi:type="dcterms:W3CDTF">2024-05-12T04:50:34Z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