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BA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F35D-3A96-461A-A9C9-8B502126E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095E7-B005-4E21-84AB-699F3580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376D-AA91-48B5-8A44-9C0EB4AE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DA5E-E8F1-4232-9ABC-A133DF56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F8AF-050A-4066-8569-AF23A4C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B68A-C784-4BAD-8FAA-FBC205E0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BEB37-476D-4654-B3BD-1807E01C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3A47-0928-41AB-9D1B-0103DFF7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6406-DC49-40D1-8F2E-DD5486D6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70A19-FA82-4DD2-A854-78AC43F7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9E42-72C4-4749-8809-1F2F3C47B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F29E5-2930-420D-B07C-7FC6D5B00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4544-127B-4795-BC43-3474BEB4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648F-BE05-4DBA-AABD-42E792FE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E402-9423-4FFF-9742-FF7BB374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3A49-A800-4CD7-91B4-F6F3450E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8ED0-50C9-47CE-A0EE-CABC0838F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7323-9911-400A-9CCE-C7650A7A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2B75-9405-4687-97B4-D0A1CF35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BF10-4E90-4400-8411-4CA05F7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1F02-D354-42FF-BA97-9247F82D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1BD9-EFF3-420D-90B8-3443641C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77CD-51F1-4986-BA8E-CDCAC203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556D-A401-4C18-8236-6B054576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A495-73B9-450A-A6A1-158B6745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79BE-6532-48D9-B831-382EC8A7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D98C-64C6-491C-AAF9-6FD6306E1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CF3A0-B3AC-4C05-BD7E-0A64DC80D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A514-BA2D-4E30-ADD1-B4B3C42F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5C81D-F995-416D-A7B7-F0F56EBB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AADE3-23E7-4B59-B4BF-042C73A4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8C45-2C0B-4935-8CC9-EFCEA480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0A9E-85C8-464D-872B-064070B3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78EEF-C06F-42B0-9F3C-3AAFF794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FFA9C-5F1A-49DE-960A-54F226022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50F85-4B89-4266-92A1-9B0CCA78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65D05-52AD-4434-BBA4-26AA2C6A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FEEC9-DA3E-4BE9-BE76-C51AC96F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A86C7-8062-458A-8B96-9AE07930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4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96CE-0AC7-4C48-BE04-B137E555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4CEA4-4D31-43A9-9DB3-68CEFEF2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93F33-CE7A-4565-863B-FE717A67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D8C8D-7FA8-4798-9A48-A320826C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0F7C8-8B56-42EE-A2D1-4CCBA29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20A5D-515A-40D1-887E-7E552A12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E3F56-94AA-46A1-9A1E-235029C8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9223-B739-43C1-B405-068C9771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6DB4-E6CA-4627-BFEE-0DFA7C42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C62B8-0E97-4CC8-80DF-C569FC3C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C725-3201-4280-9CF4-B16F8BD9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147A7-85FC-47B4-8970-4854A98E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5DC6D-B2AE-42DF-AFF1-A025B3C0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F65D-5F82-46C1-8414-796EA2F6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2AC6A-979C-4CF3-81AE-BA3633AB6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E1D0C-EBFA-42A0-A275-79486DB58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DB87-2443-404B-97CB-FC7AFB0F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680E3-EA6F-4F3D-9F23-91CB91CE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7543-2336-4A4A-AFB9-8BBDDC36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B4275-CE73-4E73-9EF4-0AAEFBBC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BF6C-C38E-4513-A4FB-332EA1E6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963F-3B7C-4D9D-98DA-1180DA5B7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D79A-249F-4F0A-A4B9-48762798AD5A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0942-86F0-47CF-A4A1-E01DE8D67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FDE8-C340-4AC2-9C4B-C6396CE37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C920-D206-42FC-9ACC-683C8B88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9608B2-CDE0-4898-9EB7-24AD0FD2E404}"/>
              </a:ext>
            </a:extLst>
          </p:cNvPr>
          <p:cNvSpPr txBox="1"/>
          <p:nvPr/>
        </p:nvSpPr>
        <p:spPr>
          <a:xfrm>
            <a:off x="6256420" y="1459832"/>
            <a:ext cx="209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Cases per 100,000 Population</a:t>
            </a:r>
          </a:p>
          <a:p>
            <a:pPr algn="ctr"/>
            <a:r>
              <a:rPr lang="en-US" sz="1200" dirty="0"/>
              <a:t>(2 Day Moving Average)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34F82-EC1D-4C5D-A53D-4648046B5E5A}"/>
              </a:ext>
            </a:extLst>
          </p:cNvPr>
          <p:cNvSpPr txBox="1"/>
          <p:nvPr/>
        </p:nvSpPr>
        <p:spPr>
          <a:xfrm>
            <a:off x="2782051" y="3553544"/>
            <a:ext cx="621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Source: </a:t>
            </a:r>
            <a:r>
              <a:rPr lang="en-US" sz="1400" b="0" i="0" dirty="0">
                <a:effectLst/>
                <a:latin typeface="-apple-system"/>
              </a:rPr>
              <a:t>https://www.nytimes.com/interactive/2020/us/coronavirus-us-cases.html</a:t>
            </a:r>
            <a:endParaRPr lang="en-US" sz="14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2CB582-1377-42BA-A00F-5540560C24EA}"/>
              </a:ext>
            </a:extLst>
          </p:cNvPr>
          <p:cNvSpPr/>
          <p:nvPr/>
        </p:nvSpPr>
        <p:spPr>
          <a:xfrm>
            <a:off x="871607" y="1203159"/>
            <a:ext cx="371656" cy="2711116"/>
          </a:xfrm>
          <a:custGeom>
            <a:avLst/>
            <a:gdLst>
              <a:gd name="connsiteX0" fmla="*/ 339571 w 692498"/>
              <a:gd name="connsiteY0" fmla="*/ 0 h 2711116"/>
              <a:gd name="connsiteX1" fmla="*/ 10708 w 692498"/>
              <a:gd name="connsiteY1" fmla="*/ 1515979 h 2711116"/>
              <a:gd name="connsiteX2" fmla="*/ 692498 w 692498"/>
              <a:gd name="connsiteY2" fmla="*/ 2711116 h 2711116"/>
              <a:gd name="connsiteX3" fmla="*/ 692498 w 692498"/>
              <a:gd name="connsiteY3" fmla="*/ 2711116 h 271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98" h="2711116">
                <a:moveTo>
                  <a:pt x="339571" y="0"/>
                </a:moveTo>
                <a:cubicBezTo>
                  <a:pt x="145729" y="532063"/>
                  <a:pt x="-48113" y="1064126"/>
                  <a:pt x="10708" y="1515979"/>
                </a:cubicBezTo>
                <a:cubicBezTo>
                  <a:pt x="69529" y="1967832"/>
                  <a:pt x="692498" y="2711116"/>
                  <a:pt x="692498" y="2711116"/>
                </a:cubicBezTo>
                <a:lnTo>
                  <a:pt x="692498" y="271111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93B2F3-F362-4E50-8DFA-226060CD322F}"/>
              </a:ext>
            </a:extLst>
          </p:cNvPr>
          <p:cNvSpPr/>
          <p:nvPr/>
        </p:nvSpPr>
        <p:spPr>
          <a:xfrm>
            <a:off x="1933074" y="729121"/>
            <a:ext cx="8598568" cy="586332"/>
          </a:xfrm>
          <a:custGeom>
            <a:avLst/>
            <a:gdLst>
              <a:gd name="connsiteX0" fmla="*/ 0 w 8598568"/>
              <a:gd name="connsiteY0" fmla="*/ 586332 h 586332"/>
              <a:gd name="connsiteX1" fmla="*/ 3625515 w 8598568"/>
              <a:gd name="connsiteY1" fmla="*/ 795 h 586332"/>
              <a:gd name="connsiteX2" fmla="*/ 8598568 w 8598568"/>
              <a:gd name="connsiteY2" fmla="*/ 449974 h 586332"/>
              <a:gd name="connsiteX3" fmla="*/ 8598568 w 8598568"/>
              <a:gd name="connsiteY3" fmla="*/ 449974 h 58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8568" h="586332">
                <a:moveTo>
                  <a:pt x="0" y="586332"/>
                </a:moveTo>
                <a:cubicBezTo>
                  <a:pt x="1096210" y="304926"/>
                  <a:pt x="2192420" y="23521"/>
                  <a:pt x="3625515" y="795"/>
                </a:cubicBezTo>
                <a:cubicBezTo>
                  <a:pt x="5058610" y="-21931"/>
                  <a:pt x="8598568" y="449974"/>
                  <a:pt x="8598568" y="449974"/>
                </a:cubicBezTo>
                <a:lnTo>
                  <a:pt x="8598568" y="44997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423F65C-C3A9-4FF1-B615-4BE101C7E4E8}"/>
              </a:ext>
            </a:extLst>
          </p:cNvPr>
          <p:cNvSpPr/>
          <p:nvPr/>
        </p:nvSpPr>
        <p:spPr>
          <a:xfrm flipH="1">
            <a:off x="10531642" y="1765259"/>
            <a:ext cx="371656" cy="2711116"/>
          </a:xfrm>
          <a:custGeom>
            <a:avLst/>
            <a:gdLst>
              <a:gd name="connsiteX0" fmla="*/ 339571 w 692498"/>
              <a:gd name="connsiteY0" fmla="*/ 0 h 2711116"/>
              <a:gd name="connsiteX1" fmla="*/ 10708 w 692498"/>
              <a:gd name="connsiteY1" fmla="*/ 1515979 h 2711116"/>
              <a:gd name="connsiteX2" fmla="*/ 692498 w 692498"/>
              <a:gd name="connsiteY2" fmla="*/ 2711116 h 2711116"/>
              <a:gd name="connsiteX3" fmla="*/ 692498 w 692498"/>
              <a:gd name="connsiteY3" fmla="*/ 2711116 h 271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98" h="2711116">
                <a:moveTo>
                  <a:pt x="339571" y="0"/>
                </a:moveTo>
                <a:cubicBezTo>
                  <a:pt x="145729" y="532063"/>
                  <a:pt x="-48113" y="1064126"/>
                  <a:pt x="10708" y="1515979"/>
                </a:cubicBezTo>
                <a:cubicBezTo>
                  <a:pt x="69529" y="1967832"/>
                  <a:pt x="692498" y="2711116"/>
                  <a:pt x="692498" y="2711116"/>
                </a:cubicBezTo>
                <a:lnTo>
                  <a:pt x="692498" y="271111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1DE936-E1E5-4C3B-97FC-BF76262DE060}"/>
              </a:ext>
            </a:extLst>
          </p:cNvPr>
          <p:cNvSpPr/>
          <p:nvPr/>
        </p:nvSpPr>
        <p:spPr>
          <a:xfrm flipV="1">
            <a:off x="1933074" y="5297863"/>
            <a:ext cx="5309937" cy="586332"/>
          </a:xfrm>
          <a:custGeom>
            <a:avLst/>
            <a:gdLst>
              <a:gd name="connsiteX0" fmla="*/ 0 w 8598568"/>
              <a:gd name="connsiteY0" fmla="*/ 586332 h 586332"/>
              <a:gd name="connsiteX1" fmla="*/ 3625515 w 8598568"/>
              <a:gd name="connsiteY1" fmla="*/ 795 h 586332"/>
              <a:gd name="connsiteX2" fmla="*/ 8598568 w 8598568"/>
              <a:gd name="connsiteY2" fmla="*/ 449974 h 586332"/>
              <a:gd name="connsiteX3" fmla="*/ 8598568 w 8598568"/>
              <a:gd name="connsiteY3" fmla="*/ 449974 h 58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8568" h="586332">
                <a:moveTo>
                  <a:pt x="0" y="586332"/>
                </a:moveTo>
                <a:cubicBezTo>
                  <a:pt x="1096210" y="304926"/>
                  <a:pt x="2192420" y="23521"/>
                  <a:pt x="3625515" y="795"/>
                </a:cubicBezTo>
                <a:cubicBezTo>
                  <a:pt x="5058610" y="-21931"/>
                  <a:pt x="8598568" y="449974"/>
                  <a:pt x="8598568" y="449974"/>
                </a:cubicBezTo>
                <a:lnTo>
                  <a:pt x="8598568" y="44997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A0F39DB-C914-47AC-8AE3-3307B16E0E26}"/>
              </a:ext>
            </a:extLst>
          </p:cNvPr>
          <p:cNvSpPr/>
          <p:nvPr/>
        </p:nvSpPr>
        <p:spPr>
          <a:xfrm>
            <a:off x="3344449" y="1853852"/>
            <a:ext cx="162838" cy="162838"/>
          </a:xfrm>
          <a:prstGeom prst="ellipse">
            <a:avLst/>
          </a:prstGeom>
          <a:solidFill>
            <a:srgbClr val="FF8F8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 Uzumeri</dc:creator>
  <cp:lastModifiedBy>Vic Uzumeri</cp:lastModifiedBy>
  <cp:revision>2</cp:revision>
  <dcterms:created xsi:type="dcterms:W3CDTF">2020-04-28T23:44:54Z</dcterms:created>
  <dcterms:modified xsi:type="dcterms:W3CDTF">2020-05-02T15:45:30Z</dcterms:modified>
</cp:coreProperties>
</file>