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NYC Daily Death Rate per 100,000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90879265091863"/>
          <c:y val="0.15505796150481191"/>
          <c:w val="0.85748906386701662"/>
          <c:h val="0.59399059492563433"/>
        </c:manualLayout>
      </c:layout>
      <c:scatterChart>
        <c:scatterStyle val="smoothMarker"/>
        <c:varyColors val="0"/>
        <c:ser>
          <c:idx val="1"/>
          <c:order val="1"/>
          <c:tx>
            <c:strRef>
              <c:f>Deaths!$E$1:$E$3</c:f>
              <c:strCache>
                <c:ptCount val="3"/>
                <c:pt idx="0">
                  <c:v>cocases</c:v>
                </c:pt>
                <c:pt idx="1">
                  <c:v>1</c:v>
                </c:pt>
                <c:pt idx="2">
                  <c:v>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Deaths!$C$4:$C$63</c:f>
              <c:numCache>
                <c:formatCode>m/d/yyyy</c:formatCode>
                <c:ptCount val="60"/>
                <c:pt idx="0">
                  <c:v>43893</c:v>
                </c:pt>
                <c:pt idx="1">
                  <c:v>43894</c:v>
                </c:pt>
                <c:pt idx="2">
                  <c:v>43895</c:v>
                </c:pt>
                <c:pt idx="3">
                  <c:v>43896</c:v>
                </c:pt>
                <c:pt idx="4">
                  <c:v>43897</c:v>
                </c:pt>
                <c:pt idx="5">
                  <c:v>43898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43904</c:v>
                </c:pt>
                <c:pt idx="12">
                  <c:v>43905</c:v>
                </c:pt>
                <c:pt idx="13">
                  <c:v>43906</c:v>
                </c:pt>
                <c:pt idx="14">
                  <c:v>43907</c:v>
                </c:pt>
                <c:pt idx="15">
                  <c:v>43908</c:v>
                </c:pt>
                <c:pt idx="16">
                  <c:v>43909</c:v>
                </c:pt>
                <c:pt idx="17">
                  <c:v>43910</c:v>
                </c:pt>
                <c:pt idx="18">
                  <c:v>43911</c:v>
                </c:pt>
                <c:pt idx="19">
                  <c:v>43912</c:v>
                </c:pt>
                <c:pt idx="20">
                  <c:v>43913</c:v>
                </c:pt>
                <c:pt idx="21">
                  <c:v>43914</c:v>
                </c:pt>
                <c:pt idx="22">
                  <c:v>43915</c:v>
                </c:pt>
                <c:pt idx="23">
                  <c:v>43916</c:v>
                </c:pt>
                <c:pt idx="24">
                  <c:v>43917</c:v>
                </c:pt>
                <c:pt idx="25">
                  <c:v>43918</c:v>
                </c:pt>
                <c:pt idx="26">
                  <c:v>43919</c:v>
                </c:pt>
                <c:pt idx="27">
                  <c:v>43920</c:v>
                </c:pt>
                <c:pt idx="28">
                  <c:v>43921</c:v>
                </c:pt>
                <c:pt idx="29">
                  <c:v>43922</c:v>
                </c:pt>
                <c:pt idx="30">
                  <c:v>43923</c:v>
                </c:pt>
                <c:pt idx="31">
                  <c:v>43924</c:v>
                </c:pt>
                <c:pt idx="32">
                  <c:v>43925</c:v>
                </c:pt>
                <c:pt idx="33">
                  <c:v>43926</c:v>
                </c:pt>
                <c:pt idx="34">
                  <c:v>43927</c:v>
                </c:pt>
                <c:pt idx="35">
                  <c:v>43928</c:v>
                </c:pt>
                <c:pt idx="36">
                  <c:v>43929</c:v>
                </c:pt>
                <c:pt idx="37">
                  <c:v>43930</c:v>
                </c:pt>
                <c:pt idx="38">
                  <c:v>43931</c:v>
                </c:pt>
                <c:pt idx="39">
                  <c:v>43932</c:v>
                </c:pt>
                <c:pt idx="40">
                  <c:v>43933</c:v>
                </c:pt>
                <c:pt idx="41">
                  <c:v>43934</c:v>
                </c:pt>
                <c:pt idx="42">
                  <c:v>43935</c:v>
                </c:pt>
                <c:pt idx="43">
                  <c:v>43936</c:v>
                </c:pt>
                <c:pt idx="44">
                  <c:v>43937</c:v>
                </c:pt>
                <c:pt idx="45">
                  <c:v>43938</c:v>
                </c:pt>
                <c:pt idx="46">
                  <c:v>43939</c:v>
                </c:pt>
                <c:pt idx="47">
                  <c:v>43940</c:v>
                </c:pt>
                <c:pt idx="48">
                  <c:v>43941</c:v>
                </c:pt>
                <c:pt idx="49">
                  <c:v>43942</c:v>
                </c:pt>
                <c:pt idx="50">
                  <c:v>43943</c:v>
                </c:pt>
                <c:pt idx="51">
                  <c:v>43944</c:v>
                </c:pt>
                <c:pt idx="52">
                  <c:v>43945</c:v>
                </c:pt>
                <c:pt idx="53">
                  <c:v>43946</c:v>
                </c:pt>
                <c:pt idx="54">
                  <c:v>43947</c:v>
                </c:pt>
                <c:pt idx="55">
                  <c:v>43948</c:v>
                </c:pt>
                <c:pt idx="56">
                  <c:v>43949</c:v>
                </c:pt>
                <c:pt idx="57">
                  <c:v>43950</c:v>
                </c:pt>
                <c:pt idx="58">
                  <c:v>43951</c:v>
                </c:pt>
                <c:pt idx="59">
                  <c:v>43952</c:v>
                </c:pt>
              </c:numCache>
            </c:numRef>
          </c:xVal>
          <c:yVal>
            <c:numRef>
              <c:f>Deaths!$E$4:$E$63</c:f>
            </c:numRef>
          </c:yVal>
          <c:smooth val="1"/>
          <c:extLst>
            <c:ext xmlns:c16="http://schemas.microsoft.com/office/drawing/2014/chart" uri="{C3380CC4-5D6E-409C-BE32-E72D297353CC}">
              <c16:uniqueId val="{00000000-6997-4CE5-A36B-3F3D0BC8B379}"/>
            </c:ext>
          </c:extLst>
        </c:ser>
        <c:ser>
          <c:idx val="2"/>
          <c:order val="2"/>
          <c:tx>
            <c:strRef>
              <c:f>Deaths!$F$1:$F$3</c:f>
              <c:strCache>
                <c:ptCount val="3"/>
                <c:pt idx="0">
                  <c:v>comav2</c:v>
                </c:pt>
                <c:pt idx="1">
                  <c:v>NA</c:v>
                </c:pt>
                <c:pt idx="2">
                  <c:v>NA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Deaths!$C$4:$C$63</c:f>
              <c:numCache>
                <c:formatCode>m/d/yyyy</c:formatCode>
                <c:ptCount val="60"/>
                <c:pt idx="0">
                  <c:v>43893</c:v>
                </c:pt>
                <c:pt idx="1">
                  <c:v>43894</c:v>
                </c:pt>
                <c:pt idx="2">
                  <c:v>43895</c:v>
                </c:pt>
                <c:pt idx="3">
                  <c:v>43896</c:v>
                </c:pt>
                <c:pt idx="4">
                  <c:v>43897</c:v>
                </c:pt>
                <c:pt idx="5">
                  <c:v>43898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43904</c:v>
                </c:pt>
                <c:pt idx="12">
                  <c:v>43905</c:v>
                </c:pt>
                <c:pt idx="13">
                  <c:v>43906</c:v>
                </c:pt>
                <c:pt idx="14">
                  <c:v>43907</c:v>
                </c:pt>
                <c:pt idx="15">
                  <c:v>43908</c:v>
                </c:pt>
                <c:pt idx="16">
                  <c:v>43909</c:v>
                </c:pt>
                <c:pt idx="17">
                  <c:v>43910</c:v>
                </c:pt>
                <c:pt idx="18">
                  <c:v>43911</c:v>
                </c:pt>
                <c:pt idx="19">
                  <c:v>43912</c:v>
                </c:pt>
                <c:pt idx="20">
                  <c:v>43913</c:v>
                </c:pt>
                <c:pt idx="21">
                  <c:v>43914</c:v>
                </c:pt>
                <c:pt idx="22">
                  <c:v>43915</c:v>
                </c:pt>
                <c:pt idx="23">
                  <c:v>43916</c:v>
                </c:pt>
                <c:pt idx="24">
                  <c:v>43917</c:v>
                </c:pt>
                <c:pt idx="25">
                  <c:v>43918</c:v>
                </c:pt>
                <c:pt idx="26">
                  <c:v>43919</c:v>
                </c:pt>
                <c:pt idx="27">
                  <c:v>43920</c:v>
                </c:pt>
                <c:pt idx="28">
                  <c:v>43921</c:v>
                </c:pt>
                <c:pt idx="29">
                  <c:v>43922</c:v>
                </c:pt>
                <c:pt idx="30">
                  <c:v>43923</c:v>
                </c:pt>
                <c:pt idx="31">
                  <c:v>43924</c:v>
                </c:pt>
                <c:pt idx="32">
                  <c:v>43925</c:v>
                </c:pt>
                <c:pt idx="33">
                  <c:v>43926</c:v>
                </c:pt>
                <c:pt idx="34">
                  <c:v>43927</c:v>
                </c:pt>
                <c:pt idx="35">
                  <c:v>43928</c:v>
                </c:pt>
                <c:pt idx="36">
                  <c:v>43929</c:v>
                </c:pt>
                <c:pt idx="37">
                  <c:v>43930</c:v>
                </c:pt>
                <c:pt idx="38">
                  <c:v>43931</c:v>
                </c:pt>
                <c:pt idx="39">
                  <c:v>43932</c:v>
                </c:pt>
                <c:pt idx="40">
                  <c:v>43933</c:v>
                </c:pt>
                <c:pt idx="41">
                  <c:v>43934</c:v>
                </c:pt>
                <c:pt idx="42">
                  <c:v>43935</c:v>
                </c:pt>
                <c:pt idx="43">
                  <c:v>43936</c:v>
                </c:pt>
                <c:pt idx="44">
                  <c:v>43937</c:v>
                </c:pt>
                <c:pt idx="45">
                  <c:v>43938</c:v>
                </c:pt>
                <c:pt idx="46">
                  <c:v>43939</c:v>
                </c:pt>
                <c:pt idx="47">
                  <c:v>43940</c:v>
                </c:pt>
                <c:pt idx="48">
                  <c:v>43941</c:v>
                </c:pt>
                <c:pt idx="49">
                  <c:v>43942</c:v>
                </c:pt>
                <c:pt idx="50">
                  <c:v>43943</c:v>
                </c:pt>
                <c:pt idx="51">
                  <c:v>43944</c:v>
                </c:pt>
                <c:pt idx="52">
                  <c:v>43945</c:v>
                </c:pt>
                <c:pt idx="53">
                  <c:v>43946</c:v>
                </c:pt>
                <c:pt idx="54">
                  <c:v>43947</c:v>
                </c:pt>
                <c:pt idx="55">
                  <c:v>43948</c:v>
                </c:pt>
                <c:pt idx="56">
                  <c:v>43949</c:v>
                </c:pt>
                <c:pt idx="57">
                  <c:v>43950</c:v>
                </c:pt>
                <c:pt idx="58">
                  <c:v>43951</c:v>
                </c:pt>
                <c:pt idx="59">
                  <c:v>43952</c:v>
                </c:pt>
              </c:numCache>
            </c:numRef>
          </c:xVal>
          <c:yVal>
            <c:numRef>
              <c:f>Deaths!$F$4:$F$63</c:f>
            </c:numRef>
          </c:yVal>
          <c:smooth val="1"/>
          <c:extLst>
            <c:ext xmlns:c16="http://schemas.microsoft.com/office/drawing/2014/chart" uri="{C3380CC4-5D6E-409C-BE32-E72D297353CC}">
              <c16:uniqueId val="{00000001-6997-4CE5-A36B-3F3D0BC8B379}"/>
            </c:ext>
          </c:extLst>
        </c:ser>
        <c:ser>
          <c:idx val="3"/>
          <c:order val="3"/>
          <c:tx>
            <c:strRef>
              <c:f>Deaths!$G$1:$G$3</c:f>
              <c:strCache>
                <c:ptCount val="3"/>
                <c:pt idx="0">
                  <c:v>prate</c:v>
                </c:pt>
                <c:pt idx="1">
                  <c:v>NA</c:v>
                </c:pt>
                <c:pt idx="2">
                  <c:v>NA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Deaths!$C$4:$C$63</c:f>
              <c:numCache>
                <c:formatCode>m/d/yyyy</c:formatCode>
                <c:ptCount val="60"/>
                <c:pt idx="0">
                  <c:v>43893</c:v>
                </c:pt>
                <c:pt idx="1">
                  <c:v>43894</c:v>
                </c:pt>
                <c:pt idx="2">
                  <c:v>43895</c:v>
                </c:pt>
                <c:pt idx="3">
                  <c:v>43896</c:v>
                </c:pt>
                <c:pt idx="4">
                  <c:v>43897</c:v>
                </c:pt>
                <c:pt idx="5">
                  <c:v>43898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43904</c:v>
                </c:pt>
                <c:pt idx="12">
                  <c:v>43905</c:v>
                </c:pt>
                <c:pt idx="13">
                  <c:v>43906</c:v>
                </c:pt>
                <c:pt idx="14">
                  <c:v>43907</c:v>
                </c:pt>
                <c:pt idx="15">
                  <c:v>43908</c:v>
                </c:pt>
                <c:pt idx="16">
                  <c:v>43909</c:v>
                </c:pt>
                <c:pt idx="17">
                  <c:v>43910</c:v>
                </c:pt>
                <c:pt idx="18">
                  <c:v>43911</c:v>
                </c:pt>
                <c:pt idx="19">
                  <c:v>43912</c:v>
                </c:pt>
                <c:pt idx="20">
                  <c:v>43913</c:v>
                </c:pt>
                <c:pt idx="21">
                  <c:v>43914</c:v>
                </c:pt>
                <c:pt idx="22">
                  <c:v>43915</c:v>
                </c:pt>
                <c:pt idx="23">
                  <c:v>43916</c:v>
                </c:pt>
                <c:pt idx="24">
                  <c:v>43917</c:v>
                </c:pt>
                <c:pt idx="25">
                  <c:v>43918</c:v>
                </c:pt>
                <c:pt idx="26">
                  <c:v>43919</c:v>
                </c:pt>
                <c:pt idx="27">
                  <c:v>43920</c:v>
                </c:pt>
                <c:pt idx="28">
                  <c:v>43921</c:v>
                </c:pt>
                <c:pt idx="29">
                  <c:v>43922</c:v>
                </c:pt>
                <c:pt idx="30">
                  <c:v>43923</c:v>
                </c:pt>
                <c:pt idx="31">
                  <c:v>43924</c:v>
                </c:pt>
                <c:pt idx="32">
                  <c:v>43925</c:v>
                </c:pt>
                <c:pt idx="33">
                  <c:v>43926</c:v>
                </c:pt>
                <c:pt idx="34">
                  <c:v>43927</c:v>
                </c:pt>
                <c:pt idx="35">
                  <c:v>43928</c:v>
                </c:pt>
                <c:pt idx="36">
                  <c:v>43929</c:v>
                </c:pt>
                <c:pt idx="37">
                  <c:v>43930</c:v>
                </c:pt>
                <c:pt idx="38">
                  <c:v>43931</c:v>
                </c:pt>
                <c:pt idx="39">
                  <c:v>43932</c:v>
                </c:pt>
                <c:pt idx="40">
                  <c:v>43933</c:v>
                </c:pt>
                <c:pt idx="41">
                  <c:v>43934</c:v>
                </c:pt>
                <c:pt idx="42">
                  <c:v>43935</c:v>
                </c:pt>
                <c:pt idx="43">
                  <c:v>43936</c:v>
                </c:pt>
                <c:pt idx="44">
                  <c:v>43937</c:v>
                </c:pt>
                <c:pt idx="45">
                  <c:v>43938</c:v>
                </c:pt>
                <c:pt idx="46">
                  <c:v>43939</c:v>
                </c:pt>
                <c:pt idx="47">
                  <c:v>43940</c:v>
                </c:pt>
                <c:pt idx="48">
                  <c:v>43941</c:v>
                </c:pt>
                <c:pt idx="49">
                  <c:v>43942</c:v>
                </c:pt>
                <c:pt idx="50">
                  <c:v>43943</c:v>
                </c:pt>
                <c:pt idx="51">
                  <c:v>43944</c:v>
                </c:pt>
                <c:pt idx="52">
                  <c:v>43945</c:v>
                </c:pt>
                <c:pt idx="53">
                  <c:v>43946</c:v>
                </c:pt>
                <c:pt idx="54">
                  <c:v>43947</c:v>
                </c:pt>
                <c:pt idx="55">
                  <c:v>43948</c:v>
                </c:pt>
                <c:pt idx="56">
                  <c:v>43949</c:v>
                </c:pt>
                <c:pt idx="57">
                  <c:v>43950</c:v>
                </c:pt>
                <c:pt idx="58">
                  <c:v>43951</c:v>
                </c:pt>
                <c:pt idx="59">
                  <c:v>43952</c:v>
                </c:pt>
              </c:numCache>
            </c:numRef>
          </c:xVal>
          <c:yVal>
            <c:numRef>
              <c:f>Deaths!$G$4:$G$63</c:f>
            </c:numRef>
          </c:yVal>
          <c:smooth val="1"/>
          <c:extLst>
            <c:ext xmlns:c16="http://schemas.microsoft.com/office/drawing/2014/chart" uri="{C3380CC4-5D6E-409C-BE32-E72D297353CC}">
              <c16:uniqueId val="{00000002-6997-4CE5-A36B-3F3D0BC8B379}"/>
            </c:ext>
          </c:extLst>
        </c:ser>
        <c:ser>
          <c:idx val="6"/>
          <c:order val="6"/>
          <c:tx>
            <c:strRef>
              <c:f>Deaths!$J$1:$J$3</c:f>
              <c:strCache>
                <c:ptCount val="3"/>
                <c:pt idx="0">
                  <c:v>Death Rate</c:v>
                </c:pt>
                <c:pt idx="1">
                  <c:v>NA</c:v>
                </c:pt>
                <c:pt idx="2">
                  <c:v>NA</c:v>
                </c:pt>
              </c:strCache>
            </c:strRef>
          </c:tx>
          <c:spPr>
            <a:ln w="3810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Deaths!$C$4:$C$63</c:f>
              <c:numCache>
                <c:formatCode>m/d/yyyy</c:formatCode>
                <c:ptCount val="60"/>
                <c:pt idx="0">
                  <c:v>43893</c:v>
                </c:pt>
                <c:pt idx="1">
                  <c:v>43894</c:v>
                </c:pt>
                <c:pt idx="2">
                  <c:v>43895</c:v>
                </c:pt>
                <c:pt idx="3">
                  <c:v>43896</c:v>
                </c:pt>
                <c:pt idx="4">
                  <c:v>43897</c:v>
                </c:pt>
                <c:pt idx="5">
                  <c:v>43898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43904</c:v>
                </c:pt>
                <c:pt idx="12">
                  <c:v>43905</c:v>
                </c:pt>
                <c:pt idx="13">
                  <c:v>43906</c:v>
                </c:pt>
                <c:pt idx="14">
                  <c:v>43907</c:v>
                </c:pt>
                <c:pt idx="15">
                  <c:v>43908</c:v>
                </c:pt>
                <c:pt idx="16">
                  <c:v>43909</c:v>
                </c:pt>
                <c:pt idx="17">
                  <c:v>43910</c:v>
                </c:pt>
                <c:pt idx="18">
                  <c:v>43911</c:v>
                </c:pt>
                <c:pt idx="19">
                  <c:v>43912</c:v>
                </c:pt>
                <c:pt idx="20">
                  <c:v>43913</c:v>
                </c:pt>
                <c:pt idx="21">
                  <c:v>43914</c:v>
                </c:pt>
                <c:pt idx="22">
                  <c:v>43915</c:v>
                </c:pt>
                <c:pt idx="23">
                  <c:v>43916</c:v>
                </c:pt>
                <c:pt idx="24">
                  <c:v>43917</c:v>
                </c:pt>
                <c:pt idx="25">
                  <c:v>43918</c:v>
                </c:pt>
                <c:pt idx="26">
                  <c:v>43919</c:v>
                </c:pt>
                <c:pt idx="27">
                  <c:v>43920</c:v>
                </c:pt>
                <c:pt idx="28">
                  <c:v>43921</c:v>
                </c:pt>
                <c:pt idx="29">
                  <c:v>43922</c:v>
                </c:pt>
                <c:pt idx="30">
                  <c:v>43923</c:v>
                </c:pt>
                <c:pt idx="31">
                  <c:v>43924</c:v>
                </c:pt>
                <c:pt idx="32">
                  <c:v>43925</c:v>
                </c:pt>
                <c:pt idx="33">
                  <c:v>43926</c:v>
                </c:pt>
                <c:pt idx="34">
                  <c:v>43927</c:v>
                </c:pt>
                <c:pt idx="35">
                  <c:v>43928</c:v>
                </c:pt>
                <c:pt idx="36">
                  <c:v>43929</c:v>
                </c:pt>
                <c:pt idx="37">
                  <c:v>43930</c:v>
                </c:pt>
                <c:pt idx="38">
                  <c:v>43931</c:v>
                </c:pt>
                <c:pt idx="39">
                  <c:v>43932</c:v>
                </c:pt>
                <c:pt idx="40">
                  <c:v>43933</c:v>
                </c:pt>
                <c:pt idx="41">
                  <c:v>43934</c:v>
                </c:pt>
                <c:pt idx="42">
                  <c:v>43935</c:v>
                </c:pt>
                <c:pt idx="43">
                  <c:v>43936</c:v>
                </c:pt>
                <c:pt idx="44">
                  <c:v>43937</c:v>
                </c:pt>
                <c:pt idx="45">
                  <c:v>43938</c:v>
                </c:pt>
                <c:pt idx="46">
                  <c:v>43939</c:v>
                </c:pt>
                <c:pt idx="47">
                  <c:v>43940</c:v>
                </c:pt>
                <c:pt idx="48">
                  <c:v>43941</c:v>
                </c:pt>
                <c:pt idx="49">
                  <c:v>43942</c:v>
                </c:pt>
                <c:pt idx="50">
                  <c:v>43943</c:v>
                </c:pt>
                <c:pt idx="51">
                  <c:v>43944</c:v>
                </c:pt>
                <c:pt idx="52">
                  <c:v>43945</c:v>
                </c:pt>
                <c:pt idx="53">
                  <c:v>43946</c:v>
                </c:pt>
                <c:pt idx="54">
                  <c:v>43947</c:v>
                </c:pt>
                <c:pt idx="55">
                  <c:v>43948</c:v>
                </c:pt>
                <c:pt idx="56">
                  <c:v>43949</c:v>
                </c:pt>
                <c:pt idx="57">
                  <c:v>43950</c:v>
                </c:pt>
                <c:pt idx="58">
                  <c:v>43951</c:v>
                </c:pt>
                <c:pt idx="59">
                  <c:v>43952</c:v>
                </c:pt>
              </c:numCache>
            </c:numRef>
          </c:xVal>
          <c:yVal>
            <c:numRef>
              <c:f>Deaths!$J$4:$J$63</c:f>
              <c:numCache>
                <c:formatCode>0.0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5.95326827284257E-3</c:v>
                </c:pt>
                <c:pt idx="12">
                  <c:v>2.9766341364212901E-2</c:v>
                </c:pt>
                <c:pt idx="13">
                  <c:v>3.5719609637055401E-2</c:v>
                </c:pt>
                <c:pt idx="14">
                  <c:v>2.9766341364212901E-2</c:v>
                </c:pt>
                <c:pt idx="15">
                  <c:v>7.7392487546953395E-2</c:v>
                </c:pt>
                <c:pt idx="16">
                  <c:v>7.1439219274110899E-2</c:v>
                </c:pt>
                <c:pt idx="17">
                  <c:v>0.13692517027537901</c:v>
                </c:pt>
                <c:pt idx="18">
                  <c:v>0.22622419436801799</c:v>
                </c:pt>
                <c:pt idx="19">
                  <c:v>0.33338302327918401</c:v>
                </c:pt>
                <c:pt idx="20">
                  <c:v>0.42268204737182302</c:v>
                </c:pt>
                <c:pt idx="21">
                  <c:v>0.55365394937435897</c:v>
                </c:pt>
                <c:pt idx="22">
                  <c:v>0.88703697265354298</c:v>
                </c:pt>
                <c:pt idx="23">
                  <c:v>1.0299154112017599</c:v>
                </c:pt>
                <c:pt idx="24">
                  <c:v>1.01205560638324</c:v>
                </c:pt>
                <c:pt idx="25">
                  <c:v>1.8276533597626701</c:v>
                </c:pt>
                <c:pt idx="26">
                  <c:v>1.9407654569466799</c:v>
                </c:pt>
                <c:pt idx="27">
                  <c:v>1.4406909220279001</c:v>
                </c:pt>
                <c:pt idx="28">
                  <c:v>1.9050458473096199</c:v>
                </c:pt>
                <c:pt idx="29">
                  <c:v>2.7385034055075801</c:v>
                </c:pt>
                <c:pt idx="30">
                  <c:v>2.7742230151446399</c:v>
                </c:pt>
                <c:pt idx="31">
                  <c:v>2.93496125851139</c:v>
                </c:pt>
                <c:pt idx="32">
                  <c:v>4.11966164480706</c:v>
                </c:pt>
                <c:pt idx="33">
                  <c:v>3.60172730506976</c:v>
                </c:pt>
                <c:pt idx="34">
                  <c:v>7.3284732438692002</c:v>
                </c:pt>
                <c:pt idx="35">
                  <c:v>9.15017333535903</c:v>
                </c:pt>
                <c:pt idx="36">
                  <c:v>6.46524934430703</c:v>
                </c:pt>
                <c:pt idx="37">
                  <c:v>6.7926790993133697</c:v>
                </c:pt>
                <c:pt idx="38">
                  <c:v>6.5009689539440902</c:v>
                </c:pt>
                <c:pt idx="39">
                  <c:v>6.2628382230303803</c:v>
                </c:pt>
                <c:pt idx="40">
                  <c:v>6.2747447595760697</c:v>
                </c:pt>
                <c:pt idx="41">
                  <c:v>5.6675113957461303</c:v>
                </c:pt>
                <c:pt idx="42">
                  <c:v>5.7925300294758202</c:v>
                </c:pt>
                <c:pt idx="43">
                  <c:v>6.3164176374859702</c:v>
                </c:pt>
                <c:pt idx="44">
                  <c:v>5.6079787130177001</c:v>
                </c:pt>
                <c:pt idx="45">
                  <c:v>2.4825128697753498</c:v>
                </c:pt>
                <c:pt idx="46">
                  <c:v>0</c:v>
                </c:pt>
                <c:pt idx="47">
                  <c:v>6.4057166615786096</c:v>
                </c:pt>
                <c:pt idx="48">
                  <c:v>8.1976504117042204</c:v>
                </c:pt>
                <c:pt idx="49">
                  <c:v>3.53028808579564</c:v>
                </c:pt>
                <c:pt idx="50">
                  <c:v>3.60172730506976</c:v>
                </c:pt>
                <c:pt idx="51">
                  <c:v>3.5005217444314298</c:v>
                </c:pt>
                <c:pt idx="52">
                  <c:v>3.2326246721535199</c:v>
                </c:pt>
                <c:pt idx="53">
                  <c:v>3.1552321846065601</c:v>
                </c:pt>
                <c:pt idx="54">
                  <c:v>2.9230547219657002</c:v>
                </c:pt>
                <c:pt idx="55">
                  <c:v>2.6075315035050499</c:v>
                </c:pt>
                <c:pt idx="56">
                  <c:v>2.4944194063210401</c:v>
                </c:pt>
                <c:pt idx="57">
                  <c:v>2.7861295516903199</c:v>
                </c:pt>
                <c:pt idx="58">
                  <c:v>2.66111091796063</c:v>
                </c:pt>
                <c:pt idx="59">
                  <c:v>2.2324756023159602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997-4CE5-A36B-3F3D0BC8B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3836856"/>
        <c:axId val="70383948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Deaths!$D$1:$D$3</c15:sqref>
                        </c15:formulaRef>
                      </c:ext>
                    </c:extLst>
                    <c:strCache>
                      <c:ptCount val="3"/>
                      <c:pt idx="0">
                        <c:v>Population</c:v>
                      </c:pt>
                      <c:pt idx="1">
                        <c:v>8398748</c:v>
                      </c:pt>
                      <c:pt idx="2">
                        <c:v>8398748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Deaths!$C$4:$C$63</c15:sqref>
                        </c15:formulaRef>
                      </c:ext>
                    </c:extLst>
                    <c:numCache>
                      <c:formatCode>m/d/yyyy</c:formatCode>
                      <c:ptCount val="60"/>
                      <c:pt idx="0">
                        <c:v>43893</c:v>
                      </c:pt>
                      <c:pt idx="1">
                        <c:v>43894</c:v>
                      </c:pt>
                      <c:pt idx="2">
                        <c:v>43895</c:v>
                      </c:pt>
                      <c:pt idx="3">
                        <c:v>43896</c:v>
                      </c:pt>
                      <c:pt idx="4">
                        <c:v>43897</c:v>
                      </c:pt>
                      <c:pt idx="5">
                        <c:v>43898</c:v>
                      </c:pt>
                      <c:pt idx="6">
                        <c:v>43899</c:v>
                      </c:pt>
                      <c:pt idx="7">
                        <c:v>43900</c:v>
                      </c:pt>
                      <c:pt idx="8">
                        <c:v>43901</c:v>
                      </c:pt>
                      <c:pt idx="9">
                        <c:v>43902</c:v>
                      </c:pt>
                      <c:pt idx="10">
                        <c:v>43903</c:v>
                      </c:pt>
                      <c:pt idx="11">
                        <c:v>43904</c:v>
                      </c:pt>
                      <c:pt idx="12">
                        <c:v>43905</c:v>
                      </c:pt>
                      <c:pt idx="13">
                        <c:v>43906</c:v>
                      </c:pt>
                      <c:pt idx="14">
                        <c:v>43907</c:v>
                      </c:pt>
                      <c:pt idx="15">
                        <c:v>43908</c:v>
                      </c:pt>
                      <c:pt idx="16">
                        <c:v>43909</c:v>
                      </c:pt>
                      <c:pt idx="17">
                        <c:v>43910</c:v>
                      </c:pt>
                      <c:pt idx="18">
                        <c:v>43911</c:v>
                      </c:pt>
                      <c:pt idx="19">
                        <c:v>43912</c:v>
                      </c:pt>
                      <c:pt idx="20">
                        <c:v>43913</c:v>
                      </c:pt>
                      <c:pt idx="21">
                        <c:v>43914</c:v>
                      </c:pt>
                      <c:pt idx="22">
                        <c:v>43915</c:v>
                      </c:pt>
                      <c:pt idx="23">
                        <c:v>43916</c:v>
                      </c:pt>
                      <c:pt idx="24">
                        <c:v>43917</c:v>
                      </c:pt>
                      <c:pt idx="25">
                        <c:v>43918</c:v>
                      </c:pt>
                      <c:pt idx="26">
                        <c:v>43919</c:v>
                      </c:pt>
                      <c:pt idx="27">
                        <c:v>43920</c:v>
                      </c:pt>
                      <c:pt idx="28">
                        <c:v>43921</c:v>
                      </c:pt>
                      <c:pt idx="29">
                        <c:v>43922</c:v>
                      </c:pt>
                      <c:pt idx="30">
                        <c:v>43923</c:v>
                      </c:pt>
                      <c:pt idx="31">
                        <c:v>43924</c:v>
                      </c:pt>
                      <c:pt idx="32">
                        <c:v>43925</c:v>
                      </c:pt>
                      <c:pt idx="33">
                        <c:v>43926</c:v>
                      </c:pt>
                      <c:pt idx="34">
                        <c:v>43927</c:v>
                      </c:pt>
                      <c:pt idx="35">
                        <c:v>43928</c:v>
                      </c:pt>
                      <c:pt idx="36">
                        <c:v>43929</c:v>
                      </c:pt>
                      <c:pt idx="37">
                        <c:v>43930</c:v>
                      </c:pt>
                      <c:pt idx="38">
                        <c:v>43931</c:v>
                      </c:pt>
                      <c:pt idx="39">
                        <c:v>43932</c:v>
                      </c:pt>
                      <c:pt idx="40">
                        <c:v>43933</c:v>
                      </c:pt>
                      <c:pt idx="41">
                        <c:v>43934</c:v>
                      </c:pt>
                      <c:pt idx="42">
                        <c:v>43935</c:v>
                      </c:pt>
                      <c:pt idx="43">
                        <c:v>43936</c:v>
                      </c:pt>
                      <c:pt idx="44">
                        <c:v>43937</c:v>
                      </c:pt>
                      <c:pt idx="45">
                        <c:v>43938</c:v>
                      </c:pt>
                      <c:pt idx="46">
                        <c:v>43939</c:v>
                      </c:pt>
                      <c:pt idx="47">
                        <c:v>43940</c:v>
                      </c:pt>
                      <c:pt idx="48">
                        <c:v>43941</c:v>
                      </c:pt>
                      <c:pt idx="49">
                        <c:v>43942</c:v>
                      </c:pt>
                      <c:pt idx="50">
                        <c:v>43943</c:v>
                      </c:pt>
                      <c:pt idx="51">
                        <c:v>43944</c:v>
                      </c:pt>
                      <c:pt idx="52">
                        <c:v>43945</c:v>
                      </c:pt>
                      <c:pt idx="53">
                        <c:v>43946</c:v>
                      </c:pt>
                      <c:pt idx="54">
                        <c:v>43947</c:v>
                      </c:pt>
                      <c:pt idx="55">
                        <c:v>43948</c:v>
                      </c:pt>
                      <c:pt idx="56">
                        <c:v>43949</c:v>
                      </c:pt>
                      <c:pt idx="57">
                        <c:v>43950</c:v>
                      </c:pt>
                      <c:pt idx="58">
                        <c:v>43951</c:v>
                      </c:pt>
                      <c:pt idx="59">
                        <c:v>43952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Deaths!$D$4:$D$63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8398748</c:v>
                      </c:pt>
                      <c:pt idx="1">
                        <c:v>8398748</c:v>
                      </c:pt>
                      <c:pt idx="2">
                        <c:v>8398748</c:v>
                      </c:pt>
                      <c:pt idx="3">
                        <c:v>8398748</c:v>
                      </c:pt>
                      <c:pt idx="4">
                        <c:v>8398748</c:v>
                      </c:pt>
                      <c:pt idx="5">
                        <c:v>8398748</c:v>
                      </c:pt>
                      <c:pt idx="6">
                        <c:v>8398748</c:v>
                      </c:pt>
                      <c:pt idx="7">
                        <c:v>8398748</c:v>
                      </c:pt>
                      <c:pt idx="8">
                        <c:v>8398748</c:v>
                      </c:pt>
                      <c:pt idx="9">
                        <c:v>8398748</c:v>
                      </c:pt>
                      <c:pt idx="10">
                        <c:v>8398748</c:v>
                      </c:pt>
                      <c:pt idx="11">
                        <c:v>8398748</c:v>
                      </c:pt>
                      <c:pt idx="12">
                        <c:v>8398748</c:v>
                      </c:pt>
                      <c:pt idx="13">
                        <c:v>8398748</c:v>
                      </c:pt>
                      <c:pt idx="14">
                        <c:v>8398748</c:v>
                      </c:pt>
                      <c:pt idx="15">
                        <c:v>8398748</c:v>
                      </c:pt>
                      <c:pt idx="16">
                        <c:v>8398748</c:v>
                      </c:pt>
                      <c:pt idx="17">
                        <c:v>8398748</c:v>
                      </c:pt>
                      <c:pt idx="18">
                        <c:v>8398748</c:v>
                      </c:pt>
                      <c:pt idx="19">
                        <c:v>8398748</c:v>
                      </c:pt>
                      <c:pt idx="20">
                        <c:v>8398748</c:v>
                      </c:pt>
                      <c:pt idx="21">
                        <c:v>8398748</c:v>
                      </c:pt>
                      <c:pt idx="22">
                        <c:v>8398748</c:v>
                      </c:pt>
                      <c:pt idx="23">
                        <c:v>8398748</c:v>
                      </c:pt>
                      <c:pt idx="24">
                        <c:v>8398748</c:v>
                      </c:pt>
                      <c:pt idx="25">
                        <c:v>8398748</c:v>
                      </c:pt>
                      <c:pt idx="26">
                        <c:v>8398748</c:v>
                      </c:pt>
                      <c:pt idx="27">
                        <c:v>8398748</c:v>
                      </c:pt>
                      <c:pt idx="28">
                        <c:v>8398748</c:v>
                      </c:pt>
                      <c:pt idx="29">
                        <c:v>8398748</c:v>
                      </c:pt>
                      <c:pt idx="30">
                        <c:v>8398748</c:v>
                      </c:pt>
                      <c:pt idx="31">
                        <c:v>8398748</c:v>
                      </c:pt>
                      <c:pt idx="32">
                        <c:v>8398748</c:v>
                      </c:pt>
                      <c:pt idx="33">
                        <c:v>8398748</c:v>
                      </c:pt>
                      <c:pt idx="34">
                        <c:v>8398748</c:v>
                      </c:pt>
                      <c:pt idx="35">
                        <c:v>8398748</c:v>
                      </c:pt>
                      <c:pt idx="36">
                        <c:v>8398748</c:v>
                      </c:pt>
                      <c:pt idx="37">
                        <c:v>8398748</c:v>
                      </c:pt>
                      <c:pt idx="38">
                        <c:v>8398748</c:v>
                      </c:pt>
                      <c:pt idx="39">
                        <c:v>8398748</c:v>
                      </c:pt>
                      <c:pt idx="40">
                        <c:v>8398748</c:v>
                      </c:pt>
                      <c:pt idx="41">
                        <c:v>8398748</c:v>
                      </c:pt>
                      <c:pt idx="42">
                        <c:v>8398748</c:v>
                      </c:pt>
                      <c:pt idx="43">
                        <c:v>8398748</c:v>
                      </c:pt>
                      <c:pt idx="44">
                        <c:v>8398748</c:v>
                      </c:pt>
                      <c:pt idx="45">
                        <c:v>8398748</c:v>
                      </c:pt>
                      <c:pt idx="46">
                        <c:v>8398748</c:v>
                      </c:pt>
                      <c:pt idx="47">
                        <c:v>8398748</c:v>
                      </c:pt>
                      <c:pt idx="48">
                        <c:v>8398748</c:v>
                      </c:pt>
                      <c:pt idx="49">
                        <c:v>8398748</c:v>
                      </c:pt>
                      <c:pt idx="50">
                        <c:v>8398748</c:v>
                      </c:pt>
                      <c:pt idx="51">
                        <c:v>8398748</c:v>
                      </c:pt>
                      <c:pt idx="52">
                        <c:v>8398748</c:v>
                      </c:pt>
                      <c:pt idx="53">
                        <c:v>8398748</c:v>
                      </c:pt>
                      <c:pt idx="54">
                        <c:v>8398748</c:v>
                      </c:pt>
                      <c:pt idx="55">
                        <c:v>8398748</c:v>
                      </c:pt>
                      <c:pt idx="56">
                        <c:v>8398748</c:v>
                      </c:pt>
                      <c:pt idx="57">
                        <c:v>8398748</c:v>
                      </c:pt>
                      <c:pt idx="58">
                        <c:v>8398748</c:v>
                      </c:pt>
                      <c:pt idx="59">
                        <c:v>8398748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6997-4CE5-A36B-3F3D0BC8B37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Deaths!$H$1:$H$3</c15:sqref>
                        </c15:formulaRef>
                      </c:ext>
                    </c:extLst>
                    <c:strCache>
                      <c:ptCount val="3"/>
                      <c:pt idx="0">
                        <c:v>Deaths</c:v>
                      </c:pt>
                      <c:pt idx="1">
                        <c:v>0</c:v>
                      </c:pt>
                      <c:pt idx="2">
                        <c:v>0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Deaths!$C$4:$C$63</c15:sqref>
                        </c15:formulaRef>
                      </c:ext>
                    </c:extLst>
                    <c:numCache>
                      <c:formatCode>m/d/yyyy</c:formatCode>
                      <c:ptCount val="60"/>
                      <c:pt idx="0">
                        <c:v>43893</c:v>
                      </c:pt>
                      <c:pt idx="1">
                        <c:v>43894</c:v>
                      </c:pt>
                      <c:pt idx="2">
                        <c:v>43895</c:v>
                      </c:pt>
                      <c:pt idx="3">
                        <c:v>43896</c:v>
                      </c:pt>
                      <c:pt idx="4">
                        <c:v>43897</c:v>
                      </c:pt>
                      <c:pt idx="5">
                        <c:v>43898</c:v>
                      </c:pt>
                      <c:pt idx="6">
                        <c:v>43899</c:v>
                      </c:pt>
                      <c:pt idx="7">
                        <c:v>43900</c:v>
                      </c:pt>
                      <c:pt idx="8">
                        <c:v>43901</c:v>
                      </c:pt>
                      <c:pt idx="9">
                        <c:v>43902</c:v>
                      </c:pt>
                      <c:pt idx="10">
                        <c:v>43903</c:v>
                      </c:pt>
                      <c:pt idx="11">
                        <c:v>43904</c:v>
                      </c:pt>
                      <c:pt idx="12">
                        <c:v>43905</c:v>
                      </c:pt>
                      <c:pt idx="13">
                        <c:v>43906</c:v>
                      </c:pt>
                      <c:pt idx="14">
                        <c:v>43907</c:v>
                      </c:pt>
                      <c:pt idx="15">
                        <c:v>43908</c:v>
                      </c:pt>
                      <c:pt idx="16">
                        <c:v>43909</c:v>
                      </c:pt>
                      <c:pt idx="17">
                        <c:v>43910</c:v>
                      </c:pt>
                      <c:pt idx="18">
                        <c:v>43911</c:v>
                      </c:pt>
                      <c:pt idx="19">
                        <c:v>43912</c:v>
                      </c:pt>
                      <c:pt idx="20">
                        <c:v>43913</c:v>
                      </c:pt>
                      <c:pt idx="21">
                        <c:v>43914</c:v>
                      </c:pt>
                      <c:pt idx="22">
                        <c:v>43915</c:v>
                      </c:pt>
                      <c:pt idx="23">
                        <c:v>43916</c:v>
                      </c:pt>
                      <c:pt idx="24">
                        <c:v>43917</c:v>
                      </c:pt>
                      <c:pt idx="25">
                        <c:v>43918</c:v>
                      </c:pt>
                      <c:pt idx="26">
                        <c:v>43919</c:v>
                      </c:pt>
                      <c:pt idx="27">
                        <c:v>43920</c:v>
                      </c:pt>
                      <c:pt idx="28">
                        <c:v>43921</c:v>
                      </c:pt>
                      <c:pt idx="29">
                        <c:v>43922</c:v>
                      </c:pt>
                      <c:pt idx="30">
                        <c:v>43923</c:v>
                      </c:pt>
                      <c:pt idx="31">
                        <c:v>43924</c:v>
                      </c:pt>
                      <c:pt idx="32">
                        <c:v>43925</c:v>
                      </c:pt>
                      <c:pt idx="33">
                        <c:v>43926</c:v>
                      </c:pt>
                      <c:pt idx="34">
                        <c:v>43927</c:v>
                      </c:pt>
                      <c:pt idx="35">
                        <c:v>43928</c:v>
                      </c:pt>
                      <c:pt idx="36">
                        <c:v>43929</c:v>
                      </c:pt>
                      <c:pt idx="37">
                        <c:v>43930</c:v>
                      </c:pt>
                      <c:pt idx="38">
                        <c:v>43931</c:v>
                      </c:pt>
                      <c:pt idx="39">
                        <c:v>43932</c:v>
                      </c:pt>
                      <c:pt idx="40">
                        <c:v>43933</c:v>
                      </c:pt>
                      <c:pt idx="41">
                        <c:v>43934</c:v>
                      </c:pt>
                      <c:pt idx="42">
                        <c:v>43935</c:v>
                      </c:pt>
                      <c:pt idx="43">
                        <c:v>43936</c:v>
                      </c:pt>
                      <c:pt idx="44">
                        <c:v>43937</c:v>
                      </c:pt>
                      <c:pt idx="45">
                        <c:v>43938</c:v>
                      </c:pt>
                      <c:pt idx="46">
                        <c:v>43939</c:v>
                      </c:pt>
                      <c:pt idx="47">
                        <c:v>43940</c:v>
                      </c:pt>
                      <c:pt idx="48">
                        <c:v>43941</c:v>
                      </c:pt>
                      <c:pt idx="49">
                        <c:v>43942</c:v>
                      </c:pt>
                      <c:pt idx="50">
                        <c:v>43943</c:v>
                      </c:pt>
                      <c:pt idx="51">
                        <c:v>43944</c:v>
                      </c:pt>
                      <c:pt idx="52">
                        <c:v>43945</c:v>
                      </c:pt>
                      <c:pt idx="53">
                        <c:v>43946</c:v>
                      </c:pt>
                      <c:pt idx="54">
                        <c:v>43947</c:v>
                      </c:pt>
                      <c:pt idx="55">
                        <c:v>43948</c:v>
                      </c:pt>
                      <c:pt idx="56">
                        <c:v>43949</c:v>
                      </c:pt>
                      <c:pt idx="57">
                        <c:v>43950</c:v>
                      </c:pt>
                      <c:pt idx="58">
                        <c:v>43951</c:v>
                      </c:pt>
                      <c:pt idx="59">
                        <c:v>43952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Deaths!$H$4:$H$63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5</c:v>
                      </c:pt>
                      <c:pt idx="13">
                        <c:v>7</c:v>
                      </c:pt>
                      <c:pt idx="14">
                        <c:v>10</c:v>
                      </c:pt>
                      <c:pt idx="15">
                        <c:v>20</c:v>
                      </c:pt>
                      <c:pt idx="16">
                        <c:v>22</c:v>
                      </c:pt>
                      <c:pt idx="17">
                        <c:v>43</c:v>
                      </c:pt>
                      <c:pt idx="18">
                        <c:v>60</c:v>
                      </c:pt>
                      <c:pt idx="19">
                        <c:v>99</c:v>
                      </c:pt>
                      <c:pt idx="20">
                        <c:v>131</c:v>
                      </c:pt>
                      <c:pt idx="21">
                        <c:v>192</c:v>
                      </c:pt>
                      <c:pt idx="22">
                        <c:v>280</c:v>
                      </c:pt>
                      <c:pt idx="23">
                        <c:v>365</c:v>
                      </c:pt>
                      <c:pt idx="24">
                        <c:v>450</c:v>
                      </c:pt>
                      <c:pt idx="25">
                        <c:v>672</c:v>
                      </c:pt>
                      <c:pt idx="26">
                        <c:v>776</c:v>
                      </c:pt>
                      <c:pt idx="27">
                        <c:v>914</c:v>
                      </c:pt>
                      <c:pt idx="28">
                        <c:v>1096</c:v>
                      </c:pt>
                      <c:pt idx="29">
                        <c:v>1374</c:v>
                      </c:pt>
                      <c:pt idx="30">
                        <c:v>1562</c:v>
                      </c:pt>
                      <c:pt idx="31">
                        <c:v>1867</c:v>
                      </c:pt>
                      <c:pt idx="32">
                        <c:v>2254</c:v>
                      </c:pt>
                      <c:pt idx="33">
                        <c:v>2472</c:v>
                      </c:pt>
                      <c:pt idx="34">
                        <c:v>3485</c:v>
                      </c:pt>
                      <c:pt idx="35">
                        <c:v>4009</c:v>
                      </c:pt>
                      <c:pt idx="36">
                        <c:v>4571</c:v>
                      </c:pt>
                      <c:pt idx="37">
                        <c:v>5150</c:v>
                      </c:pt>
                      <c:pt idx="38">
                        <c:v>5663</c:v>
                      </c:pt>
                      <c:pt idx="39">
                        <c:v>6202</c:v>
                      </c:pt>
                      <c:pt idx="40">
                        <c:v>6717</c:v>
                      </c:pt>
                      <c:pt idx="41">
                        <c:v>7154</c:v>
                      </c:pt>
                      <c:pt idx="42">
                        <c:v>7690</c:v>
                      </c:pt>
                      <c:pt idx="43">
                        <c:v>8215</c:v>
                      </c:pt>
                      <c:pt idx="44">
                        <c:v>8632</c:v>
                      </c:pt>
                      <c:pt idx="45">
                        <c:v>8632</c:v>
                      </c:pt>
                      <c:pt idx="46">
                        <c:v>8632</c:v>
                      </c:pt>
                      <c:pt idx="47">
                        <c:v>9708</c:v>
                      </c:pt>
                      <c:pt idx="48">
                        <c:v>10009</c:v>
                      </c:pt>
                      <c:pt idx="49">
                        <c:v>10301</c:v>
                      </c:pt>
                      <c:pt idx="50">
                        <c:v>10614</c:v>
                      </c:pt>
                      <c:pt idx="51">
                        <c:v>10889</c:v>
                      </c:pt>
                      <c:pt idx="52">
                        <c:v>11157</c:v>
                      </c:pt>
                      <c:pt idx="53">
                        <c:v>11419</c:v>
                      </c:pt>
                      <c:pt idx="54">
                        <c:v>11648</c:v>
                      </c:pt>
                      <c:pt idx="55">
                        <c:v>11857</c:v>
                      </c:pt>
                      <c:pt idx="56">
                        <c:v>12067</c:v>
                      </c:pt>
                      <c:pt idx="57">
                        <c:v>12325</c:v>
                      </c:pt>
                      <c:pt idx="58">
                        <c:v>12514</c:v>
                      </c:pt>
                      <c:pt idx="59">
                        <c:v>12700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997-4CE5-A36B-3F3D0BC8B379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Deaths!$I$1:$I$3</c15:sqref>
                        </c15:formulaRef>
                      </c:ext>
                    </c:extLst>
                    <c:strCache>
                      <c:ptCount val="3"/>
                      <c:pt idx="0">
                        <c:v>2Day MA</c:v>
                      </c:pt>
                      <c:pt idx="1">
                        <c:v>NA</c:v>
                      </c:pt>
                      <c:pt idx="2">
                        <c:v>NA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Deaths!$C$4:$C$63</c15:sqref>
                        </c15:formulaRef>
                      </c:ext>
                    </c:extLst>
                    <c:numCache>
                      <c:formatCode>m/d/yyyy</c:formatCode>
                      <c:ptCount val="60"/>
                      <c:pt idx="0">
                        <c:v>43893</c:v>
                      </c:pt>
                      <c:pt idx="1">
                        <c:v>43894</c:v>
                      </c:pt>
                      <c:pt idx="2">
                        <c:v>43895</c:v>
                      </c:pt>
                      <c:pt idx="3">
                        <c:v>43896</c:v>
                      </c:pt>
                      <c:pt idx="4">
                        <c:v>43897</c:v>
                      </c:pt>
                      <c:pt idx="5">
                        <c:v>43898</c:v>
                      </c:pt>
                      <c:pt idx="6">
                        <c:v>43899</c:v>
                      </c:pt>
                      <c:pt idx="7">
                        <c:v>43900</c:v>
                      </c:pt>
                      <c:pt idx="8">
                        <c:v>43901</c:v>
                      </c:pt>
                      <c:pt idx="9">
                        <c:v>43902</c:v>
                      </c:pt>
                      <c:pt idx="10">
                        <c:v>43903</c:v>
                      </c:pt>
                      <c:pt idx="11">
                        <c:v>43904</c:v>
                      </c:pt>
                      <c:pt idx="12">
                        <c:v>43905</c:v>
                      </c:pt>
                      <c:pt idx="13">
                        <c:v>43906</c:v>
                      </c:pt>
                      <c:pt idx="14">
                        <c:v>43907</c:v>
                      </c:pt>
                      <c:pt idx="15">
                        <c:v>43908</c:v>
                      </c:pt>
                      <c:pt idx="16">
                        <c:v>43909</c:v>
                      </c:pt>
                      <c:pt idx="17">
                        <c:v>43910</c:v>
                      </c:pt>
                      <c:pt idx="18">
                        <c:v>43911</c:v>
                      </c:pt>
                      <c:pt idx="19">
                        <c:v>43912</c:v>
                      </c:pt>
                      <c:pt idx="20">
                        <c:v>43913</c:v>
                      </c:pt>
                      <c:pt idx="21">
                        <c:v>43914</c:v>
                      </c:pt>
                      <c:pt idx="22">
                        <c:v>43915</c:v>
                      </c:pt>
                      <c:pt idx="23">
                        <c:v>43916</c:v>
                      </c:pt>
                      <c:pt idx="24">
                        <c:v>43917</c:v>
                      </c:pt>
                      <c:pt idx="25">
                        <c:v>43918</c:v>
                      </c:pt>
                      <c:pt idx="26">
                        <c:v>43919</c:v>
                      </c:pt>
                      <c:pt idx="27">
                        <c:v>43920</c:v>
                      </c:pt>
                      <c:pt idx="28">
                        <c:v>43921</c:v>
                      </c:pt>
                      <c:pt idx="29">
                        <c:v>43922</c:v>
                      </c:pt>
                      <c:pt idx="30">
                        <c:v>43923</c:v>
                      </c:pt>
                      <c:pt idx="31">
                        <c:v>43924</c:v>
                      </c:pt>
                      <c:pt idx="32">
                        <c:v>43925</c:v>
                      </c:pt>
                      <c:pt idx="33">
                        <c:v>43926</c:v>
                      </c:pt>
                      <c:pt idx="34">
                        <c:v>43927</c:v>
                      </c:pt>
                      <c:pt idx="35">
                        <c:v>43928</c:v>
                      </c:pt>
                      <c:pt idx="36">
                        <c:v>43929</c:v>
                      </c:pt>
                      <c:pt idx="37">
                        <c:v>43930</c:v>
                      </c:pt>
                      <c:pt idx="38">
                        <c:v>43931</c:v>
                      </c:pt>
                      <c:pt idx="39">
                        <c:v>43932</c:v>
                      </c:pt>
                      <c:pt idx="40">
                        <c:v>43933</c:v>
                      </c:pt>
                      <c:pt idx="41">
                        <c:v>43934</c:v>
                      </c:pt>
                      <c:pt idx="42">
                        <c:v>43935</c:v>
                      </c:pt>
                      <c:pt idx="43">
                        <c:v>43936</c:v>
                      </c:pt>
                      <c:pt idx="44">
                        <c:v>43937</c:v>
                      </c:pt>
                      <c:pt idx="45">
                        <c:v>43938</c:v>
                      </c:pt>
                      <c:pt idx="46">
                        <c:v>43939</c:v>
                      </c:pt>
                      <c:pt idx="47">
                        <c:v>43940</c:v>
                      </c:pt>
                      <c:pt idx="48">
                        <c:v>43941</c:v>
                      </c:pt>
                      <c:pt idx="49">
                        <c:v>43942</c:v>
                      </c:pt>
                      <c:pt idx="50">
                        <c:v>43943</c:v>
                      </c:pt>
                      <c:pt idx="51">
                        <c:v>43944</c:v>
                      </c:pt>
                      <c:pt idx="52">
                        <c:v>43945</c:v>
                      </c:pt>
                      <c:pt idx="53">
                        <c:v>43946</c:v>
                      </c:pt>
                      <c:pt idx="54">
                        <c:v>43947</c:v>
                      </c:pt>
                      <c:pt idx="55">
                        <c:v>43948</c:v>
                      </c:pt>
                      <c:pt idx="56">
                        <c:v>43949</c:v>
                      </c:pt>
                      <c:pt idx="57">
                        <c:v>43950</c:v>
                      </c:pt>
                      <c:pt idx="58">
                        <c:v>43951</c:v>
                      </c:pt>
                      <c:pt idx="59">
                        <c:v>43952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Deaths!$I$4:$I$63</c15:sqref>
                        </c15:formulaRef>
                      </c:ext>
                    </c:extLst>
                    <c:numCache>
                      <c:formatCode>0.0</c:formatCode>
                      <c:ptCount val="6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0.5</c:v>
                      </c:pt>
                      <c:pt idx="12">
                        <c:v>2.5</c:v>
                      </c:pt>
                      <c:pt idx="13">
                        <c:v>3</c:v>
                      </c:pt>
                      <c:pt idx="14">
                        <c:v>2.5</c:v>
                      </c:pt>
                      <c:pt idx="15">
                        <c:v>6.5</c:v>
                      </c:pt>
                      <c:pt idx="16">
                        <c:v>6</c:v>
                      </c:pt>
                      <c:pt idx="17">
                        <c:v>11.5</c:v>
                      </c:pt>
                      <c:pt idx="18">
                        <c:v>19</c:v>
                      </c:pt>
                      <c:pt idx="19">
                        <c:v>28</c:v>
                      </c:pt>
                      <c:pt idx="20">
                        <c:v>35.5</c:v>
                      </c:pt>
                      <c:pt idx="21">
                        <c:v>46.5</c:v>
                      </c:pt>
                      <c:pt idx="22">
                        <c:v>74.5</c:v>
                      </c:pt>
                      <c:pt idx="23">
                        <c:v>86.5</c:v>
                      </c:pt>
                      <c:pt idx="24">
                        <c:v>85</c:v>
                      </c:pt>
                      <c:pt idx="25">
                        <c:v>153.5</c:v>
                      </c:pt>
                      <c:pt idx="26">
                        <c:v>163</c:v>
                      </c:pt>
                      <c:pt idx="27">
                        <c:v>121</c:v>
                      </c:pt>
                      <c:pt idx="28">
                        <c:v>160</c:v>
                      </c:pt>
                      <c:pt idx="29">
                        <c:v>230</c:v>
                      </c:pt>
                      <c:pt idx="30">
                        <c:v>233</c:v>
                      </c:pt>
                      <c:pt idx="31">
                        <c:v>246.5</c:v>
                      </c:pt>
                      <c:pt idx="32">
                        <c:v>346</c:v>
                      </c:pt>
                      <c:pt idx="33">
                        <c:v>302.5</c:v>
                      </c:pt>
                      <c:pt idx="34">
                        <c:v>615.5</c:v>
                      </c:pt>
                      <c:pt idx="35">
                        <c:v>768.5</c:v>
                      </c:pt>
                      <c:pt idx="36">
                        <c:v>543</c:v>
                      </c:pt>
                      <c:pt idx="37">
                        <c:v>570.5</c:v>
                      </c:pt>
                      <c:pt idx="38">
                        <c:v>546</c:v>
                      </c:pt>
                      <c:pt idx="39">
                        <c:v>526</c:v>
                      </c:pt>
                      <c:pt idx="40">
                        <c:v>527</c:v>
                      </c:pt>
                      <c:pt idx="41">
                        <c:v>476</c:v>
                      </c:pt>
                      <c:pt idx="42">
                        <c:v>486.5</c:v>
                      </c:pt>
                      <c:pt idx="43">
                        <c:v>530.5</c:v>
                      </c:pt>
                      <c:pt idx="44">
                        <c:v>471</c:v>
                      </c:pt>
                      <c:pt idx="45">
                        <c:v>208.5</c:v>
                      </c:pt>
                      <c:pt idx="46">
                        <c:v>0</c:v>
                      </c:pt>
                      <c:pt idx="47">
                        <c:v>538</c:v>
                      </c:pt>
                      <c:pt idx="48">
                        <c:v>688.5</c:v>
                      </c:pt>
                      <c:pt idx="49">
                        <c:v>296.5</c:v>
                      </c:pt>
                      <c:pt idx="50">
                        <c:v>302.5</c:v>
                      </c:pt>
                      <c:pt idx="51">
                        <c:v>294</c:v>
                      </c:pt>
                      <c:pt idx="52">
                        <c:v>271.5</c:v>
                      </c:pt>
                      <c:pt idx="53">
                        <c:v>265</c:v>
                      </c:pt>
                      <c:pt idx="54">
                        <c:v>245.5</c:v>
                      </c:pt>
                      <c:pt idx="55">
                        <c:v>219</c:v>
                      </c:pt>
                      <c:pt idx="56">
                        <c:v>209.5</c:v>
                      </c:pt>
                      <c:pt idx="57">
                        <c:v>234</c:v>
                      </c:pt>
                      <c:pt idx="58">
                        <c:v>223.5</c:v>
                      </c:pt>
                      <c:pt idx="59">
                        <c:v>187.5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997-4CE5-A36B-3F3D0BC8B379}"/>
                  </c:ext>
                </c:extLst>
              </c15:ser>
            </c15:filteredScatterSeries>
          </c:ext>
        </c:extLst>
      </c:scatterChart>
      <c:valAx>
        <c:axId val="703836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mmm\-yy;@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324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839480"/>
        <c:crosses val="autoZero"/>
        <c:crossBetween val="midCat"/>
      </c:valAx>
      <c:valAx>
        <c:axId val="70383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836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C00000"/>
                </a:solidFill>
              </a:rPr>
              <a:t>NYC New Case Rate: New Cases/100,000 Pop per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Cases!$D$1:$D$3</c:f>
              <c:strCache>
                <c:ptCount val="3"/>
                <c:pt idx="0">
                  <c:v>Population</c:v>
                </c:pt>
                <c:pt idx="1">
                  <c:v>8398748</c:v>
                </c:pt>
                <c:pt idx="2">
                  <c:v>8398748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Cases!$C$4:$C$63</c:f>
              <c:numCache>
                <c:formatCode>m/d/yyyy</c:formatCode>
                <c:ptCount val="60"/>
                <c:pt idx="0">
                  <c:v>43893</c:v>
                </c:pt>
                <c:pt idx="1">
                  <c:v>43894</c:v>
                </c:pt>
                <c:pt idx="2">
                  <c:v>43895</c:v>
                </c:pt>
                <c:pt idx="3">
                  <c:v>43896</c:v>
                </c:pt>
                <c:pt idx="4">
                  <c:v>43897</c:v>
                </c:pt>
                <c:pt idx="5">
                  <c:v>43898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43904</c:v>
                </c:pt>
                <c:pt idx="12">
                  <c:v>43905</c:v>
                </c:pt>
                <c:pt idx="13">
                  <c:v>43906</c:v>
                </c:pt>
                <c:pt idx="14">
                  <c:v>43907</c:v>
                </c:pt>
                <c:pt idx="15">
                  <c:v>43908</c:v>
                </c:pt>
                <c:pt idx="16">
                  <c:v>43909</c:v>
                </c:pt>
                <c:pt idx="17">
                  <c:v>43910</c:v>
                </c:pt>
                <c:pt idx="18">
                  <c:v>43911</c:v>
                </c:pt>
                <c:pt idx="19">
                  <c:v>43912</c:v>
                </c:pt>
                <c:pt idx="20">
                  <c:v>43913</c:v>
                </c:pt>
                <c:pt idx="21">
                  <c:v>43914</c:v>
                </c:pt>
                <c:pt idx="22">
                  <c:v>43915</c:v>
                </c:pt>
                <c:pt idx="23">
                  <c:v>43916</c:v>
                </c:pt>
                <c:pt idx="24">
                  <c:v>43917</c:v>
                </c:pt>
                <c:pt idx="25">
                  <c:v>43918</c:v>
                </c:pt>
                <c:pt idx="26">
                  <c:v>43919</c:v>
                </c:pt>
                <c:pt idx="27">
                  <c:v>43920</c:v>
                </c:pt>
                <c:pt idx="28">
                  <c:v>43921</c:v>
                </c:pt>
                <c:pt idx="29">
                  <c:v>43922</c:v>
                </c:pt>
                <c:pt idx="30">
                  <c:v>43923</c:v>
                </c:pt>
                <c:pt idx="31">
                  <c:v>43924</c:v>
                </c:pt>
                <c:pt idx="32">
                  <c:v>43925</c:v>
                </c:pt>
                <c:pt idx="33">
                  <c:v>43926</c:v>
                </c:pt>
                <c:pt idx="34">
                  <c:v>43927</c:v>
                </c:pt>
                <c:pt idx="35">
                  <c:v>43928</c:v>
                </c:pt>
                <c:pt idx="36">
                  <c:v>43929</c:v>
                </c:pt>
                <c:pt idx="37">
                  <c:v>43930</c:v>
                </c:pt>
                <c:pt idx="38">
                  <c:v>43931</c:v>
                </c:pt>
                <c:pt idx="39">
                  <c:v>43932</c:v>
                </c:pt>
                <c:pt idx="40">
                  <c:v>43933</c:v>
                </c:pt>
                <c:pt idx="41">
                  <c:v>43934</c:v>
                </c:pt>
                <c:pt idx="42">
                  <c:v>43935</c:v>
                </c:pt>
                <c:pt idx="43">
                  <c:v>43936</c:v>
                </c:pt>
                <c:pt idx="44">
                  <c:v>43937</c:v>
                </c:pt>
                <c:pt idx="45">
                  <c:v>43938</c:v>
                </c:pt>
                <c:pt idx="46">
                  <c:v>43939</c:v>
                </c:pt>
                <c:pt idx="47">
                  <c:v>43940</c:v>
                </c:pt>
                <c:pt idx="48">
                  <c:v>43941</c:v>
                </c:pt>
                <c:pt idx="49">
                  <c:v>43942</c:v>
                </c:pt>
                <c:pt idx="50">
                  <c:v>43943</c:v>
                </c:pt>
                <c:pt idx="51">
                  <c:v>43944</c:v>
                </c:pt>
                <c:pt idx="52">
                  <c:v>43945</c:v>
                </c:pt>
                <c:pt idx="53">
                  <c:v>43946</c:v>
                </c:pt>
                <c:pt idx="54">
                  <c:v>43947</c:v>
                </c:pt>
                <c:pt idx="55">
                  <c:v>43948</c:v>
                </c:pt>
                <c:pt idx="56">
                  <c:v>43949</c:v>
                </c:pt>
                <c:pt idx="57">
                  <c:v>43950</c:v>
                </c:pt>
                <c:pt idx="58">
                  <c:v>43951</c:v>
                </c:pt>
                <c:pt idx="59">
                  <c:v>43952</c:v>
                </c:pt>
              </c:numCache>
            </c:numRef>
          </c:xVal>
          <c:yVal>
            <c:numRef>
              <c:f>Cases!$D$4:$D$63</c:f>
            </c:numRef>
          </c:yVal>
          <c:smooth val="1"/>
          <c:extLst>
            <c:ext xmlns:c16="http://schemas.microsoft.com/office/drawing/2014/chart" uri="{C3380CC4-5D6E-409C-BE32-E72D297353CC}">
              <c16:uniqueId val="{00000000-BB07-4CCF-85F1-84F3888F29C4}"/>
            </c:ext>
          </c:extLst>
        </c:ser>
        <c:ser>
          <c:idx val="3"/>
          <c:order val="3"/>
          <c:tx>
            <c:strRef>
              <c:f>Cases!$G$1:$G$3</c:f>
              <c:strCache>
                <c:ptCount val="3"/>
                <c:pt idx="0">
                  <c:v>NewCaseRate</c:v>
                </c:pt>
                <c:pt idx="1">
                  <c:v>NA</c:v>
                </c:pt>
                <c:pt idx="2">
                  <c:v>NA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Cases!$C$4:$C$63</c:f>
              <c:numCache>
                <c:formatCode>m/d/yyyy</c:formatCode>
                <c:ptCount val="60"/>
                <c:pt idx="0">
                  <c:v>43893</c:v>
                </c:pt>
                <c:pt idx="1">
                  <c:v>43894</c:v>
                </c:pt>
                <c:pt idx="2">
                  <c:v>43895</c:v>
                </c:pt>
                <c:pt idx="3">
                  <c:v>43896</c:v>
                </c:pt>
                <c:pt idx="4">
                  <c:v>43897</c:v>
                </c:pt>
                <c:pt idx="5">
                  <c:v>43898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43904</c:v>
                </c:pt>
                <c:pt idx="12">
                  <c:v>43905</c:v>
                </c:pt>
                <c:pt idx="13">
                  <c:v>43906</c:v>
                </c:pt>
                <c:pt idx="14">
                  <c:v>43907</c:v>
                </c:pt>
                <c:pt idx="15">
                  <c:v>43908</c:v>
                </c:pt>
                <c:pt idx="16">
                  <c:v>43909</c:v>
                </c:pt>
                <c:pt idx="17">
                  <c:v>43910</c:v>
                </c:pt>
                <c:pt idx="18">
                  <c:v>43911</c:v>
                </c:pt>
                <c:pt idx="19">
                  <c:v>43912</c:v>
                </c:pt>
                <c:pt idx="20">
                  <c:v>43913</c:v>
                </c:pt>
                <c:pt idx="21">
                  <c:v>43914</c:v>
                </c:pt>
                <c:pt idx="22">
                  <c:v>43915</c:v>
                </c:pt>
                <c:pt idx="23">
                  <c:v>43916</c:v>
                </c:pt>
                <c:pt idx="24">
                  <c:v>43917</c:v>
                </c:pt>
                <c:pt idx="25">
                  <c:v>43918</c:v>
                </c:pt>
                <c:pt idx="26">
                  <c:v>43919</c:v>
                </c:pt>
                <c:pt idx="27">
                  <c:v>43920</c:v>
                </c:pt>
                <c:pt idx="28">
                  <c:v>43921</c:v>
                </c:pt>
                <c:pt idx="29">
                  <c:v>43922</c:v>
                </c:pt>
                <c:pt idx="30">
                  <c:v>43923</c:v>
                </c:pt>
                <c:pt idx="31">
                  <c:v>43924</c:v>
                </c:pt>
                <c:pt idx="32">
                  <c:v>43925</c:v>
                </c:pt>
                <c:pt idx="33">
                  <c:v>43926</c:v>
                </c:pt>
                <c:pt idx="34">
                  <c:v>43927</c:v>
                </c:pt>
                <c:pt idx="35">
                  <c:v>43928</c:v>
                </c:pt>
                <c:pt idx="36">
                  <c:v>43929</c:v>
                </c:pt>
                <c:pt idx="37">
                  <c:v>43930</c:v>
                </c:pt>
                <c:pt idx="38">
                  <c:v>43931</c:v>
                </c:pt>
                <c:pt idx="39">
                  <c:v>43932</c:v>
                </c:pt>
                <c:pt idx="40">
                  <c:v>43933</c:v>
                </c:pt>
                <c:pt idx="41">
                  <c:v>43934</c:v>
                </c:pt>
                <c:pt idx="42">
                  <c:v>43935</c:v>
                </c:pt>
                <c:pt idx="43">
                  <c:v>43936</c:v>
                </c:pt>
                <c:pt idx="44">
                  <c:v>43937</c:v>
                </c:pt>
                <c:pt idx="45">
                  <c:v>43938</c:v>
                </c:pt>
                <c:pt idx="46">
                  <c:v>43939</c:v>
                </c:pt>
                <c:pt idx="47">
                  <c:v>43940</c:v>
                </c:pt>
                <c:pt idx="48">
                  <c:v>43941</c:v>
                </c:pt>
                <c:pt idx="49">
                  <c:v>43942</c:v>
                </c:pt>
                <c:pt idx="50">
                  <c:v>43943</c:v>
                </c:pt>
                <c:pt idx="51">
                  <c:v>43944</c:v>
                </c:pt>
                <c:pt idx="52">
                  <c:v>43945</c:v>
                </c:pt>
                <c:pt idx="53">
                  <c:v>43946</c:v>
                </c:pt>
                <c:pt idx="54">
                  <c:v>43947</c:v>
                </c:pt>
                <c:pt idx="55">
                  <c:v>43948</c:v>
                </c:pt>
                <c:pt idx="56">
                  <c:v>43949</c:v>
                </c:pt>
                <c:pt idx="57">
                  <c:v>43950</c:v>
                </c:pt>
                <c:pt idx="58">
                  <c:v>43951</c:v>
                </c:pt>
                <c:pt idx="59">
                  <c:v>43952</c:v>
                </c:pt>
              </c:numCache>
            </c:numRef>
          </c:xVal>
          <c:yVal>
            <c:numRef>
              <c:f>Cases!$G$4:$G$63</c:f>
              <c:numCache>
                <c:formatCode>0.0</c:formatCode>
                <c:ptCount val="60"/>
                <c:pt idx="0">
                  <c:v>5.95326827284257E-3</c:v>
                </c:pt>
                <c:pt idx="1">
                  <c:v>5.95326827284257E-3</c:v>
                </c:pt>
                <c:pt idx="2">
                  <c:v>1.19065365456851E-2</c:v>
                </c:pt>
                <c:pt idx="3">
                  <c:v>1.78598048185277E-2</c:v>
                </c:pt>
                <c:pt idx="4">
                  <c:v>4.7626146182740602E-2</c:v>
                </c:pt>
                <c:pt idx="5">
                  <c:v>5.3579414455583098E-2</c:v>
                </c:pt>
                <c:pt idx="6">
                  <c:v>4.7626146182740602E-2</c:v>
                </c:pt>
                <c:pt idx="7">
                  <c:v>0.13692517027537901</c:v>
                </c:pt>
                <c:pt idx="8">
                  <c:v>0.19050458473096199</c:v>
                </c:pt>
                <c:pt idx="9">
                  <c:v>0.35124282809771201</c:v>
                </c:pt>
                <c:pt idx="10">
                  <c:v>0.61318663210278501</c:v>
                </c:pt>
                <c:pt idx="11">
                  <c:v>1.0299154112017599</c:v>
                </c:pt>
                <c:pt idx="12">
                  <c:v>1.04182194774745</c:v>
                </c:pt>
                <c:pt idx="13">
                  <c:v>1.1608873132043001</c:v>
                </c:pt>
                <c:pt idx="14">
                  <c:v>1.8752795059454099</c:v>
                </c:pt>
                <c:pt idx="15">
                  <c:v>5.2091097387372498</c:v>
                </c:pt>
                <c:pt idx="16">
                  <c:v>10.852808061392</c:v>
                </c:pt>
                <c:pt idx="17">
                  <c:v>18.270580329353901</c:v>
                </c:pt>
                <c:pt idx="18">
                  <c:v>22.283083145249702</c:v>
                </c:pt>
                <c:pt idx="19">
                  <c:v>27.605304981170999</c:v>
                </c:pt>
                <c:pt idx="20">
                  <c:v>36.279216854702597</c:v>
                </c:pt>
                <c:pt idx="21">
                  <c:v>34.886152078857499</c:v>
                </c:pt>
                <c:pt idx="22">
                  <c:v>45.8758853105249</c:v>
                </c:pt>
                <c:pt idx="23">
                  <c:v>48.858472715219001</c:v>
                </c:pt>
                <c:pt idx="24">
                  <c:v>32.076209454075801</c:v>
                </c:pt>
                <c:pt idx="25">
                  <c:v>45.566315360337001</c:v>
                </c:pt>
                <c:pt idx="26">
                  <c:v>49.8229021754195</c:v>
                </c:pt>
                <c:pt idx="27">
                  <c:v>43.583877025480497</c:v>
                </c:pt>
                <c:pt idx="28">
                  <c:v>55.788076984807702</c:v>
                </c:pt>
                <c:pt idx="29">
                  <c:v>55.680918155896599</c:v>
                </c:pt>
                <c:pt idx="30">
                  <c:v>51.620789193817899</c:v>
                </c:pt>
                <c:pt idx="31">
                  <c:v>57.865767612029799</c:v>
                </c:pt>
                <c:pt idx="32">
                  <c:v>68.444725332871002</c:v>
                </c:pt>
                <c:pt idx="33">
                  <c:v>61.866363891379997</c:v>
                </c:pt>
                <c:pt idx="34">
                  <c:v>52.829302653204998</c:v>
                </c:pt>
                <c:pt idx="35">
                  <c:v>55.508273375984103</c:v>
                </c:pt>
                <c:pt idx="36">
                  <c:v>57.282347321291198</c:v>
                </c:pt>
                <c:pt idx="37">
                  <c:v>60.437579505897801</c:v>
                </c:pt>
                <c:pt idx="38">
                  <c:v>62.991531594947197</c:v>
                </c:pt>
                <c:pt idx="39">
                  <c:v>67.152866117664203</c:v>
                </c:pt>
                <c:pt idx="40">
                  <c:v>64.438175785248006</c:v>
                </c:pt>
                <c:pt idx="41">
                  <c:v>50.340836515156802</c:v>
                </c:pt>
                <c:pt idx="42">
                  <c:v>43.2028678560185</c:v>
                </c:pt>
                <c:pt idx="43">
                  <c:v>68.688809332057602</c:v>
                </c:pt>
                <c:pt idx="44">
                  <c:v>75.493394967916601</c:v>
                </c:pt>
                <c:pt idx="45">
                  <c:v>53.877077869225303</c:v>
                </c:pt>
                <c:pt idx="46">
                  <c:v>48.382211253391603</c:v>
                </c:pt>
                <c:pt idx="47">
                  <c:v>42.232485127545203</c:v>
                </c:pt>
                <c:pt idx="48">
                  <c:v>32.998966036366397</c:v>
                </c:pt>
                <c:pt idx="49">
                  <c:v>29.105528585927299</c:v>
                </c:pt>
                <c:pt idx="50">
                  <c:v>33.493087303012302</c:v>
                </c:pt>
                <c:pt idx="51">
                  <c:v>38.8153091389336</c:v>
                </c:pt>
                <c:pt idx="52">
                  <c:v>47.876183450200003</c:v>
                </c:pt>
                <c:pt idx="53">
                  <c:v>55.180843620977797</c:v>
                </c:pt>
                <c:pt idx="54">
                  <c:v>46.340240235806597</c:v>
                </c:pt>
                <c:pt idx="55">
                  <c:v>31.9988169665288</c:v>
                </c:pt>
                <c:pt idx="56">
                  <c:v>24.289334553197701</c:v>
                </c:pt>
                <c:pt idx="57">
                  <c:v>25.9145767916837</c:v>
                </c:pt>
                <c:pt idx="58">
                  <c:v>30.605752190683699</c:v>
                </c:pt>
                <c:pt idx="59">
                  <c:v>28.8673978550136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07-4CCF-85F1-84F3888F2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091064"/>
        <c:axId val="55210057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Cases!$E$1:$E$3</c15:sqref>
                        </c15:formulaRef>
                      </c:ext>
                    </c:extLst>
                    <c:strCache>
                      <c:ptCount val="3"/>
                      <c:pt idx="0">
                        <c:v>New Cases</c:v>
                      </c:pt>
                      <c:pt idx="1">
                        <c:v>1</c:v>
                      </c:pt>
                      <c:pt idx="2">
                        <c:v>1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Cases!$C$4:$C$63</c15:sqref>
                        </c15:formulaRef>
                      </c:ext>
                    </c:extLst>
                    <c:numCache>
                      <c:formatCode>m/d/yyyy</c:formatCode>
                      <c:ptCount val="60"/>
                      <c:pt idx="0">
                        <c:v>43893</c:v>
                      </c:pt>
                      <c:pt idx="1">
                        <c:v>43894</c:v>
                      </c:pt>
                      <c:pt idx="2">
                        <c:v>43895</c:v>
                      </c:pt>
                      <c:pt idx="3">
                        <c:v>43896</c:v>
                      </c:pt>
                      <c:pt idx="4">
                        <c:v>43897</c:v>
                      </c:pt>
                      <c:pt idx="5">
                        <c:v>43898</c:v>
                      </c:pt>
                      <c:pt idx="6">
                        <c:v>43899</c:v>
                      </c:pt>
                      <c:pt idx="7">
                        <c:v>43900</c:v>
                      </c:pt>
                      <c:pt idx="8">
                        <c:v>43901</c:v>
                      </c:pt>
                      <c:pt idx="9">
                        <c:v>43902</c:v>
                      </c:pt>
                      <c:pt idx="10">
                        <c:v>43903</c:v>
                      </c:pt>
                      <c:pt idx="11">
                        <c:v>43904</c:v>
                      </c:pt>
                      <c:pt idx="12">
                        <c:v>43905</c:v>
                      </c:pt>
                      <c:pt idx="13">
                        <c:v>43906</c:v>
                      </c:pt>
                      <c:pt idx="14">
                        <c:v>43907</c:v>
                      </c:pt>
                      <c:pt idx="15">
                        <c:v>43908</c:v>
                      </c:pt>
                      <c:pt idx="16">
                        <c:v>43909</c:v>
                      </c:pt>
                      <c:pt idx="17">
                        <c:v>43910</c:v>
                      </c:pt>
                      <c:pt idx="18">
                        <c:v>43911</c:v>
                      </c:pt>
                      <c:pt idx="19">
                        <c:v>43912</c:v>
                      </c:pt>
                      <c:pt idx="20">
                        <c:v>43913</c:v>
                      </c:pt>
                      <c:pt idx="21">
                        <c:v>43914</c:v>
                      </c:pt>
                      <c:pt idx="22">
                        <c:v>43915</c:v>
                      </c:pt>
                      <c:pt idx="23">
                        <c:v>43916</c:v>
                      </c:pt>
                      <c:pt idx="24">
                        <c:v>43917</c:v>
                      </c:pt>
                      <c:pt idx="25">
                        <c:v>43918</c:v>
                      </c:pt>
                      <c:pt idx="26">
                        <c:v>43919</c:v>
                      </c:pt>
                      <c:pt idx="27">
                        <c:v>43920</c:v>
                      </c:pt>
                      <c:pt idx="28">
                        <c:v>43921</c:v>
                      </c:pt>
                      <c:pt idx="29">
                        <c:v>43922</c:v>
                      </c:pt>
                      <c:pt idx="30">
                        <c:v>43923</c:v>
                      </c:pt>
                      <c:pt idx="31">
                        <c:v>43924</c:v>
                      </c:pt>
                      <c:pt idx="32">
                        <c:v>43925</c:v>
                      </c:pt>
                      <c:pt idx="33">
                        <c:v>43926</c:v>
                      </c:pt>
                      <c:pt idx="34">
                        <c:v>43927</c:v>
                      </c:pt>
                      <c:pt idx="35">
                        <c:v>43928</c:v>
                      </c:pt>
                      <c:pt idx="36">
                        <c:v>43929</c:v>
                      </c:pt>
                      <c:pt idx="37">
                        <c:v>43930</c:v>
                      </c:pt>
                      <c:pt idx="38">
                        <c:v>43931</c:v>
                      </c:pt>
                      <c:pt idx="39">
                        <c:v>43932</c:v>
                      </c:pt>
                      <c:pt idx="40">
                        <c:v>43933</c:v>
                      </c:pt>
                      <c:pt idx="41">
                        <c:v>43934</c:v>
                      </c:pt>
                      <c:pt idx="42">
                        <c:v>43935</c:v>
                      </c:pt>
                      <c:pt idx="43">
                        <c:v>43936</c:v>
                      </c:pt>
                      <c:pt idx="44">
                        <c:v>43937</c:v>
                      </c:pt>
                      <c:pt idx="45">
                        <c:v>43938</c:v>
                      </c:pt>
                      <c:pt idx="46">
                        <c:v>43939</c:v>
                      </c:pt>
                      <c:pt idx="47">
                        <c:v>43940</c:v>
                      </c:pt>
                      <c:pt idx="48">
                        <c:v>43941</c:v>
                      </c:pt>
                      <c:pt idx="49">
                        <c:v>43942</c:v>
                      </c:pt>
                      <c:pt idx="50">
                        <c:v>43943</c:v>
                      </c:pt>
                      <c:pt idx="51">
                        <c:v>43944</c:v>
                      </c:pt>
                      <c:pt idx="52">
                        <c:v>43945</c:v>
                      </c:pt>
                      <c:pt idx="53">
                        <c:v>43946</c:v>
                      </c:pt>
                      <c:pt idx="54">
                        <c:v>43947</c:v>
                      </c:pt>
                      <c:pt idx="55">
                        <c:v>43948</c:v>
                      </c:pt>
                      <c:pt idx="56">
                        <c:v>43949</c:v>
                      </c:pt>
                      <c:pt idx="57">
                        <c:v>43950</c:v>
                      </c:pt>
                      <c:pt idx="58">
                        <c:v>43951</c:v>
                      </c:pt>
                      <c:pt idx="59">
                        <c:v>43952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Cases!$E$4:$E$63</c15:sqref>
                        </c15:formulaRef>
                      </c:ext>
                    </c:extLst>
                    <c:numCache>
                      <c:formatCode>General</c:formatCode>
                      <c:ptCount val="60"/>
                      <c:pt idx="0">
                        <c:v>2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12</c:v>
                      </c:pt>
                      <c:pt idx="5">
                        <c:v>14</c:v>
                      </c:pt>
                      <c:pt idx="6">
                        <c:v>20</c:v>
                      </c:pt>
                      <c:pt idx="7">
                        <c:v>37</c:v>
                      </c:pt>
                      <c:pt idx="8">
                        <c:v>52</c:v>
                      </c:pt>
                      <c:pt idx="9">
                        <c:v>96</c:v>
                      </c:pt>
                      <c:pt idx="10">
                        <c:v>155</c:v>
                      </c:pt>
                      <c:pt idx="11">
                        <c:v>269</c:v>
                      </c:pt>
                      <c:pt idx="12">
                        <c:v>330</c:v>
                      </c:pt>
                      <c:pt idx="13">
                        <c:v>464</c:v>
                      </c:pt>
                      <c:pt idx="14">
                        <c:v>645</c:v>
                      </c:pt>
                      <c:pt idx="15">
                        <c:v>1339</c:v>
                      </c:pt>
                      <c:pt idx="16">
                        <c:v>2468</c:v>
                      </c:pt>
                      <c:pt idx="17">
                        <c:v>4408</c:v>
                      </c:pt>
                      <c:pt idx="18">
                        <c:v>6211</c:v>
                      </c:pt>
                      <c:pt idx="19">
                        <c:v>9045</c:v>
                      </c:pt>
                      <c:pt idx="20">
                        <c:v>12305</c:v>
                      </c:pt>
                      <c:pt idx="21">
                        <c:v>14905</c:v>
                      </c:pt>
                      <c:pt idx="22">
                        <c:v>20011</c:v>
                      </c:pt>
                      <c:pt idx="23">
                        <c:v>23112</c:v>
                      </c:pt>
                      <c:pt idx="24">
                        <c:v>25399</c:v>
                      </c:pt>
                      <c:pt idx="25">
                        <c:v>30766</c:v>
                      </c:pt>
                      <c:pt idx="26">
                        <c:v>33768</c:v>
                      </c:pt>
                      <c:pt idx="27">
                        <c:v>38087</c:v>
                      </c:pt>
                      <c:pt idx="28">
                        <c:v>43139</c:v>
                      </c:pt>
                      <c:pt idx="29">
                        <c:v>47440</c:v>
                      </c:pt>
                      <c:pt idx="30">
                        <c:v>51810</c:v>
                      </c:pt>
                      <c:pt idx="31">
                        <c:v>57160</c:v>
                      </c:pt>
                      <c:pt idx="32">
                        <c:v>63307</c:v>
                      </c:pt>
                      <c:pt idx="33">
                        <c:v>67552</c:v>
                      </c:pt>
                      <c:pt idx="34">
                        <c:v>72181</c:v>
                      </c:pt>
                      <c:pt idx="35">
                        <c:v>76876</c:v>
                      </c:pt>
                      <c:pt idx="36">
                        <c:v>81803</c:v>
                      </c:pt>
                      <c:pt idx="37">
                        <c:v>87028</c:v>
                      </c:pt>
                      <c:pt idx="38">
                        <c:v>92384</c:v>
                      </c:pt>
                      <c:pt idx="39">
                        <c:v>98308</c:v>
                      </c:pt>
                      <c:pt idx="40">
                        <c:v>103208</c:v>
                      </c:pt>
                      <c:pt idx="41">
                        <c:v>106764</c:v>
                      </c:pt>
                      <c:pt idx="42">
                        <c:v>110465</c:v>
                      </c:pt>
                      <c:pt idx="43">
                        <c:v>118302</c:v>
                      </c:pt>
                      <c:pt idx="44">
                        <c:v>123146</c:v>
                      </c:pt>
                      <c:pt idx="45">
                        <c:v>127352</c:v>
                      </c:pt>
                      <c:pt idx="46">
                        <c:v>131273</c:v>
                      </c:pt>
                      <c:pt idx="47">
                        <c:v>134446</c:v>
                      </c:pt>
                      <c:pt idx="48">
                        <c:v>136816</c:v>
                      </c:pt>
                      <c:pt idx="49">
                        <c:v>139335</c:v>
                      </c:pt>
                      <c:pt idx="50">
                        <c:v>142442</c:v>
                      </c:pt>
                      <c:pt idx="51">
                        <c:v>145855</c:v>
                      </c:pt>
                      <c:pt idx="52">
                        <c:v>150484</c:v>
                      </c:pt>
                      <c:pt idx="53">
                        <c:v>155124</c:v>
                      </c:pt>
                      <c:pt idx="54">
                        <c:v>158268</c:v>
                      </c:pt>
                      <c:pt idx="55">
                        <c:v>160499</c:v>
                      </c:pt>
                      <c:pt idx="56">
                        <c:v>162348</c:v>
                      </c:pt>
                      <c:pt idx="57">
                        <c:v>164852</c:v>
                      </c:pt>
                      <c:pt idx="58">
                        <c:v>167489</c:v>
                      </c:pt>
                      <c:pt idx="59">
                        <c:v>169701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BB07-4CCF-85F1-84F3888F29C4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Cases!$F$1:$F$3</c15:sqref>
                        </c15:formulaRef>
                      </c:ext>
                    </c:extLst>
                    <c:strCache>
                      <c:ptCount val="3"/>
                      <c:pt idx="0">
                        <c:v>2Day MA</c:v>
                      </c:pt>
                      <c:pt idx="1">
                        <c:v>NA</c:v>
                      </c:pt>
                      <c:pt idx="2">
                        <c:v>NA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Cases!$C$4:$C$63</c15:sqref>
                        </c15:formulaRef>
                      </c:ext>
                    </c:extLst>
                    <c:numCache>
                      <c:formatCode>m/d/yyyy</c:formatCode>
                      <c:ptCount val="60"/>
                      <c:pt idx="0">
                        <c:v>43893</c:v>
                      </c:pt>
                      <c:pt idx="1">
                        <c:v>43894</c:v>
                      </c:pt>
                      <c:pt idx="2">
                        <c:v>43895</c:v>
                      </c:pt>
                      <c:pt idx="3">
                        <c:v>43896</c:v>
                      </c:pt>
                      <c:pt idx="4">
                        <c:v>43897</c:v>
                      </c:pt>
                      <c:pt idx="5">
                        <c:v>43898</c:v>
                      </c:pt>
                      <c:pt idx="6">
                        <c:v>43899</c:v>
                      </c:pt>
                      <c:pt idx="7">
                        <c:v>43900</c:v>
                      </c:pt>
                      <c:pt idx="8">
                        <c:v>43901</c:v>
                      </c:pt>
                      <c:pt idx="9">
                        <c:v>43902</c:v>
                      </c:pt>
                      <c:pt idx="10">
                        <c:v>43903</c:v>
                      </c:pt>
                      <c:pt idx="11">
                        <c:v>43904</c:v>
                      </c:pt>
                      <c:pt idx="12">
                        <c:v>43905</c:v>
                      </c:pt>
                      <c:pt idx="13">
                        <c:v>43906</c:v>
                      </c:pt>
                      <c:pt idx="14">
                        <c:v>43907</c:v>
                      </c:pt>
                      <c:pt idx="15">
                        <c:v>43908</c:v>
                      </c:pt>
                      <c:pt idx="16">
                        <c:v>43909</c:v>
                      </c:pt>
                      <c:pt idx="17">
                        <c:v>43910</c:v>
                      </c:pt>
                      <c:pt idx="18">
                        <c:v>43911</c:v>
                      </c:pt>
                      <c:pt idx="19">
                        <c:v>43912</c:v>
                      </c:pt>
                      <c:pt idx="20">
                        <c:v>43913</c:v>
                      </c:pt>
                      <c:pt idx="21">
                        <c:v>43914</c:v>
                      </c:pt>
                      <c:pt idx="22">
                        <c:v>43915</c:v>
                      </c:pt>
                      <c:pt idx="23">
                        <c:v>43916</c:v>
                      </c:pt>
                      <c:pt idx="24">
                        <c:v>43917</c:v>
                      </c:pt>
                      <c:pt idx="25">
                        <c:v>43918</c:v>
                      </c:pt>
                      <c:pt idx="26">
                        <c:v>43919</c:v>
                      </c:pt>
                      <c:pt idx="27">
                        <c:v>43920</c:v>
                      </c:pt>
                      <c:pt idx="28">
                        <c:v>43921</c:v>
                      </c:pt>
                      <c:pt idx="29">
                        <c:v>43922</c:v>
                      </c:pt>
                      <c:pt idx="30">
                        <c:v>43923</c:v>
                      </c:pt>
                      <c:pt idx="31">
                        <c:v>43924</c:v>
                      </c:pt>
                      <c:pt idx="32">
                        <c:v>43925</c:v>
                      </c:pt>
                      <c:pt idx="33">
                        <c:v>43926</c:v>
                      </c:pt>
                      <c:pt idx="34">
                        <c:v>43927</c:v>
                      </c:pt>
                      <c:pt idx="35">
                        <c:v>43928</c:v>
                      </c:pt>
                      <c:pt idx="36">
                        <c:v>43929</c:v>
                      </c:pt>
                      <c:pt idx="37">
                        <c:v>43930</c:v>
                      </c:pt>
                      <c:pt idx="38">
                        <c:v>43931</c:v>
                      </c:pt>
                      <c:pt idx="39">
                        <c:v>43932</c:v>
                      </c:pt>
                      <c:pt idx="40">
                        <c:v>43933</c:v>
                      </c:pt>
                      <c:pt idx="41">
                        <c:v>43934</c:v>
                      </c:pt>
                      <c:pt idx="42">
                        <c:v>43935</c:v>
                      </c:pt>
                      <c:pt idx="43">
                        <c:v>43936</c:v>
                      </c:pt>
                      <c:pt idx="44">
                        <c:v>43937</c:v>
                      </c:pt>
                      <c:pt idx="45">
                        <c:v>43938</c:v>
                      </c:pt>
                      <c:pt idx="46">
                        <c:v>43939</c:v>
                      </c:pt>
                      <c:pt idx="47">
                        <c:v>43940</c:v>
                      </c:pt>
                      <c:pt idx="48">
                        <c:v>43941</c:v>
                      </c:pt>
                      <c:pt idx="49">
                        <c:v>43942</c:v>
                      </c:pt>
                      <c:pt idx="50">
                        <c:v>43943</c:v>
                      </c:pt>
                      <c:pt idx="51">
                        <c:v>43944</c:v>
                      </c:pt>
                      <c:pt idx="52">
                        <c:v>43945</c:v>
                      </c:pt>
                      <c:pt idx="53">
                        <c:v>43946</c:v>
                      </c:pt>
                      <c:pt idx="54">
                        <c:v>43947</c:v>
                      </c:pt>
                      <c:pt idx="55">
                        <c:v>43948</c:v>
                      </c:pt>
                      <c:pt idx="56">
                        <c:v>43949</c:v>
                      </c:pt>
                      <c:pt idx="57">
                        <c:v>43950</c:v>
                      </c:pt>
                      <c:pt idx="58">
                        <c:v>43951</c:v>
                      </c:pt>
                      <c:pt idx="59">
                        <c:v>43952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Cases!$F$4:$F$63</c15:sqref>
                        </c15:formulaRef>
                      </c:ext>
                    </c:extLst>
                    <c:numCache>
                      <c:formatCode>0.0</c:formatCode>
                      <c:ptCount val="60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</c:v>
                      </c:pt>
                      <c:pt idx="3">
                        <c:v>1.5</c:v>
                      </c:pt>
                      <c:pt idx="4">
                        <c:v>4</c:v>
                      </c:pt>
                      <c:pt idx="5">
                        <c:v>4.5</c:v>
                      </c:pt>
                      <c:pt idx="6">
                        <c:v>4</c:v>
                      </c:pt>
                      <c:pt idx="7">
                        <c:v>11.5</c:v>
                      </c:pt>
                      <c:pt idx="8">
                        <c:v>16</c:v>
                      </c:pt>
                      <c:pt idx="9">
                        <c:v>29.5</c:v>
                      </c:pt>
                      <c:pt idx="10">
                        <c:v>51.5</c:v>
                      </c:pt>
                      <c:pt idx="11">
                        <c:v>86.5</c:v>
                      </c:pt>
                      <c:pt idx="12">
                        <c:v>87.5</c:v>
                      </c:pt>
                      <c:pt idx="13">
                        <c:v>97.5</c:v>
                      </c:pt>
                      <c:pt idx="14">
                        <c:v>157.5</c:v>
                      </c:pt>
                      <c:pt idx="15">
                        <c:v>437.5</c:v>
                      </c:pt>
                      <c:pt idx="16">
                        <c:v>911.5</c:v>
                      </c:pt>
                      <c:pt idx="17">
                        <c:v>1534.5</c:v>
                      </c:pt>
                      <c:pt idx="18">
                        <c:v>1871.5</c:v>
                      </c:pt>
                      <c:pt idx="19">
                        <c:v>2318.5</c:v>
                      </c:pt>
                      <c:pt idx="20">
                        <c:v>3047</c:v>
                      </c:pt>
                      <c:pt idx="21">
                        <c:v>2930</c:v>
                      </c:pt>
                      <c:pt idx="22">
                        <c:v>3853</c:v>
                      </c:pt>
                      <c:pt idx="23">
                        <c:v>4103.5</c:v>
                      </c:pt>
                      <c:pt idx="24">
                        <c:v>2694</c:v>
                      </c:pt>
                      <c:pt idx="25">
                        <c:v>3827</c:v>
                      </c:pt>
                      <c:pt idx="26">
                        <c:v>4184.5</c:v>
                      </c:pt>
                      <c:pt idx="27">
                        <c:v>3660.5</c:v>
                      </c:pt>
                      <c:pt idx="28">
                        <c:v>4685.5</c:v>
                      </c:pt>
                      <c:pt idx="29">
                        <c:v>4676.5</c:v>
                      </c:pt>
                      <c:pt idx="30">
                        <c:v>4335.5</c:v>
                      </c:pt>
                      <c:pt idx="31">
                        <c:v>4860</c:v>
                      </c:pt>
                      <c:pt idx="32">
                        <c:v>5748.5</c:v>
                      </c:pt>
                      <c:pt idx="33">
                        <c:v>5196</c:v>
                      </c:pt>
                      <c:pt idx="34">
                        <c:v>4437</c:v>
                      </c:pt>
                      <c:pt idx="35">
                        <c:v>4662</c:v>
                      </c:pt>
                      <c:pt idx="36">
                        <c:v>4811</c:v>
                      </c:pt>
                      <c:pt idx="37">
                        <c:v>5076</c:v>
                      </c:pt>
                      <c:pt idx="38">
                        <c:v>5290.5</c:v>
                      </c:pt>
                      <c:pt idx="39">
                        <c:v>5640</c:v>
                      </c:pt>
                      <c:pt idx="40">
                        <c:v>5412</c:v>
                      </c:pt>
                      <c:pt idx="41">
                        <c:v>4228</c:v>
                      </c:pt>
                      <c:pt idx="42">
                        <c:v>3628.5</c:v>
                      </c:pt>
                      <c:pt idx="43">
                        <c:v>5769</c:v>
                      </c:pt>
                      <c:pt idx="44">
                        <c:v>6340.5</c:v>
                      </c:pt>
                      <c:pt idx="45">
                        <c:v>4525</c:v>
                      </c:pt>
                      <c:pt idx="46">
                        <c:v>4063.5</c:v>
                      </c:pt>
                      <c:pt idx="47">
                        <c:v>3547</c:v>
                      </c:pt>
                      <c:pt idx="48">
                        <c:v>2771.5</c:v>
                      </c:pt>
                      <c:pt idx="49">
                        <c:v>2444.5</c:v>
                      </c:pt>
                      <c:pt idx="50">
                        <c:v>2813</c:v>
                      </c:pt>
                      <c:pt idx="51">
                        <c:v>3260</c:v>
                      </c:pt>
                      <c:pt idx="52">
                        <c:v>4021</c:v>
                      </c:pt>
                      <c:pt idx="53">
                        <c:v>4634.5</c:v>
                      </c:pt>
                      <c:pt idx="54">
                        <c:v>3892</c:v>
                      </c:pt>
                      <c:pt idx="55">
                        <c:v>2687.5</c:v>
                      </c:pt>
                      <c:pt idx="56">
                        <c:v>2040</c:v>
                      </c:pt>
                      <c:pt idx="57">
                        <c:v>2176.5</c:v>
                      </c:pt>
                      <c:pt idx="58">
                        <c:v>2570.5</c:v>
                      </c:pt>
                      <c:pt idx="59">
                        <c:v>2424.5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B07-4CCF-85F1-84F3888F29C4}"/>
                  </c:ext>
                </c:extLst>
              </c15:ser>
            </c15:filteredScatterSeries>
          </c:ext>
        </c:extLst>
      </c:scatterChart>
      <c:valAx>
        <c:axId val="552091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3240000" spcFirstLastPara="1" vertOverflow="ellipsis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00576"/>
        <c:crosses val="autoZero"/>
        <c:crossBetween val="midCat"/>
      </c:valAx>
      <c:valAx>
        <c:axId val="55210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091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D5F5-347F-4346-B400-E3A787EC8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CD17F-0525-4776-80D9-DE6695F93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6BA8-EB5F-4B1F-9339-B56A98CD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674AA-3A04-4CF2-8244-BEE2860C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E1A5-8E7F-4C4C-A675-40863E19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2A5C-1FE9-4724-9F3A-27C0B8A4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05D61-9C48-4FC0-B1DC-17E0D308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B521-3159-4AB3-B693-AC5EFE6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245E-FFF3-437A-B443-3A1F5D48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2AED-51B5-4FB4-BDD6-BE37F0D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CBAEE-542C-4B89-AB95-961C699D3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D882B-EFEF-4114-B32B-C0CCA87A9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21F3-DC0F-4C98-BF43-36D32ACC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28B6C-C7C4-4D8B-911B-B4BD6FCB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22C6-9AE4-49C0-A0C8-3F7EEFC7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E16A-B69C-4937-872A-2165E400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AD97-E942-48F7-A24A-1105F009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C507-7720-4A39-B2C3-4797B78B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8E26-1414-4CF1-B937-6190113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AE0C-B078-4495-9CA1-39B55DA5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6E94-3CA6-44C3-A836-68A6E7CB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26071-4FF5-48AE-B17F-99CD1307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207F-6EDB-4A6C-A92E-323E0838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2D7B-4297-465C-BF3F-A9971902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5512-D4E9-4C59-B7E9-87DAA62F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F1C2-8878-4864-98A1-2533DF70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2101-8ADB-40EE-AEE7-7A2F445C2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13D6B-B022-4B41-84AE-DB65D8FB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FD05D-A5D1-48C2-89C4-87B8D650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728E-CB6A-4399-A5DC-03A5B38E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DCC57-F448-4378-B80E-BC3E29B4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CC74-E7F4-4984-8F14-F60ACEC1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2C756-6FAB-43C8-BBA6-3E9F38D1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33D7-EC85-44DA-A65C-80EBF2E4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0EB04-CA04-4B29-99C5-D77C25E50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EC97A-A1F4-4A22-9EBA-D9132D2FA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50138-A3E4-45CF-9991-50E8D852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CB3C8-12D2-4145-A66F-E9F2F733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7DA69-A060-45B2-97BB-5E7B1CAB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D080-C497-4933-891A-624CE6D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933D3-E0C2-4E09-88AC-F689F339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E3B6D-2FD0-42B7-957B-EBF0F569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DDB01-A5A4-4745-A7F6-61BFA00A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A5EAD-DC6B-49BC-ABAD-63DB8019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529B0-9553-4336-93D6-EE59C0C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D3F0D-762B-4D51-A1A4-01ECCDE5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48FC-22E0-4826-903B-76B40D01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D9ED-8D50-40BF-AA33-4DAF42AE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3287-C67B-4AD9-A0A8-8DC331D06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9AB8-DAFD-4662-8B6C-C200D3A8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2B44-6A82-4519-9788-5C3405BD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EE21-8344-4843-9354-00D9F083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4A45-8378-45BE-A480-6CB26AF3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030BF-1256-4392-AD92-C634D4349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F6F2E-8DDC-43E3-8EB8-EDBFE29C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C2FF-1C41-40B7-BED4-EBCF39C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AD8C0-9EC2-4D58-9BF6-F9B16FAE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4A10-9903-4AC3-A63A-7C1E94BC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604F8-4B85-422B-9460-AD9F73A1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E13A5-5C77-4BCF-9788-4AF96596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011C-64D0-4CD3-A72A-30EE222E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5EDF-0369-4321-A7D0-92BFB3A4E7D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D30D-0144-42B2-97BD-85D43AC25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5ABA-86D7-46CA-8653-522A7070A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6253-C98A-4444-B7E1-078877CE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05FDBE-1422-445B-B45E-87F596565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898233"/>
              </p:ext>
            </p:extLst>
          </p:nvPr>
        </p:nvGraphicFramePr>
        <p:xfrm>
          <a:off x="321212" y="566225"/>
          <a:ext cx="10299896" cy="61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697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947349-5C4E-4B71-9CC8-E2AD80BD4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652566"/>
              </p:ext>
            </p:extLst>
          </p:nvPr>
        </p:nvGraphicFramePr>
        <p:xfrm>
          <a:off x="615863" y="416491"/>
          <a:ext cx="9855896" cy="591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819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 Uzumeri</dc:creator>
  <cp:lastModifiedBy>Vic Uzumeri</cp:lastModifiedBy>
  <cp:revision>1</cp:revision>
  <dcterms:created xsi:type="dcterms:W3CDTF">2020-05-02T19:01:16Z</dcterms:created>
  <dcterms:modified xsi:type="dcterms:W3CDTF">2020-05-02T19:04:31Z</dcterms:modified>
</cp:coreProperties>
</file>