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4E19-144F-A0D9-1A98-0907180A1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9A050-F046-4A39-0083-192D09AFB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E54D5-D5E9-3F12-CA77-B9101CCE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BB57-DC91-4C5C-B4BC-5EA08DE97050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1FD1C-6F74-81DD-D998-477FA996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DF348-4474-E425-8702-5EB16362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D776-3FDF-4397-B0C7-EF96E4320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1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8FEA-409E-CAC3-193C-9EBF17B6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A9051-4658-587E-8013-F46B4F109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F58-5140-982B-617B-C64CB99B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BB57-DC91-4C5C-B4BC-5EA08DE97050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F5CF-30CC-91FC-E5B6-7AFB9FCD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67852-3761-09E5-B7A6-C67075DE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D776-3FDF-4397-B0C7-EF96E4320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4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4A4C5-20FA-E517-41DF-53D2EA5BF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09AA8-A11F-E8DC-A8D6-13B3C38A0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82CF-72F7-4ACC-93B9-214D281D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BB57-DC91-4C5C-B4BC-5EA08DE97050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0BD48-F776-A5C5-42EB-5FC50059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16A42-73C1-EFD9-D541-8D18DC29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D776-3FDF-4397-B0C7-EF96E4320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87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36E8-B658-C0F6-FC93-6D7EE0EB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3E8FC-470E-CD44-1810-110EB142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CF738-2381-B62F-29F2-AF47E44B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BB57-DC91-4C5C-B4BC-5EA08DE97050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4F5C-F42F-6613-9E3F-3590A852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64F3E-BB0D-11BA-6A16-6E978275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D776-3FDF-4397-B0C7-EF96E4320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76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8499-15A4-D0BB-4E59-34889B3D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D193A-E35E-9A7A-E2A5-8A598AB42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7129E-0A93-731F-D595-F2B0F6E8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BB57-DC91-4C5C-B4BC-5EA08DE97050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98543-FFE9-B624-E6F2-997110E3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3051E-5078-D24A-A436-44F9FAE1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D776-3FDF-4397-B0C7-EF96E4320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19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150A-FB3A-FD56-33A8-2AFED2F1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8697B-B089-C6A4-C473-24A388D0D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0061D-FF13-808B-7044-5FF6F080D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AF11E-F308-2BB6-C2F7-82409CF4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BB57-DC91-4C5C-B4BC-5EA08DE97050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B1332-8403-B023-0F92-502EA999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8D44E-436A-F12A-CECA-53965B3D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D776-3FDF-4397-B0C7-EF96E4320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5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890B-CCCA-E2FF-9124-8C35B861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AD100-7D30-378E-B08C-EAAD306D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39CF3-4086-771A-F170-364D42DA5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4F4C2-D91F-2AF9-A680-4935D69AE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B4C72-61C3-2825-2BFE-AFB5569E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307D1-AE9F-48AA-C46F-67795F9C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BB57-DC91-4C5C-B4BC-5EA08DE97050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7BACC-C572-17D1-B43A-B683A580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B026C-AB9C-68A3-EA8D-278DACC0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D776-3FDF-4397-B0C7-EF96E4320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35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AC0F-B107-B47F-9507-E75A1229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5C9AC-673F-C17C-1EBA-90102AF0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BB57-DC91-4C5C-B4BC-5EA08DE97050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F022A-4043-8CC9-8B4C-EACBAE0B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C7640-1A6C-5CF4-0AAA-A386579C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D776-3FDF-4397-B0C7-EF96E4320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18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4BD93-DBAC-255E-B659-14CB5580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BB57-DC91-4C5C-B4BC-5EA08DE97050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F455A-E05A-E83E-2FE4-1E4CA743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D57A1-676E-37F8-B80F-1582A66E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D776-3FDF-4397-B0C7-EF96E4320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1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83FC-F12C-2CB1-E5BA-54E68479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86880-F510-4D68-F60E-4DF2D7CC6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2B72C-3946-D418-AA82-D7B231B18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68CDE-C12B-1D17-0343-9F8D9651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BB57-DC91-4C5C-B4BC-5EA08DE97050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46E39-3EB0-379B-0862-C596097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061FD-834D-3885-0AB7-FCF7D55A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D776-3FDF-4397-B0C7-EF96E4320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07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5239-6D4B-F1B7-60E8-24B8A2C9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E1252-5838-3470-A017-CA7A5AF21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F992E-F22E-053B-AB51-C6C50798E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E3EF-0F19-071A-6889-932D9B60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BB57-DC91-4C5C-B4BC-5EA08DE97050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A6D21-AA4F-B387-C289-FC7D9D5D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10C3F-700B-5E0B-8BC7-D5AD2622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D776-3FDF-4397-B0C7-EF96E4320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51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077CB-86FF-4EC5-2170-B9ED7168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0ABB9-A450-BAE3-275F-6964824FC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37641-FF22-11C3-D661-26D848E74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3BB57-DC91-4C5C-B4BC-5EA08DE97050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68817-1493-B937-BBC9-24D5D8D07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095D-7856-D422-F705-507ABAB1B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BD776-3FDF-4397-B0C7-EF96E4320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50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F4AB-6DA5-DA99-E6D5-8AF3E109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41391"/>
            <a:ext cx="5211301" cy="1616203"/>
          </a:xfrm>
        </p:spPr>
        <p:txBody>
          <a:bodyPr anchor="b">
            <a:normAutofit/>
          </a:bodyPr>
          <a:lstStyle/>
          <a:p>
            <a:r>
              <a:rPr lang="en-US" sz="3200">
                <a:latin typeface="Calibri"/>
                <a:ea typeface="Calibri"/>
                <a:cs typeface="Calibri"/>
              </a:rPr>
              <a:t>R-squared</a:t>
            </a:r>
            <a:endParaRPr lang="en-US" sz="320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B8BAFE2C-235A-89B7-8B3E-9E946BF99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5213"/>
          <a:stretch/>
        </p:blipFill>
        <p:spPr>
          <a:xfrm>
            <a:off x="20" y="-18829"/>
            <a:ext cx="5433960" cy="3455514"/>
          </a:xfrm>
          <a:prstGeom prst="rect">
            <a:avLst/>
          </a:prstGeom>
        </p:spPr>
      </p:pic>
      <p:pic>
        <p:nvPicPr>
          <p:cNvPr id="4" name="Picture 3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7F211C36-A02F-33FE-EF2D-48D56B694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04" b="-1"/>
          <a:stretch/>
        </p:blipFill>
        <p:spPr>
          <a:xfrm>
            <a:off x="629285" y="3677495"/>
            <a:ext cx="4116441" cy="26071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B0EE-1289-1371-2B36-E3B01C40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33476"/>
            <a:ext cx="521130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R-squared is a statistical measure that indicates how much of the variation of a dependent variable is explained by an independent variable in a regression model.</a:t>
            </a:r>
          </a:p>
          <a:p>
            <a:r>
              <a:rPr lang="en-US" sz="2000" dirty="0">
                <a:ea typeface="+mn-lt"/>
                <a:cs typeface="+mn-lt"/>
              </a:rPr>
              <a:t>An R-squared of 100% means that all movements of a security (or other dependent variable) are completely explained by movements in the index (or whatever independent variable you are interested in).</a:t>
            </a:r>
          </a:p>
        </p:txBody>
      </p:sp>
    </p:spTree>
    <p:extLst>
      <p:ext uri="{BB962C8B-B14F-4D97-AF65-F5344CB8AC3E}">
        <p14:creationId xmlns:p14="http://schemas.microsoft.com/office/powerpoint/2010/main" val="244430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74546DA-9C01-83F1-23CD-BE2E7D3E4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r="6250" b="6250"/>
          <a:stretch/>
        </p:blipFill>
        <p:spPr>
          <a:xfrm>
            <a:off x="782667" y="29548"/>
            <a:ext cx="10691283" cy="6013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0E864-2D56-7BD3-33EB-955FCAE8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173" y="630936"/>
            <a:ext cx="7315200" cy="270201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Numpy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polynomial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54475-59EC-2E06-2006-4E30A3B12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174" y="3427487"/>
            <a:ext cx="7315200" cy="261590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degree</a:t>
            </a: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of the </a:t>
            </a:r>
            <a:r>
              <a:rPr lang="en-US"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polynomial</a:t>
            </a: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is the largest sum of the exponents of ALL variables in a term</a:t>
            </a:r>
          </a:p>
        </p:txBody>
      </p:sp>
    </p:spTree>
    <p:extLst>
      <p:ext uri="{BB962C8B-B14F-4D97-AF65-F5344CB8AC3E}">
        <p14:creationId xmlns:p14="http://schemas.microsoft.com/office/powerpoint/2010/main" val="323446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E3D8-0363-2C71-1336-E99C60CE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4200"/>
              <a:t>Estimate the two parameters in linear regression</a:t>
            </a:r>
          </a:p>
        </p:txBody>
      </p:sp>
      <p:pic>
        <p:nvPicPr>
          <p:cNvPr id="23" name="Picture 4" descr="Formulae written on a blackboard">
            <a:extLst>
              <a:ext uri="{FF2B5EF4-FFF2-40B4-BE49-F238E27FC236}">
                <a16:creationId xmlns:a16="http://schemas.microsoft.com/office/drawing/2014/main" id="{57459393-2C17-5918-B933-9A68820B7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9" r="32177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9B0B-3B05-9D07-AE7F-C53D2EC9A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 algn="l"/>
            <a:r>
              <a:rPr lang="es-ES" b="0" i="0" dirty="0">
                <a:solidFill>
                  <a:srgbClr val="242424"/>
                </a:solidFill>
                <a:effectLst/>
              </a:rPr>
              <a:t>y = β0 + β1 x + ε</a:t>
            </a:r>
            <a:endParaRPr lang="es-ES" dirty="0"/>
          </a:p>
          <a:p>
            <a:pPr algn="l"/>
            <a:r>
              <a:rPr lang="en-US" b="0" i="0" dirty="0">
                <a:effectLst/>
              </a:rPr>
              <a:t>β0 = mean(y)-(β1</a:t>
            </a:r>
            <a:r>
              <a:rPr lang="en-US" b="1" i="0" dirty="0">
                <a:effectLst/>
              </a:rPr>
              <a:t>*</a:t>
            </a:r>
            <a:r>
              <a:rPr lang="en-US" b="0" i="0" dirty="0">
                <a:effectLst/>
              </a:rPr>
              <a:t>mean(x))</a:t>
            </a:r>
          </a:p>
          <a:p>
            <a:r>
              <a:rPr lang="en-US" b="0" i="0" dirty="0">
                <a:effectLst/>
              </a:rPr>
              <a:t>β1 = (y-mean(y))*(x-mean(x))/(x-mean(x))^2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3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R-squared</vt:lpstr>
      <vt:lpstr>Numpy polynomial </vt:lpstr>
      <vt:lpstr>Estimate the two parameters in linear regression</vt:lpstr>
    </vt:vector>
  </TitlesOfParts>
  <Company>University of Roehampton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R-squared</dc:title>
  <dc:creator>Kuo-Ming Chao</dc:creator>
  <cp:lastModifiedBy>Kuo-Ming Chao</cp:lastModifiedBy>
  <cp:revision>1</cp:revision>
  <dcterms:created xsi:type="dcterms:W3CDTF">2023-10-03T14:00:08Z</dcterms:created>
  <dcterms:modified xsi:type="dcterms:W3CDTF">2023-10-03T14:00:29Z</dcterms:modified>
</cp:coreProperties>
</file>