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1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40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104E-C2AC-6846-B9FA-FA1F7D305CF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F5BF51-FC3C-3443-A99E-098DC0E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0F3D-1FC9-6955-B4AF-CE604F944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53C07-FD2F-6568-F5E6-EA857B4F9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Rabail</a:t>
            </a:r>
            <a:r>
              <a:rPr lang="en-US" dirty="0"/>
              <a:t> Tahir </a:t>
            </a:r>
          </a:p>
        </p:txBody>
      </p:sp>
    </p:spTree>
    <p:extLst>
      <p:ext uri="{BB962C8B-B14F-4D97-AF65-F5344CB8AC3E}">
        <p14:creationId xmlns:p14="http://schemas.microsoft.com/office/powerpoint/2010/main" val="426249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DC36-F4C8-ADF3-3DEE-5C3995E9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68C-401A-9A8E-8839-E36769C2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area is given by 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F4BF97-156D-CD3A-A466-A55C98BE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9" y="2800350"/>
            <a:ext cx="8675511" cy="10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0EAB-07F9-ED42-A4F8-F7F297AB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integration?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584-B4C7-ECA1-EA39-CD2076BE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simply , it is the opposite of Differentiation. If differentiation calculates the slope or the rate of change at any given point, then integration calculates the area under a curve or a 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C9A0-5F7F-52EA-8413-BB886EE4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71293-59E3-CDC6-B77E-F3AB102FC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29" y="242888"/>
            <a:ext cx="5623946" cy="6152017"/>
          </a:xfrm>
        </p:spPr>
      </p:pic>
    </p:spTree>
    <p:extLst>
      <p:ext uri="{BB962C8B-B14F-4D97-AF65-F5344CB8AC3E}">
        <p14:creationId xmlns:p14="http://schemas.microsoft.com/office/powerpoint/2010/main" val="13964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E5C9-1B72-1D1B-DCFE-342E2225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 of Polynomials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6FEAF-4590-08B3-9686-D7ECE693D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polynomial term of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(where a is a constant coefficient and b is a constant exponent), to perform an indefinite integral over the variable x, increase the exponent to b+1 and then divide by b+1 according to the following formulas, where c is a constant of integration: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6FEAF-4590-08B3-9686-D7ECE693D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 b="-8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5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230-4587-6CB5-2CAD-685AF33C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C69A4469-8F86-FE6D-E3E0-F370CA66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13" y="735612"/>
            <a:ext cx="4643437" cy="5798240"/>
          </a:xfrm>
        </p:spPr>
      </p:pic>
    </p:spTree>
    <p:extLst>
      <p:ext uri="{BB962C8B-B14F-4D97-AF65-F5344CB8AC3E}">
        <p14:creationId xmlns:p14="http://schemas.microsoft.com/office/powerpoint/2010/main" val="41128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13F5-136D-A2BC-D9E5-99F3DD44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Integrals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8A8C-4F81-9452-4421-DBAB7834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Definite Integral includes limits, specifying an interval (</a:t>
            </a:r>
            <a:r>
              <a:rPr lang="en-US" dirty="0" err="1"/>
              <a:t>a,b</a:t>
            </a:r>
            <a:r>
              <a:rPr lang="en-US" dirty="0"/>
              <a:t>). </a:t>
            </a:r>
          </a:p>
        </p:txBody>
      </p:sp>
      <p:pic>
        <p:nvPicPr>
          <p:cNvPr id="5" name="Picture 4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8ED070F9-F9CD-E34F-53AD-33A5AC7F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698750"/>
            <a:ext cx="66294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E11C-D5F3-53D6-6375-B7D756D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definite Integrals 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A2F9F33-0348-0468-11BB-120DC2650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05" y="1728788"/>
            <a:ext cx="5984333" cy="4313237"/>
          </a:xfrm>
        </p:spPr>
      </p:pic>
    </p:spTree>
    <p:extLst>
      <p:ext uri="{BB962C8B-B14F-4D97-AF65-F5344CB8AC3E}">
        <p14:creationId xmlns:p14="http://schemas.microsoft.com/office/powerpoint/2010/main" val="250281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D623-56EB-EF8F-8DA5-8E59284F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2F6AC44-0CF8-228D-7A63-B9734A32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67" y="485776"/>
            <a:ext cx="5986885" cy="5556250"/>
          </a:xfrm>
        </p:spPr>
      </p:pic>
    </p:spTree>
    <p:extLst>
      <p:ext uri="{BB962C8B-B14F-4D97-AF65-F5344CB8AC3E}">
        <p14:creationId xmlns:p14="http://schemas.microsoft.com/office/powerpoint/2010/main" val="116907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AE05-1E29-B012-AB67-E9FEA116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bounded by a line and curve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7155EF-DECE-5C3F-5D8E-71975F1E4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Determine the area of the region bounded by </a:t>
                </a:r>
                <a14:m>
                  <m:oMath xmlns:m="http://schemas.openxmlformats.org/officeDocument/2006/math">
                    <m:r>
                      <a:rPr lang="en-GB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, y=2x and </a:t>
                </a:r>
                <a:r>
                  <a:rPr lang="en-GB" sz="2000" b="0" i="0" u="none" strike="noStrike" dirty="0">
                    <a:solidFill>
                      <a:srgbClr val="000000"/>
                    </a:solidFill>
                    <a:effectLst/>
                    <a:latin typeface="MJXc-TeX-math-I"/>
                  </a:rPr>
                  <a:t>x</a:t>
                </a:r>
                <a:r>
                  <a:rPr lang="en-GB" sz="2000" b="0" i="0" u="none" strike="noStrike" dirty="0">
                    <a:solidFill>
                      <a:srgbClr val="000000"/>
                    </a:solidFill>
                    <a:effectLst/>
                    <a:latin typeface="MJXc-TeX-main-R"/>
                  </a:rPr>
                  <a:t>=4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7155EF-DECE-5C3F-5D8E-71975F1E4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D1A7955-7E5B-CB83-F81A-56AA9A44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67" y="2844049"/>
            <a:ext cx="6426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3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{F5569F6B-45B2-284A-BAFC-1AF5BB55197B}tf10001060_mac</Template>
  <TotalTime>549</TotalTime>
  <Words>173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Helvetica</vt:lpstr>
      <vt:lpstr>MJXc-TeX-main-R</vt:lpstr>
      <vt:lpstr>MJXc-TeX-math-I</vt:lpstr>
      <vt:lpstr>Trebuchet MS</vt:lpstr>
      <vt:lpstr>Wingdings 3</vt:lpstr>
      <vt:lpstr>Facet</vt:lpstr>
      <vt:lpstr>Integration </vt:lpstr>
      <vt:lpstr>What is integration? </vt:lpstr>
      <vt:lpstr>PowerPoint Presentation</vt:lpstr>
      <vt:lpstr>Integrals of Polynomials </vt:lpstr>
      <vt:lpstr>Example</vt:lpstr>
      <vt:lpstr>Definite Integrals </vt:lpstr>
      <vt:lpstr>Rules for definite Integrals </vt:lpstr>
      <vt:lpstr>PowerPoint Presentation</vt:lpstr>
      <vt:lpstr>Area bounded by a line and curve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</dc:title>
  <dc:creator>rabail qureshi</dc:creator>
  <cp:lastModifiedBy>rabail qureshi</cp:lastModifiedBy>
  <cp:revision>1</cp:revision>
  <dcterms:created xsi:type="dcterms:W3CDTF">2023-01-30T12:59:04Z</dcterms:created>
  <dcterms:modified xsi:type="dcterms:W3CDTF">2023-01-30T22:08:39Z</dcterms:modified>
</cp:coreProperties>
</file>