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74" r:id="rId5"/>
    <p:sldId id="258" r:id="rId6"/>
    <p:sldId id="259" r:id="rId7"/>
    <p:sldId id="263" r:id="rId8"/>
    <p:sldId id="264" r:id="rId9"/>
    <p:sldId id="265" r:id="rId10"/>
    <p:sldId id="266" r:id="rId11"/>
    <p:sldId id="267" r:id="rId12"/>
    <p:sldId id="268" r:id="rId13"/>
    <p:sldId id="269" r:id="rId14"/>
    <p:sldId id="271" r:id="rId15"/>
    <p:sldId id="275" r:id="rId16"/>
    <p:sldId id="276" r:id="rId17"/>
    <p:sldId id="277" r:id="rId18"/>
    <p:sldId id="278"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25114-4AB7-3B74-2FBB-02F7B1E80BA1}" v="15" dt="2021-07-19T13:50:43.017"/>
    <p1510:client id="{4A337070-649A-35FB-A829-BC7ECA39C257}" v="452" dt="2021-07-19T09:47:08.854"/>
    <p1510:client id="{BD42C111-3821-49A2-AD6F-72BA6D2879E2}" v="656" dt="2021-07-18T09:04:07.306"/>
    <p1510:client id="{C0E31684-B341-5FAB-DFE8-C556E2534416}" v="2298" dt="2021-07-18T10:00:50.859"/>
    <p1510:client id="{D9CDB162-290C-7160-4E0F-3149FB8D713C}" v="211" dt="2022-06-14T09:20:30.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Haskel" userId="S::lisa.haskel@roehampton.ac.uk::0c5c231c-4cea-4966-bc43-7e650c582328" providerId="AD" clId="Web-{4A337070-649A-35FB-A829-BC7ECA39C257}"/>
    <pc:docChg chg="addSld delSld modSld">
      <pc:chgData name="Lisa Haskel" userId="S::lisa.haskel@roehampton.ac.uk::0c5c231c-4cea-4966-bc43-7e650c582328" providerId="AD" clId="Web-{4A337070-649A-35FB-A829-BC7ECA39C257}" dt="2021-07-19T09:47:08.854" v="240" actId="1076"/>
      <pc:docMkLst>
        <pc:docMk/>
      </pc:docMkLst>
      <pc:sldChg chg="modSp">
        <pc:chgData name="Lisa Haskel" userId="S::lisa.haskel@roehampton.ac.uk::0c5c231c-4cea-4966-bc43-7e650c582328" providerId="AD" clId="Web-{4A337070-649A-35FB-A829-BC7ECA39C257}" dt="2021-07-19T09:46:48.478" v="238" actId="20577"/>
        <pc:sldMkLst>
          <pc:docMk/>
          <pc:sldMk cId="1501795741" sldId="260"/>
        </pc:sldMkLst>
        <pc:spChg chg="mod">
          <ac:chgData name="Lisa Haskel" userId="S::lisa.haskel@roehampton.ac.uk::0c5c231c-4cea-4966-bc43-7e650c582328" providerId="AD" clId="Web-{4A337070-649A-35FB-A829-BC7ECA39C257}" dt="2021-07-19T09:46:29.509" v="234" actId="1076"/>
          <ac:spMkLst>
            <pc:docMk/>
            <pc:sldMk cId="1501795741" sldId="260"/>
            <ac:spMk id="2" creationId="{C7F135B4-B6AC-4F8C-85E2-84AD208CC83B}"/>
          </ac:spMkLst>
        </pc:spChg>
        <pc:spChg chg="mod">
          <ac:chgData name="Lisa Haskel" userId="S::lisa.haskel@roehampton.ac.uk::0c5c231c-4cea-4966-bc43-7e650c582328" providerId="AD" clId="Web-{4A337070-649A-35FB-A829-BC7ECA39C257}" dt="2021-07-19T09:46:48.478" v="238" actId="20577"/>
          <ac:spMkLst>
            <pc:docMk/>
            <pc:sldMk cId="1501795741" sldId="260"/>
            <ac:spMk id="3" creationId="{06CE7F68-B305-4DE1-A60E-23658C56C505}"/>
          </ac:spMkLst>
        </pc:spChg>
      </pc:sldChg>
      <pc:sldChg chg="modSp">
        <pc:chgData name="Lisa Haskel" userId="S::lisa.haskel@roehampton.ac.uk::0c5c231c-4cea-4966-bc43-7e650c582328" providerId="AD" clId="Web-{4A337070-649A-35FB-A829-BC7ECA39C257}" dt="2021-07-19T09:47:08.854" v="240" actId="1076"/>
        <pc:sldMkLst>
          <pc:docMk/>
          <pc:sldMk cId="3791648362" sldId="261"/>
        </pc:sldMkLst>
        <pc:spChg chg="mod">
          <ac:chgData name="Lisa Haskel" userId="S::lisa.haskel@roehampton.ac.uk::0c5c231c-4cea-4966-bc43-7e650c582328" providerId="AD" clId="Web-{4A337070-649A-35FB-A829-BC7ECA39C257}" dt="2021-07-19T09:47:08.854" v="240" actId="1076"/>
          <ac:spMkLst>
            <pc:docMk/>
            <pc:sldMk cId="3791648362" sldId="261"/>
            <ac:spMk id="2" creationId="{A06479EF-3A3E-407D-A320-9D0030F986F1}"/>
          </ac:spMkLst>
        </pc:spChg>
        <pc:spChg chg="mod">
          <ac:chgData name="Lisa Haskel" userId="S::lisa.haskel@roehampton.ac.uk::0c5c231c-4cea-4966-bc43-7e650c582328" providerId="AD" clId="Web-{4A337070-649A-35FB-A829-BC7ECA39C257}" dt="2021-07-19T09:19:24.565" v="11" actId="20577"/>
          <ac:spMkLst>
            <pc:docMk/>
            <pc:sldMk cId="3791648362" sldId="261"/>
            <ac:spMk id="3" creationId="{618FB538-50D2-4042-A183-31651EAEF188}"/>
          </ac:spMkLst>
        </pc:spChg>
      </pc:sldChg>
      <pc:sldChg chg="del">
        <pc:chgData name="Lisa Haskel" userId="S::lisa.haskel@roehampton.ac.uk::0c5c231c-4cea-4966-bc43-7e650c582328" providerId="AD" clId="Web-{4A337070-649A-35FB-A829-BC7ECA39C257}" dt="2021-07-19T09:18:54.112" v="1"/>
        <pc:sldMkLst>
          <pc:docMk/>
          <pc:sldMk cId="854130395" sldId="262"/>
        </pc:sldMkLst>
      </pc:sldChg>
      <pc:sldChg chg="modSp">
        <pc:chgData name="Lisa Haskel" userId="S::lisa.haskel@roehampton.ac.uk::0c5c231c-4cea-4966-bc43-7e650c582328" providerId="AD" clId="Web-{4A337070-649A-35FB-A829-BC7ECA39C257}" dt="2021-07-19T09:20:29.739" v="32" actId="20577"/>
        <pc:sldMkLst>
          <pc:docMk/>
          <pc:sldMk cId="2786469879" sldId="264"/>
        </pc:sldMkLst>
        <pc:spChg chg="mod">
          <ac:chgData name="Lisa Haskel" userId="S::lisa.haskel@roehampton.ac.uk::0c5c231c-4cea-4966-bc43-7e650c582328" providerId="AD" clId="Web-{4A337070-649A-35FB-A829-BC7ECA39C257}" dt="2021-07-19T09:20:29.739" v="32" actId="20577"/>
          <ac:spMkLst>
            <pc:docMk/>
            <pc:sldMk cId="2786469879" sldId="264"/>
            <ac:spMk id="3" creationId="{FB04623D-F6BE-4734-AF36-D874CCF0365F}"/>
          </ac:spMkLst>
        </pc:spChg>
      </pc:sldChg>
      <pc:sldChg chg="addSp delSp modSp mod setBg setClrOvrMap">
        <pc:chgData name="Lisa Haskel" userId="S::lisa.haskel@roehampton.ac.uk::0c5c231c-4cea-4966-bc43-7e650c582328" providerId="AD" clId="Web-{4A337070-649A-35FB-A829-BC7ECA39C257}" dt="2021-07-19T09:36:10.073" v="157" actId="20577"/>
        <pc:sldMkLst>
          <pc:docMk/>
          <pc:sldMk cId="3283545565" sldId="270"/>
        </pc:sldMkLst>
        <pc:spChg chg="mod">
          <ac:chgData name="Lisa Haskel" userId="S::lisa.haskel@roehampton.ac.uk::0c5c231c-4cea-4966-bc43-7e650c582328" providerId="AD" clId="Web-{4A337070-649A-35FB-A829-BC7ECA39C257}" dt="2021-07-19T09:34:53.352" v="112" actId="1076"/>
          <ac:spMkLst>
            <pc:docMk/>
            <pc:sldMk cId="3283545565" sldId="270"/>
            <ac:spMk id="2" creationId="{1F49D9AF-2A32-45B7-816F-5FFD48FB62D0}"/>
          </ac:spMkLst>
        </pc:spChg>
        <pc:spChg chg="add mod">
          <ac:chgData name="Lisa Haskel" userId="S::lisa.haskel@roehampton.ac.uk::0c5c231c-4cea-4966-bc43-7e650c582328" providerId="AD" clId="Web-{4A337070-649A-35FB-A829-BC7ECA39C257}" dt="2021-07-19T09:36:10.073" v="157" actId="20577"/>
          <ac:spMkLst>
            <pc:docMk/>
            <pc:sldMk cId="3283545565" sldId="270"/>
            <ac:spMk id="3" creationId="{C841212B-5B11-4F8E-8656-E08FE7CDE32E}"/>
          </ac:spMkLst>
        </pc:spChg>
        <pc:spChg chg="del">
          <ac:chgData name="Lisa Haskel" userId="S::lisa.haskel@roehampton.ac.uk::0c5c231c-4cea-4966-bc43-7e650c582328" providerId="AD" clId="Web-{4A337070-649A-35FB-A829-BC7ECA39C257}" dt="2021-07-19T09:30:20.002" v="42"/>
          <ac:spMkLst>
            <pc:docMk/>
            <pc:sldMk cId="3283545565" sldId="270"/>
            <ac:spMk id="7" creationId="{DA3C47C2-33A2-44B2-BEAB-FEB679075C24}"/>
          </ac:spMkLst>
        </pc:spChg>
        <pc:spChg chg="del">
          <ac:chgData name="Lisa Haskel" userId="S::lisa.haskel@roehampton.ac.uk::0c5c231c-4cea-4966-bc43-7e650c582328" providerId="AD" clId="Web-{4A337070-649A-35FB-A829-BC7ECA39C257}" dt="2021-07-19T09:30:20.002" v="42"/>
          <ac:spMkLst>
            <pc:docMk/>
            <pc:sldMk cId="3283545565" sldId="270"/>
            <ac:spMk id="9" creationId="{AD182BA8-54AD-4D9F-8264-B0FA8BB47D7C}"/>
          </ac:spMkLst>
        </pc:spChg>
        <pc:spChg chg="del">
          <ac:chgData name="Lisa Haskel" userId="S::lisa.haskel@roehampton.ac.uk::0c5c231c-4cea-4966-bc43-7e650c582328" providerId="AD" clId="Web-{4A337070-649A-35FB-A829-BC7ECA39C257}" dt="2021-07-19T09:30:20.002" v="42"/>
          <ac:spMkLst>
            <pc:docMk/>
            <pc:sldMk cId="3283545565" sldId="270"/>
            <ac:spMk id="11" creationId="{4ED83379-0499-45E1-AB78-6AA230F96442}"/>
          </ac:spMkLst>
        </pc:spChg>
        <pc:spChg chg="add">
          <ac:chgData name="Lisa Haskel" userId="S::lisa.haskel@roehampton.ac.uk::0c5c231c-4cea-4966-bc43-7e650c582328" providerId="AD" clId="Web-{4A337070-649A-35FB-A829-BC7ECA39C257}" dt="2021-07-19T09:30:20.002" v="42"/>
          <ac:spMkLst>
            <pc:docMk/>
            <pc:sldMk cId="3283545565" sldId="270"/>
            <ac:spMk id="16" creationId="{934F1179-B481-4F9E-BCA3-AFB972070F83}"/>
          </ac:spMkLst>
        </pc:spChg>
        <pc:spChg chg="add">
          <ac:chgData name="Lisa Haskel" userId="S::lisa.haskel@roehampton.ac.uk::0c5c231c-4cea-4966-bc43-7e650c582328" providerId="AD" clId="Web-{4A337070-649A-35FB-A829-BC7ECA39C257}" dt="2021-07-19T09:30:20.002" v="42"/>
          <ac:spMkLst>
            <pc:docMk/>
            <pc:sldMk cId="3283545565" sldId="270"/>
            <ac:spMk id="18" creationId="{827DC2C4-B485-428A-BF4A-472D2967F47F}"/>
          </ac:spMkLst>
        </pc:spChg>
        <pc:spChg chg="add">
          <ac:chgData name="Lisa Haskel" userId="S::lisa.haskel@roehampton.ac.uk::0c5c231c-4cea-4966-bc43-7e650c582328" providerId="AD" clId="Web-{4A337070-649A-35FB-A829-BC7ECA39C257}" dt="2021-07-19T09:30:20.002" v="42"/>
          <ac:spMkLst>
            <pc:docMk/>
            <pc:sldMk cId="3283545565" sldId="270"/>
            <ac:spMk id="20" creationId="{EE04B5EB-F158-4507-90DD-BD23620C7CC9}"/>
          </ac:spMkLst>
        </pc:spChg>
      </pc:sldChg>
      <pc:sldChg chg="add replId">
        <pc:chgData name="Lisa Haskel" userId="S::lisa.haskel@roehampton.ac.uk::0c5c231c-4cea-4966-bc43-7e650c582328" providerId="AD" clId="Web-{4A337070-649A-35FB-A829-BC7ECA39C257}" dt="2021-07-19T09:18:49.268" v="0"/>
        <pc:sldMkLst>
          <pc:docMk/>
          <pc:sldMk cId="3220656124" sldId="274"/>
        </pc:sldMkLst>
      </pc:sldChg>
      <pc:sldChg chg="modSp add replId">
        <pc:chgData name="Lisa Haskel" userId="S::lisa.haskel@roehampton.ac.uk::0c5c231c-4cea-4966-bc43-7e650c582328" providerId="AD" clId="Web-{4A337070-649A-35FB-A829-BC7ECA39C257}" dt="2021-07-19T09:45:00.366" v="233" actId="20577"/>
        <pc:sldMkLst>
          <pc:docMk/>
          <pc:sldMk cId="840023027" sldId="275"/>
        </pc:sldMkLst>
        <pc:spChg chg="mod">
          <ac:chgData name="Lisa Haskel" userId="S::lisa.haskel@roehampton.ac.uk::0c5c231c-4cea-4966-bc43-7e650c582328" providerId="AD" clId="Web-{4A337070-649A-35FB-A829-BC7ECA39C257}" dt="2021-07-19T09:42:02.159" v="169" actId="14100"/>
          <ac:spMkLst>
            <pc:docMk/>
            <pc:sldMk cId="840023027" sldId="275"/>
            <ac:spMk id="2" creationId="{FB772F2D-663B-4E40-AA85-98CAC7C95EF4}"/>
          </ac:spMkLst>
        </pc:spChg>
        <pc:spChg chg="mod">
          <ac:chgData name="Lisa Haskel" userId="S::lisa.haskel@roehampton.ac.uk::0c5c231c-4cea-4966-bc43-7e650c582328" providerId="AD" clId="Web-{4A337070-649A-35FB-A829-BC7ECA39C257}" dt="2021-07-19T09:45:00.366" v="233" actId="20577"/>
          <ac:spMkLst>
            <pc:docMk/>
            <pc:sldMk cId="840023027" sldId="275"/>
            <ac:spMk id="3" creationId="{364252FE-201D-43D4-BC03-A95E74C8EF0B}"/>
          </ac:spMkLst>
        </pc:spChg>
      </pc:sldChg>
    </pc:docChg>
  </pc:docChgLst>
  <pc:docChgLst>
    <pc:chgData name="Lisa Haskel" userId="S::lisa.haskel@roehampton.ac.uk::0c5c231c-4cea-4966-bc43-7e650c582328" providerId="AD" clId="Web-{BD42C111-3821-49A2-AD6F-72BA6D2879E2}"/>
    <pc:docChg chg="addSld delSld modSld">
      <pc:chgData name="Lisa Haskel" userId="S::lisa.haskel@roehampton.ac.uk::0c5c231c-4cea-4966-bc43-7e650c582328" providerId="AD" clId="Web-{BD42C111-3821-49A2-AD6F-72BA6D2879E2}" dt="2021-07-18T09:05:19.542" v="319"/>
      <pc:docMkLst>
        <pc:docMk/>
      </pc:docMkLst>
      <pc:sldChg chg="addSp modSp mod setBg setClrOvrMap">
        <pc:chgData name="Lisa Haskel" userId="S::lisa.haskel@roehampton.ac.uk::0c5c231c-4cea-4966-bc43-7e650c582328" providerId="AD" clId="Web-{BD42C111-3821-49A2-AD6F-72BA6D2879E2}" dt="2021-07-18T09:05:19.542" v="319"/>
        <pc:sldMkLst>
          <pc:docMk/>
          <pc:sldMk cId="109857222" sldId="256"/>
        </pc:sldMkLst>
        <pc:spChg chg="mod">
          <ac:chgData name="Lisa Haskel" userId="S::lisa.haskel@roehampton.ac.uk::0c5c231c-4cea-4966-bc43-7e650c582328" providerId="AD" clId="Web-{BD42C111-3821-49A2-AD6F-72BA6D2879E2}" dt="2021-07-18T09:05:19.542" v="319"/>
          <ac:spMkLst>
            <pc:docMk/>
            <pc:sldMk cId="109857222" sldId="256"/>
            <ac:spMk id="2" creationId="{00000000-0000-0000-0000-000000000000}"/>
          </ac:spMkLst>
        </pc:spChg>
        <pc:spChg chg="mod">
          <ac:chgData name="Lisa Haskel" userId="S::lisa.haskel@roehampton.ac.uk::0c5c231c-4cea-4966-bc43-7e650c582328" providerId="AD" clId="Web-{BD42C111-3821-49A2-AD6F-72BA6D2879E2}" dt="2021-07-18T09:05:19.542" v="319"/>
          <ac:spMkLst>
            <pc:docMk/>
            <pc:sldMk cId="109857222" sldId="256"/>
            <ac:spMk id="3" creationId="{00000000-0000-0000-0000-000000000000}"/>
          </ac:spMkLst>
        </pc:spChg>
        <pc:spChg chg="add">
          <ac:chgData name="Lisa Haskel" userId="S::lisa.haskel@roehampton.ac.uk::0c5c231c-4cea-4966-bc43-7e650c582328" providerId="AD" clId="Web-{BD42C111-3821-49A2-AD6F-72BA6D2879E2}" dt="2021-07-18T09:05:19.542" v="319"/>
          <ac:spMkLst>
            <pc:docMk/>
            <pc:sldMk cId="109857222" sldId="256"/>
            <ac:spMk id="8" creationId="{23207CC6-EAA1-4BFF-A48A-DECAD8972717}"/>
          </ac:spMkLst>
        </pc:spChg>
        <pc:spChg chg="add">
          <ac:chgData name="Lisa Haskel" userId="S::lisa.haskel@roehampton.ac.uk::0c5c231c-4cea-4966-bc43-7e650c582328" providerId="AD" clId="Web-{BD42C111-3821-49A2-AD6F-72BA6D2879E2}" dt="2021-07-18T09:05:19.542" v="319"/>
          <ac:spMkLst>
            <pc:docMk/>
            <pc:sldMk cId="109857222" sldId="256"/>
            <ac:spMk id="10" creationId="{B234A3DD-923D-4166-8B19-7DD589908C68}"/>
          </ac:spMkLst>
        </pc:spChg>
        <pc:spChg chg="add">
          <ac:chgData name="Lisa Haskel" userId="S::lisa.haskel@roehampton.ac.uk::0c5c231c-4cea-4966-bc43-7e650c582328" providerId="AD" clId="Web-{BD42C111-3821-49A2-AD6F-72BA6D2879E2}" dt="2021-07-18T09:05:19.542" v="319"/>
          <ac:spMkLst>
            <pc:docMk/>
            <pc:sldMk cId="109857222" sldId="256"/>
            <ac:spMk id="12" creationId="{CA0A05FF-4BA9-494B-9164-2AD5AB36B1B4}"/>
          </ac:spMkLst>
        </pc:spChg>
      </pc:sldChg>
      <pc:sldChg chg="addSp modSp new mod setBg addAnim delAnim modAnim">
        <pc:chgData name="Lisa Haskel" userId="S::lisa.haskel@roehampton.ac.uk::0c5c231c-4cea-4966-bc43-7e650c582328" providerId="AD" clId="Web-{BD42C111-3821-49A2-AD6F-72BA6D2879E2}" dt="2021-07-18T09:04:55.791" v="317"/>
        <pc:sldMkLst>
          <pc:docMk/>
          <pc:sldMk cId="3409578629" sldId="257"/>
        </pc:sldMkLst>
        <pc:spChg chg="mod">
          <ac:chgData name="Lisa Haskel" userId="S::lisa.haskel@roehampton.ac.uk::0c5c231c-4cea-4966-bc43-7e650c582328" providerId="AD" clId="Web-{BD42C111-3821-49A2-AD6F-72BA6D2879E2}" dt="2021-07-18T09:04:55.791" v="317"/>
          <ac:spMkLst>
            <pc:docMk/>
            <pc:sldMk cId="3409578629" sldId="257"/>
            <ac:spMk id="2" creationId="{A06479EF-3A3E-407D-A320-9D0030F986F1}"/>
          </ac:spMkLst>
        </pc:spChg>
        <pc:spChg chg="mod">
          <ac:chgData name="Lisa Haskel" userId="S::lisa.haskel@roehampton.ac.uk::0c5c231c-4cea-4966-bc43-7e650c582328" providerId="AD" clId="Web-{BD42C111-3821-49A2-AD6F-72BA6D2879E2}" dt="2021-07-18T09:04:55.791" v="317"/>
          <ac:spMkLst>
            <pc:docMk/>
            <pc:sldMk cId="3409578629" sldId="257"/>
            <ac:spMk id="3" creationId="{618FB538-50D2-4042-A183-31651EAEF188}"/>
          </ac:spMkLst>
        </pc:spChg>
        <pc:spChg chg="add">
          <ac:chgData name="Lisa Haskel" userId="S::lisa.haskel@roehampton.ac.uk::0c5c231c-4cea-4966-bc43-7e650c582328" providerId="AD" clId="Web-{BD42C111-3821-49A2-AD6F-72BA6D2879E2}" dt="2021-07-18T09:04:55.791" v="317"/>
          <ac:spMkLst>
            <pc:docMk/>
            <pc:sldMk cId="3409578629" sldId="257"/>
            <ac:spMk id="8" creationId="{C7FA33FF-088D-4F16-95A2-2C64D353DEA8}"/>
          </ac:spMkLst>
        </pc:spChg>
        <pc:spChg chg="add">
          <ac:chgData name="Lisa Haskel" userId="S::lisa.haskel@roehampton.ac.uk::0c5c231c-4cea-4966-bc43-7e650c582328" providerId="AD" clId="Web-{BD42C111-3821-49A2-AD6F-72BA6D2879E2}" dt="2021-07-18T09:04:55.791" v="317"/>
          <ac:spMkLst>
            <pc:docMk/>
            <pc:sldMk cId="3409578629" sldId="257"/>
            <ac:spMk id="10" creationId="{A376EFB1-01CF-419F-ABF1-2AF02BBFCBD1}"/>
          </ac:spMkLst>
        </pc:spChg>
        <pc:spChg chg="add">
          <ac:chgData name="Lisa Haskel" userId="S::lisa.haskel@roehampton.ac.uk::0c5c231c-4cea-4966-bc43-7e650c582328" providerId="AD" clId="Web-{BD42C111-3821-49A2-AD6F-72BA6D2879E2}" dt="2021-07-18T09:04:55.791" v="317"/>
          <ac:spMkLst>
            <pc:docMk/>
            <pc:sldMk cId="3409578629" sldId="257"/>
            <ac:spMk id="12" creationId="{FF9DEA15-78BD-4750-AA18-B9F28A6D5AB8}"/>
          </ac:spMkLst>
        </pc:spChg>
      </pc:sldChg>
      <pc:sldChg chg="add del replId">
        <pc:chgData name="Lisa Haskel" userId="S::lisa.haskel@roehampton.ac.uk::0c5c231c-4cea-4966-bc43-7e650c582328" providerId="AD" clId="Web-{BD42C111-3821-49A2-AD6F-72BA6D2879E2}" dt="2021-07-18T08:55:01.764" v="58"/>
        <pc:sldMkLst>
          <pc:docMk/>
          <pc:sldMk cId="214987267" sldId="258"/>
        </pc:sldMkLst>
      </pc:sldChg>
      <pc:sldChg chg="modSp new">
        <pc:chgData name="Lisa Haskel" userId="S::lisa.haskel@roehampton.ac.uk::0c5c231c-4cea-4966-bc43-7e650c582328" providerId="AD" clId="Web-{BD42C111-3821-49A2-AD6F-72BA6D2879E2}" dt="2021-07-18T08:59:03.925" v="167" actId="20577"/>
        <pc:sldMkLst>
          <pc:docMk/>
          <pc:sldMk cId="491838299" sldId="258"/>
        </pc:sldMkLst>
        <pc:spChg chg="mod">
          <ac:chgData name="Lisa Haskel" userId="S::lisa.haskel@roehampton.ac.uk::0c5c231c-4cea-4966-bc43-7e650c582328" providerId="AD" clId="Web-{BD42C111-3821-49A2-AD6F-72BA6D2879E2}" dt="2021-07-18T08:57:07.298" v="95" actId="20577"/>
          <ac:spMkLst>
            <pc:docMk/>
            <pc:sldMk cId="491838299" sldId="258"/>
            <ac:spMk id="2" creationId="{C6CCF168-3687-4757-A5A9-4F4CEC853D18}"/>
          </ac:spMkLst>
        </pc:spChg>
        <pc:spChg chg="mod">
          <ac:chgData name="Lisa Haskel" userId="S::lisa.haskel@roehampton.ac.uk::0c5c231c-4cea-4966-bc43-7e650c582328" providerId="AD" clId="Web-{BD42C111-3821-49A2-AD6F-72BA6D2879E2}" dt="2021-07-18T08:59:03.925" v="167" actId="20577"/>
          <ac:spMkLst>
            <pc:docMk/>
            <pc:sldMk cId="491838299" sldId="258"/>
            <ac:spMk id="3" creationId="{FB04623D-F6BE-4734-AF36-D874CCF0365F}"/>
          </ac:spMkLst>
        </pc:spChg>
      </pc:sldChg>
      <pc:sldChg chg="modSp new">
        <pc:chgData name="Lisa Haskel" userId="S::lisa.haskel@roehampton.ac.uk::0c5c231c-4cea-4966-bc43-7e650c582328" providerId="AD" clId="Web-{BD42C111-3821-49A2-AD6F-72BA6D2879E2}" dt="2021-07-18T09:00:42.818" v="176" actId="20577"/>
        <pc:sldMkLst>
          <pc:docMk/>
          <pc:sldMk cId="1205892119" sldId="259"/>
        </pc:sldMkLst>
        <pc:spChg chg="mod">
          <ac:chgData name="Lisa Haskel" userId="S::lisa.haskel@roehampton.ac.uk::0c5c231c-4cea-4966-bc43-7e650c582328" providerId="AD" clId="Web-{BD42C111-3821-49A2-AD6F-72BA6D2879E2}" dt="2021-07-18T09:00:42.818" v="176" actId="20577"/>
          <ac:spMkLst>
            <pc:docMk/>
            <pc:sldMk cId="1205892119" sldId="259"/>
            <ac:spMk id="2" creationId="{81C8884C-B57B-4173-A575-AA035EB51702}"/>
          </ac:spMkLst>
        </pc:spChg>
      </pc:sldChg>
      <pc:sldChg chg="addSp modSp new mod setBg">
        <pc:chgData name="Lisa Haskel" userId="S::lisa.haskel@roehampton.ac.uk::0c5c231c-4cea-4966-bc43-7e650c582328" providerId="AD" clId="Web-{BD42C111-3821-49A2-AD6F-72BA6D2879E2}" dt="2021-07-18T09:05:05.073" v="318"/>
        <pc:sldMkLst>
          <pc:docMk/>
          <pc:sldMk cId="1501795741" sldId="260"/>
        </pc:sldMkLst>
        <pc:spChg chg="mod">
          <ac:chgData name="Lisa Haskel" userId="S::lisa.haskel@roehampton.ac.uk::0c5c231c-4cea-4966-bc43-7e650c582328" providerId="AD" clId="Web-{BD42C111-3821-49A2-AD6F-72BA6D2879E2}" dt="2021-07-18T09:05:05.073" v="318"/>
          <ac:spMkLst>
            <pc:docMk/>
            <pc:sldMk cId="1501795741" sldId="260"/>
            <ac:spMk id="2" creationId="{C7F135B4-B6AC-4F8C-85E2-84AD208CC83B}"/>
          </ac:spMkLst>
        </pc:spChg>
        <pc:spChg chg="mod">
          <ac:chgData name="Lisa Haskel" userId="S::lisa.haskel@roehampton.ac.uk::0c5c231c-4cea-4966-bc43-7e650c582328" providerId="AD" clId="Web-{BD42C111-3821-49A2-AD6F-72BA6D2879E2}" dt="2021-07-18T09:05:05.073" v="318"/>
          <ac:spMkLst>
            <pc:docMk/>
            <pc:sldMk cId="1501795741" sldId="260"/>
            <ac:spMk id="3" creationId="{06CE7F68-B305-4DE1-A60E-23658C56C505}"/>
          </ac:spMkLst>
        </pc:spChg>
        <pc:spChg chg="add">
          <ac:chgData name="Lisa Haskel" userId="S::lisa.haskel@roehampton.ac.uk::0c5c231c-4cea-4966-bc43-7e650c582328" providerId="AD" clId="Web-{BD42C111-3821-49A2-AD6F-72BA6D2879E2}" dt="2021-07-18T09:05:05.073" v="318"/>
          <ac:spMkLst>
            <pc:docMk/>
            <pc:sldMk cId="1501795741" sldId="260"/>
            <ac:spMk id="8" creationId="{C7FA33FF-088D-4F16-95A2-2C64D353DEA8}"/>
          </ac:spMkLst>
        </pc:spChg>
        <pc:spChg chg="add">
          <ac:chgData name="Lisa Haskel" userId="S::lisa.haskel@roehampton.ac.uk::0c5c231c-4cea-4966-bc43-7e650c582328" providerId="AD" clId="Web-{BD42C111-3821-49A2-AD6F-72BA6D2879E2}" dt="2021-07-18T09:05:05.073" v="318"/>
          <ac:spMkLst>
            <pc:docMk/>
            <pc:sldMk cId="1501795741" sldId="260"/>
            <ac:spMk id="10" creationId="{A376EFB1-01CF-419F-ABF1-2AF02BBFCBD1}"/>
          </ac:spMkLst>
        </pc:spChg>
        <pc:spChg chg="add">
          <ac:chgData name="Lisa Haskel" userId="S::lisa.haskel@roehampton.ac.uk::0c5c231c-4cea-4966-bc43-7e650c582328" providerId="AD" clId="Web-{BD42C111-3821-49A2-AD6F-72BA6D2879E2}" dt="2021-07-18T09:05:05.073" v="318"/>
          <ac:spMkLst>
            <pc:docMk/>
            <pc:sldMk cId="1501795741" sldId="260"/>
            <ac:spMk id="12" creationId="{FF9DEA15-78BD-4750-AA18-B9F28A6D5AB8}"/>
          </ac:spMkLst>
        </pc:spChg>
      </pc:sldChg>
      <pc:sldChg chg="addSp modSp add mod replId setBg">
        <pc:chgData name="Lisa Haskel" userId="S::lisa.haskel@roehampton.ac.uk::0c5c231c-4cea-4966-bc43-7e650c582328" providerId="AD" clId="Web-{BD42C111-3821-49A2-AD6F-72BA6D2879E2}" dt="2021-07-18T09:04:38.557" v="316"/>
        <pc:sldMkLst>
          <pc:docMk/>
          <pc:sldMk cId="3791648362" sldId="261"/>
        </pc:sldMkLst>
        <pc:spChg chg="mod">
          <ac:chgData name="Lisa Haskel" userId="S::lisa.haskel@roehampton.ac.uk::0c5c231c-4cea-4966-bc43-7e650c582328" providerId="AD" clId="Web-{BD42C111-3821-49A2-AD6F-72BA6D2879E2}" dt="2021-07-18T09:04:38.557" v="316"/>
          <ac:spMkLst>
            <pc:docMk/>
            <pc:sldMk cId="3791648362" sldId="261"/>
            <ac:spMk id="2" creationId="{A06479EF-3A3E-407D-A320-9D0030F986F1}"/>
          </ac:spMkLst>
        </pc:spChg>
        <pc:spChg chg="mod">
          <ac:chgData name="Lisa Haskel" userId="S::lisa.haskel@roehampton.ac.uk::0c5c231c-4cea-4966-bc43-7e650c582328" providerId="AD" clId="Web-{BD42C111-3821-49A2-AD6F-72BA6D2879E2}" dt="2021-07-18T09:04:38.557" v="316"/>
          <ac:spMkLst>
            <pc:docMk/>
            <pc:sldMk cId="3791648362" sldId="261"/>
            <ac:spMk id="3" creationId="{618FB538-50D2-4042-A183-31651EAEF188}"/>
          </ac:spMkLst>
        </pc:spChg>
        <pc:spChg chg="add">
          <ac:chgData name="Lisa Haskel" userId="S::lisa.haskel@roehampton.ac.uk::0c5c231c-4cea-4966-bc43-7e650c582328" providerId="AD" clId="Web-{BD42C111-3821-49A2-AD6F-72BA6D2879E2}" dt="2021-07-18T09:04:38.557" v="316"/>
          <ac:spMkLst>
            <pc:docMk/>
            <pc:sldMk cId="3791648362" sldId="261"/>
            <ac:spMk id="8" creationId="{C7FA33FF-088D-4F16-95A2-2C64D353DEA8}"/>
          </ac:spMkLst>
        </pc:spChg>
        <pc:spChg chg="add">
          <ac:chgData name="Lisa Haskel" userId="S::lisa.haskel@roehampton.ac.uk::0c5c231c-4cea-4966-bc43-7e650c582328" providerId="AD" clId="Web-{BD42C111-3821-49A2-AD6F-72BA6D2879E2}" dt="2021-07-18T09:04:38.557" v="316"/>
          <ac:spMkLst>
            <pc:docMk/>
            <pc:sldMk cId="3791648362" sldId="261"/>
            <ac:spMk id="10" creationId="{A376EFB1-01CF-419F-ABF1-2AF02BBFCBD1}"/>
          </ac:spMkLst>
        </pc:spChg>
        <pc:spChg chg="add">
          <ac:chgData name="Lisa Haskel" userId="S::lisa.haskel@roehampton.ac.uk::0c5c231c-4cea-4966-bc43-7e650c582328" providerId="AD" clId="Web-{BD42C111-3821-49A2-AD6F-72BA6D2879E2}" dt="2021-07-18T09:04:38.557" v="316"/>
          <ac:spMkLst>
            <pc:docMk/>
            <pc:sldMk cId="3791648362" sldId="261"/>
            <ac:spMk id="12" creationId="{FF9DEA15-78BD-4750-AA18-B9F28A6D5AB8}"/>
          </ac:spMkLst>
        </pc:spChg>
      </pc:sldChg>
    </pc:docChg>
  </pc:docChgLst>
  <pc:docChgLst>
    <pc:chgData name="Lisa Haskel" userId="S::lisa.haskel@roehampton.ac.uk::0c5c231c-4cea-4966-bc43-7e650c582328" providerId="AD" clId="Web-{2BD25114-4AB7-3B74-2FBB-02F7B1E80BA1}"/>
    <pc:docChg chg="addSld delSld modSld">
      <pc:chgData name="Lisa Haskel" userId="S::lisa.haskel@roehampton.ac.uk::0c5c231c-4cea-4966-bc43-7e650c582328" providerId="AD" clId="Web-{2BD25114-4AB7-3B74-2FBB-02F7B1E80BA1}" dt="2021-07-19T13:50:43.017" v="9" actId="20577"/>
      <pc:docMkLst>
        <pc:docMk/>
      </pc:docMkLst>
      <pc:sldChg chg="modSp">
        <pc:chgData name="Lisa Haskel" userId="S::lisa.haskel@roehampton.ac.uk::0c5c231c-4cea-4966-bc43-7e650c582328" providerId="AD" clId="Web-{2BD25114-4AB7-3B74-2FBB-02F7B1E80BA1}" dt="2021-07-19T13:50:43.017" v="9" actId="20577"/>
        <pc:sldMkLst>
          <pc:docMk/>
          <pc:sldMk cId="491838299" sldId="258"/>
        </pc:sldMkLst>
        <pc:spChg chg="mod">
          <ac:chgData name="Lisa Haskel" userId="S::lisa.haskel@roehampton.ac.uk::0c5c231c-4cea-4966-bc43-7e650c582328" providerId="AD" clId="Web-{2BD25114-4AB7-3B74-2FBB-02F7B1E80BA1}" dt="2021-07-19T13:50:43.017" v="9" actId="20577"/>
          <ac:spMkLst>
            <pc:docMk/>
            <pc:sldMk cId="491838299" sldId="258"/>
            <ac:spMk id="2" creationId="{C6CCF168-3687-4757-A5A9-4F4CEC853D18}"/>
          </ac:spMkLst>
        </pc:spChg>
      </pc:sldChg>
      <pc:sldChg chg="modSp">
        <pc:chgData name="Lisa Haskel" userId="S::lisa.haskel@roehampton.ac.uk::0c5c231c-4cea-4966-bc43-7e650c582328" providerId="AD" clId="Web-{2BD25114-4AB7-3B74-2FBB-02F7B1E80BA1}" dt="2021-07-19T13:50:07.797" v="7" actId="20577"/>
        <pc:sldMkLst>
          <pc:docMk/>
          <pc:sldMk cId="1880312491" sldId="263"/>
        </pc:sldMkLst>
        <pc:spChg chg="mod">
          <ac:chgData name="Lisa Haskel" userId="S::lisa.haskel@roehampton.ac.uk::0c5c231c-4cea-4966-bc43-7e650c582328" providerId="AD" clId="Web-{2BD25114-4AB7-3B74-2FBB-02F7B1E80BA1}" dt="2021-07-19T13:50:07.797" v="7" actId="20577"/>
          <ac:spMkLst>
            <pc:docMk/>
            <pc:sldMk cId="1880312491" sldId="263"/>
            <ac:spMk id="2" creationId="{C6CCF168-3687-4757-A5A9-4F4CEC853D18}"/>
          </ac:spMkLst>
        </pc:spChg>
      </pc:sldChg>
      <pc:sldChg chg="del">
        <pc:chgData name="Lisa Haskel" userId="S::lisa.haskel@roehampton.ac.uk::0c5c231c-4cea-4966-bc43-7e650c582328" providerId="AD" clId="Web-{2BD25114-4AB7-3B74-2FBB-02F7B1E80BA1}" dt="2021-07-19T13:49:26.577" v="2"/>
        <pc:sldMkLst>
          <pc:docMk/>
          <pc:sldMk cId="474002332" sldId="272"/>
        </pc:sldMkLst>
      </pc:sldChg>
      <pc:sldChg chg="del">
        <pc:chgData name="Lisa Haskel" userId="S::lisa.haskel@roehampton.ac.uk::0c5c231c-4cea-4966-bc43-7e650c582328" providerId="AD" clId="Web-{2BD25114-4AB7-3B74-2FBB-02F7B1E80BA1}" dt="2021-07-19T13:49:26.577" v="1"/>
        <pc:sldMkLst>
          <pc:docMk/>
          <pc:sldMk cId="2592528553" sldId="273"/>
        </pc:sldMkLst>
      </pc:sldChg>
      <pc:sldChg chg="del">
        <pc:chgData name="Lisa Haskel" userId="S::lisa.haskel@roehampton.ac.uk::0c5c231c-4cea-4966-bc43-7e650c582328" providerId="AD" clId="Web-{2BD25114-4AB7-3B74-2FBB-02F7B1E80BA1}" dt="2021-07-19T13:49:26.577" v="0"/>
        <pc:sldMkLst>
          <pc:docMk/>
          <pc:sldMk cId="840023027" sldId="275"/>
        </pc:sldMkLst>
      </pc:sldChg>
      <pc:sldChg chg="add">
        <pc:chgData name="Lisa Haskel" userId="S::lisa.haskel@roehampton.ac.uk::0c5c231c-4cea-4966-bc43-7e650c582328" providerId="AD" clId="Web-{2BD25114-4AB7-3B74-2FBB-02F7B1E80BA1}" dt="2021-07-19T13:49:38.109" v="3"/>
        <pc:sldMkLst>
          <pc:docMk/>
          <pc:sldMk cId="2231219001" sldId="275"/>
        </pc:sldMkLst>
      </pc:sldChg>
      <pc:sldChg chg="add">
        <pc:chgData name="Lisa Haskel" userId="S::lisa.haskel@roehampton.ac.uk::0c5c231c-4cea-4966-bc43-7e650c582328" providerId="AD" clId="Web-{2BD25114-4AB7-3B74-2FBB-02F7B1E80BA1}" dt="2021-07-19T13:49:39.171" v="4"/>
        <pc:sldMkLst>
          <pc:docMk/>
          <pc:sldMk cId="2203607758" sldId="276"/>
        </pc:sldMkLst>
      </pc:sldChg>
      <pc:sldChg chg="add">
        <pc:chgData name="Lisa Haskel" userId="S::lisa.haskel@roehampton.ac.uk::0c5c231c-4cea-4966-bc43-7e650c582328" providerId="AD" clId="Web-{2BD25114-4AB7-3B74-2FBB-02F7B1E80BA1}" dt="2021-07-19T13:49:40.343" v="5"/>
        <pc:sldMkLst>
          <pc:docMk/>
          <pc:sldMk cId="462453275" sldId="277"/>
        </pc:sldMkLst>
      </pc:sldChg>
      <pc:sldChg chg="add">
        <pc:chgData name="Lisa Haskel" userId="S::lisa.haskel@roehampton.ac.uk::0c5c231c-4cea-4966-bc43-7e650c582328" providerId="AD" clId="Web-{2BD25114-4AB7-3B74-2FBB-02F7B1E80BA1}" dt="2021-07-19T13:49:42.203" v="6"/>
        <pc:sldMkLst>
          <pc:docMk/>
          <pc:sldMk cId="3941513010" sldId="278"/>
        </pc:sldMkLst>
      </pc:sldChg>
    </pc:docChg>
  </pc:docChgLst>
  <pc:docChgLst>
    <pc:chgData name="Lisa Haskel" userId="S::lisa.haskel@roehampton.ac.uk::0c5c231c-4cea-4966-bc43-7e650c582328" providerId="AD" clId="Web-{D9CDB162-290C-7160-4E0F-3149FB8D713C}"/>
    <pc:docChg chg="modSld sldOrd">
      <pc:chgData name="Lisa Haskel" userId="S::lisa.haskel@roehampton.ac.uk::0c5c231c-4cea-4966-bc43-7e650c582328" providerId="AD" clId="Web-{D9CDB162-290C-7160-4E0F-3149FB8D713C}" dt="2022-06-14T09:20:25.484" v="209" actId="20577"/>
      <pc:docMkLst>
        <pc:docMk/>
      </pc:docMkLst>
      <pc:sldChg chg="modSp">
        <pc:chgData name="Lisa Haskel" userId="S::lisa.haskel@roehampton.ac.uk::0c5c231c-4cea-4966-bc43-7e650c582328" providerId="AD" clId="Web-{D9CDB162-290C-7160-4E0F-3149FB8D713C}" dt="2022-06-14T09:06:05.928" v="7" actId="20577"/>
        <pc:sldMkLst>
          <pc:docMk/>
          <pc:sldMk cId="1205892119" sldId="259"/>
        </pc:sldMkLst>
        <pc:spChg chg="mod">
          <ac:chgData name="Lisa Haskel" userId="S::lisa.haskel@roehampton.ac.uk::0c5c231c-4cea-4966-bc43-7e650c582328" providerId="AD" clId="Web-{D9CDB162-290C-7160-4E0F-3149FB8D713C}" dt="2022-06-14T09:06:05.928" v="7" actId="20577"/>
          <ac:spMkLst>
            <pc:docMk/>
            <pc:sldMk cId="1205892119" sldId="259"/>
            <ac:spMk id="3" creationId="{ED74C5F8-DE4B-459C-92DD-601A738B54CC}"/>
          </ac:spMkLst>
        </pc:spChg>
      </pc:sldChg>
      <pc:sldChg chg="modSp">
        <pc:chgData name="Lisa Haskel" userId="S::lisa.haskel@roehampton.ac.uk::0c5c231c-4cea-4966-bc43-7e650c582328" providerId="AD" clId="Web-{D9CDB162-290C-7160-4E0F-3149FB8D713C}" dt="2022-06-14T09:07:35.465" v="18" actId="20577"/>
        <pc:sldMkLst>
          <pc:docMk/>
          <pc:sldMk cId="1880312491" sldId="263"/>
        </pc:sldMkLst>
        <pc:spChg chg="mod">
          <ac:chgData name="Lisa Haskel" userId="S::lisa.haskel@roehampton.ac.uk::0c5c231c-4cea-4966-bc43-7e650c582328" providerId="AD" clId="Web-{D9CDB162-290C-7160-4E0F-3149FB8D713C}" dt="2022-06-14T09:07:35.465" v="18" actId="20577"/>
          <ac:spMkLst>
            <pc:docMk/>
            <pc:sldMk cId="1880312491" sldId="263"/>
            <ac:spMk id="3" creationId="{FB04623D-F6BE-4734-AF36-D874CCF0365F}"/>
          </ac:spMkLst>
        </pc:spChg>
      </pc:sldChg>
      <pc:sldChg chg="modSp">
        <pc:chgData name="Lisa Haskel" userId="S::lisa.haskel@roehampton.ac.uk::0c5c231c-4cea-4966-bc43-7e650c582328" providerId="AD" clId="Web-{D9CDB162-290C-7160-4E0F-3149FB8D713C}" dt="2022-06-14T09:11:36.512" v="125" actId="20577"/>
        <pc:sldMkLst>
          <pc:docMk/>
          <pc:sldMk cId="2786469879" sldId="264"/>
        </pc:sldMkLst>
        <pc:spChg chg="mod">
          <ac:chgData name="Lisa Haskel" userId="S::lisa.haskel@roehampton.ac.uk::0c5c231c-4cea-4966-bc43-7e650c582328" providerId="AD" clId="Web-{D9CDB162-290C-7160-4E0F-3149FB8D713C}" dt="2022-06-14T09:11:36.512" v="125" actId="20577"/>
          <ac:spMkLst>
            <pc:docMk/>
            <pc:sldMk cId="2786469879" sldId="264"/>
            <ac:spMk id="2" creationId="{C6CCF168-3687-4757-A5A9-4F4CEC853D18}"/>
          </ac:spMkLst>
        </pc:spChg>
        <pc:spChg chg="mod">
          <ac:chgData name="Lisa Haskel" userId="S::lisa.haskel@roehampton.ac.uk::0c5c231c-4cea-4966-bc43-7e650c582328" providerId="AD" clId="Web-{D9CDB162-290C-7160-4E0F-3149FB8D713C}" dt="2022-06-14T09:11:21.527" v="117" actId="1076"/>
          <ac:spMkLst>
            <pc:docMk/>
            <pc:sldMk cId="2786469879" sldId="264"/>
            <ac:spMk id="3" creationId="{FB04623D-F6BE-4734-AF36-D874CCF0365F}"/>
          </ac:spMkLst>
        </pc:spChg>
      </pc:sldChg>
      <pc:sldChg chg="modSp">
        <pc:chgData name="Lisa Haskel" userId="S::lisa.haskel@roehampton.ac.uk::0c5c231c-4cea-4966-bc43-7e650c582328" providerId="AD" clId="Web-{D9CDB162-290C-7160-4E0F-3149FB8D713C}" dt="2022-06-14T09:12:22.422" v="129" actId="20577"/>
        <pc:sldMkLst>
          <pc:docMk/>
          <pc:sldMk cId="3050185" sldId="266"/>
        </pc:sldMkLst>
        <pc:spChg chg="mod">
          <ac:chgData name="Lisa Haskel" userId="S::lisa.haskel@roehampton.ac.uk::0c5c231c-4cea-4966-bc43-7e650c582328" providerId="AD" clId="Web-{D9CDB162-290C-7160-4E0F-3149FB8D713C}" dt="2022-06-14T09:12:22.422" v="129" actId="20577"/>
          <ac:spMkLst>
            <pc:docMk/>
            <pc:sldMk cId="3050185" sldId="266"/>
            <ac:spMk id="3" creationId="{3346BE0A-839B-4D08-AA18-4DC9B4B7B2E3}"/>
          </ac:spMkLst>
        </pc:spChg>
      </pc:sldChg>
      <pc:sldChg chg="modSp">
        <pc:chgData name="Lisa Haskel" userId="S::lisa.haskel@roehampton.ac.uk::0c5c231c-4cea-4966-bc43-7e650c582328" providerId="AD" clId="Web-{D9CDB162-290C-7160-4E0F-3149FB8D713C}" dt="2022-06-14T09:16:01.467" v="204" actId="20577"/>
        <pc:sldMkLst>
          <pc:docMk/>
          <pc:sldMk cId="356735038" sldId="267"/>
        </pc:sldMkLst>
        <pc:spChg chg="mod">
          <ac:chgData name="Lisa Haskel" userId="S::lisa.haskel@roehampton.ac.uk::0c5c231c-4cea-4966-bc43-7e650c582328" providerId="AD" clId="Web-{D9CDB162-290C-7160-4E0F-3149FB8D713C}" dt="2022-06-14T09:16:01.467" v="204" actId="20577"/>
          <ac:spMkLst>
            <pc:docMk/>
            <pc:sldMk cId="356735038" sldId="267"/>
            <ac:spMk id="3" creationId="{3346BE0A-839B-4D08-AA18-4DC9B4B7B2E3}"/>
          </ac:spMkLst>
        </pc:spChg>
      </pc:sldChg>
      <pc:sldChg chg="modSp">
        <pc:chgData name="Lisa Haskel" userId="S::lisa.haskel@roehampton.ac.uk::0c5c231c-4cea-4966-bc43-7e650c582328" providerId="AD" clId="Web-{D9CDB162-290C-7160-4E0F-3149FB8D713C}" dt="2022-06-14T09:13:08.300" v="170" actId="20577"/>
        <pc:sldMkLst>
          <pc:docMk/>
          <pc:sldMk cId="1402784203" sldId="268"/>
        </pc:sldMkLst>
        <pc:spChg chg="mod">
          <ac:chgData name="Lisa Haskel" userId="S::lisa.haskel@roehampton.ac.uk::0c5c231c-4cea-4966-bc43-7e650c582328" providerId="AD" clId="Web-{D9CDB162-290C-7160-4E0F-3149FB8D713C}" dt="2022-06-14T09:13:08.300" v="170" actId="20577"/>
          <ac:spMkLst>
            <pc:docMk/>
            <pc:sldMk cId="1402784203" sldId="268"/>
            <ac:spMk id="3" creationId="{3346BE0A-839B-4D08-AA18-4DC9B4B7B2E3}"/>
          </ac:spMkLst>
        </pc:spChg>
      </pc:sldChg>
      <pc:sldChg chg="modSp ord">
        <pc:chgData name="Lisa Haskel" userId="S::lisa.haskel@roehampton.ac.uk::0c5c231c-4cea-4966-bc43-7e650c582328" providerId="AD" clId="Web-{D9CDB162-290C-7160-4E0F-3149FB8D713C}" dt="2022-06-14T09:20:25.484" v="209" actId="20577"/>
        <pc:sldMkLst>
          <pc:docMk/>
          <pc:sldMk cId="3283545565" sldId="270"/>
        </pc:sldMkLst>
        <pc:spChg chg="mod">
          <ac:chgData name="Lisa Haskel" userId="S::lisa.haskel@roehampton.ac.uk::0c5c231c-4cea-4966-bc43-7e650c582328" providerId="AD" clId="Web-{D9CDB162-290C-7160-4E0F-3149FB8D713C}" dt="2022-06-14T09:20:14.952" v="207" actId="20577"/>
          <ac:spMkLst>
            <pc:docMk/>
            <pc:sldMk cId="3283545565" sldId="270"/>
            <ac:spMk id="2" creationId="{1F49D9AF-2A32-45B7-816F-5FFD48FB62D0}"/>
          </ac:spMkLst>
        </pc:spChg>
        <pc:spChg chg="mod">
          <ac:chgData name="Lisa Haskel" userId="S::lisa.haskel@roehampton.ac.uk::0c5c231c-4cea-4966-bc43-7e650c582328" providerId="AD" clId="Web-{D9CDB162-290C-7160-4E0F-3149FB8D713C}" dt="2022-06-14T09:20:25.484" v="209" actId="20577"/>
          <ac:spMkLst>
            <pc:docMk/>
            <pc:sldMk cId="3283545565" sldId="270"/>
            <ac:spMk id="3" creationId="{C841212B-5B11-4F8E-8656-E08FE7CDE32E}"/>
          </ac:spMkLst>
        </pc:spChg>
      </pc:sldChg>
      <pc:sldChg chg="modSp">
        <pc:chgData name="Lisa Haskel" userId="S::lisa.haskel@roehampton.ac.uk::0c5c231c-4cea-4966-bc43-7e650c582328" providerId="AD" clId="Web-{D9CDB162-290C-7160-4E0F-3149FB8D713C}" dt="2022-06-14T09:05:30.364" v="5" actId="20577"/>
        <pc:sldMkLst>
          <pc:docMk/>
          <pc:sldMk cId="3220656124" sldId="274"/>
        </pc:sldMkLst>
        <pc:spChg chg="mod">
          <ac:chgData name="Lisa Haskel" userId="S::lisa.haskel@roehampton.ac.uk::0c5c231c-4cea-4966-bc43-7e650c582328" providerId="AD" clId="Web-{D9CDB162-290C-7160-4E0F-3149FB8D713C}" dt="2022-06-14T09:05:30.364" v="5" actId="20577"/>
          <ac:spMkLst>
            <pc:docMk/>
            <pc:sldMk cId="3220656124" sldId="274"/>
            <ac:spMk id="3" creationId="{618FB538-50D2-4042-A183-31651EAEF188}"/>
          </ac:spMkLst>
        </pc:spChg>
      </pc:sldChg>
      <pc:sldChg chg="mod modShow">
        <pc:chgData name="Lisa Haskel" userId="S::lisa.haskel@roehampton.ac.uk::0c5c231c-4cea-4966-bc43-7e650c582328" providerId="AD" clId="Web-{D9CDB162-290C-7160-4E0F-3149FB8D713C}" dt="2022-06-14T09:15:01.682" v="173"/>
        <pc:sldMkLst>
          <pc:docMk/>
          <pc:sldMk cId="2231219001" sldId="275"/>
        </pc:sldMkLst>
      </pc:sldChg>
      <pc:sldChg chg="mod modShow">
        <pc:chgData name="Lisa Haskel" userId="S::lisa.haskel@roehampton.ac.uk::0c5c231c-4cea-4966-bc43-7e650c582328" providerId="AD" clId="Web-{D9CDB162-290C-7160-4E0F-3149FB8D713C}" dt="2022-06-14T09:14:29.664" v="172"/>
        <pc:sldMkLst>
          <pc:docMk/>
          <pc:sldMk cId="3941513010" sldId="278"/>
        </pc:sldMkLst>
      </pc:sldChg>
    </pc:docChg>
  </pc:docChgLst>
  <pc:docChgLst>
    <pc:chgData name="Lisa Haskel" userId="S::lisa.haskel@roehampton.ac.uk::0c5c231c-4cea-4966-bc43-7e650c582328" providerId="AD" clId="Web-{C0E31684-B341-5FAB-DFE8-C556E2534416}"/>
    <pc:docChg chg="addSld delSld modSld sldOrd">
      <pc:chgData name="Lisa Haskel" userId="S::lisa.haskel@roehampton.ac.uk::0c5c231c-4cea-4966-bc43-7e650c582328" providerId="AD" clId="Web-{C0E31684-B341-5FAB-DFE8-C556E2534416}" dt="2021-07-18T10:00:50.797" v="1148" actId="1076"/>
      <pc:docMkLst>
        <pc:docMk/>
      </pc:docMkLst>
      <pc:sldChg chg="modSp">
        <pc:chgData name="Lisa Haskel" userId="S::lisa.haskel@roehampton.ac.uk::0c5c231c-4cea-4966-bc43-7e650c582328" providerId="AD" clId="Web-{C0E31684-B341-5FAB-DFE8-C556E2534416}" dt="2021-07-18T09:07:22.109" v="0" actId="1076"/>
        <pc:sldMkLst>
          <pc:docMk/>
          <pc:sldMk cId="109857222" sldId="256"/>
        </pc:sldMkLst>
        <pc:spChg chg="mod">
          <ac:chgData name="Lisa Haskel" userId="S::lisa.haskel@roehampton.ac.uk::0c5c231c-4cea-4966-bc43-7e650c582328" providerId="AD" clId="Web-{C0E31684-B341-5FAB-DFE8-C556E2534416}" dt="2021-07-18T09:07:22.109" v="0" actId="1076"/>
          <ac:spMkLst>
            <pc:docMk/>
            <pc:sldMk cId="109857222" sldId="256"/>
            <ac:spMk id="3" creationId="{00000000-0000-0000-0000-000000000000}"/>
          </ac:spMkLst>
        </pc:spChg>
      </pc:sldChg>
      <pc:sldChg chg="del">
        <pc:chgData name="Lisa Haskel" userId="S::lisa.haskel@roehampton.ac.uk::0c5c231c-4cea-4966-bc43-7e650c582328" providerId="AD" clId="Web-{C0E31684-B341-5FAB-DFE8-C556E2534416}" dt="2021-07-18T09:07:43.953" v="3"/>
        <pc:sldMkLst>
          <pc:docMk/>
          <pc:sldMk cId="3409578629" sldId="257"/>
        </pc:sldMkLst>
      </pc:sldChg>
      <pc:sldChg chg="addSp modSp mod setBg">
        <pc:chgData name="Lisa Haskel" userId="S::lisa.haskel@roehampton.ac.uk::0c5c231c-4cea-4966-bc43-7e650c582328" providerId="AD" clId="Web-{C0E31684-B341-5FAB-DFE8-C556E2534416}" dt="2021-07-18T09:27:38.624" v="409" actId="1076"/>
        <pc:sldMkLst>
          <pc:docMk/>
          <pc:sldMk cId="491838299" sldId="258"/>
        </pc:sldMkLst>
        <pc:spChg chg="mod">
          <ac:chgData name="Lisa Haskel" userId="S::lisa.haskel@roehampton.ac.uk::0c5c231c-4cea-4966-bc43-7e650c582328" providerId="AD" clId="Web-{C0E31684-B341-5FAB-DFE8-C556E2534416}" dt="2021-07-18T09:27:38.624" v="409" actId="1076"/>
          <ac:spMkLst>
            <pc:docMk/>
            <pc:sldMk cId="491838299" sldId="258"/>
            <ac:spMk id="2" creationId="{C6CCF168-3687-4757-A5A9-4F4CEC853D18}"/>
          </ac:spMkLst>
        </pc:spChg>
        <pc:spChg chg="mod">
          <ac:chgData name="Lisa Haskel" userId="S::lisa.haskel@roehampton.ac.uk::0c5c231c-4cea-4966-bc43-7e650c582328" providerId="AD" clId="Web-{C0E31684-B341-5FAB-DFE8-C556E2534416}" dt="2021-07-18T09:13:34.979" v="127" actId="20577"/>
          <ac:spMkLst>
            <pc:docMk/>
            <pc:sldMk cId="491838299" sldId="258"/>
            <ac:spMk id="3" creationId="{FB04623D-F6BE-4734-AF36-D874CCF0365F}"/>
          </ac:spMkLst>
        </pc:spChg>
        <pc:spChg chg="add">
          <ac:chgData name="Lisa Haskel" userId="S::lisa.haskel@roehampton.ac.uk::0c5c231c-4cea-4966-bc43-7e650c582328" providerId="AD" clId="Web-{C0E31684-B341-5FAB-DFE8-C556E2534416}" dt="2021-07-18T09:08:47.439" v="13"/>
          <ac:spMkLst>
            <pc:docMk/>
            <pc:sldMk cId="491838299" sldId="258"/>
            <ac:spMk id="8" creationId="{C7FA33FF-088D-4F16-95A2-2C64D353DEA8}"/>
          </ac:spMkLst>
        </pc:spChg>
        <pc:spChg chg="add">
          <ac:chgData name="Lisa Haskel" userId="S::lisa.haskel@roehampton.ac.uk::0c5c231c-4cea-4966-bc43-7e650c582328" providerId="AD" clId="Web-{C0E31684-B341-5FAB-DFE8-C556E2534416}" dt="2021-07-18T09:08:47.439" v="13"/>
          <ac:spMkLst>
            <pc:docMk/>
            <pc:sldMk cId="491838299" sldId="258"/>
            <ac:spMk id="10" creationId="{A376EFB1-01CF-419F-ABF1-2AF02BBFCBD1}"/>
          </ac:spMkLst>
        </pc:spChg>
        <pc:spChg chg="add">
          <ac:chgData name="Lisa Haskel" userId="S::lisa.haskel@roehampton.ac.uk::0c5c231c-4cea-4966-bc43-7e650c582328" providerId="AD" clId="Web-{C0E31684-B341-5FAB-DFE8-C556E2534416}" dt="2021-07-18T09:08:47.439" v="13"/>
          <ac:spMkLst>
            <pc:docMk/>
            <pc:sldMk cId="491838299" sldId="258"/>
            <ac:spMk id="12" creationId="{FF9DEA15-78BD-4750-AA18-B9F28A6D5AB8}"/>
          </ac:spMkLst>
        </pc:spChg>
      </pc:sldChg>
      <pc:sldChg chg="addSp modSp mod setBg">
        <pc:chgData name="Lisa Haskel" userId="S::lisa.haskel@roehampton.ac.uk::0c5c231c-4cea-4966-bc43-7e650c582328" providerId="AD" clId="Web-{C0E31684-B341-5FAB-DFE8-C556E2534416}" dt="2021-07-18T09:27:47.390" v="410" actId="1076"/>
        <pc:sldMkLst>
          <pc:docMk/>
          <pc:sldMk cId="1205892119" sldId="259"/>
        </pc:sldMkLst>
        <pc:spChg chg="mod">
          <ac:chgData name="Lisa Haskel" userId="S::lisa.haskel@roehampton.ac.uk::0c5c231c-4cea-4966-bc43-7e650c582328" providerId="AD" clId="Web-{C0E31684-B341-5FAB-DFE8-C556E2534416}" dt="2021-07-18T09:27:47.390" v="410" actId="1076"/>
          <ac:spMkLst>
            <pc:docMk/>
            <pc:sldMk cId="1205892119" sldId="259"/>
            <ac:spMk id="2" creationId="{81C8884C-B57B-4173-A575-AA035EB51702}"/>
          </ac:spMkLst>
        </pc:spChg>
        <pc:spChg chg="mod">
          <ac:chgData name="Lisa Haskel" userId="S::lisa.haskel@roehampton.ac.uk::0c5c231c-4cea-4966-bc43-7e650c582328" providerId="AD" clId="Web-{C0E31684-B341-5FAB-DFE8-C556E2534416}" dt="2021-07-18T09:11:19.709" v="87" actId="20577"/>
          <ac:spMkLst>
            <pc:docMk/>
            <pc:sldMk cId="1205892119" sldId="259"/>
            <ac:spMk id="3" creationId="{ED74C5F8-DE4B-459C-92DD-601A738B54CC}"/>
          </ac:spMkLst>
        </pc:spChg>
        <pc:spChg chg="add">
          <ac:chgData name="Lisa Haskel" userId="S::lisa.haskel@roehampton.ac.uk::0c5c231c-4cea-4966-bc43-7e650c582328" providerId="AD" clId="Web-{C0E31684-B341-5FAB-DFE8-C556E2534416}" dt="2021-07-18T09:10:56.224" v="84"/>
          <ac:spMkLst>
            <pc:docMk/>
            <pc:sldMk cId="1205892119" sldId="259"/>
            <ac:spMk id="8" creationId="{C7FA33FF-088D-4F16-95A2-2C64D353DEA8}"/>
          </ac:spMkLst>
        </pc:spChg>
        <pc:spChg chg="add">
          <ac:chgData name="Lisa Haskel" userId="S::lisa.haskel@roehampton.ac.uk::0c5c231c-4cea-4966-bc43-7e650c582328" providerId="AD" clId="Web-{C0E31684-B341-5FAB-DFE8-C556E2534416}" dt="2021-07-18T09:10:56.224" v="84"/>
          <ac:spMkLst>
            <pc:docMk/>
            <pc:sldMk cId="1205892119" sldId="259"/>
            <ac:spMk id="10" creationId="{A376EFB1-01CF-419F-ABF1-2AF02BBFCBD1}"/>
          </ac:spMkLst>
        </pc:spChg>
        <pc:spChg chg="add">
          <ac:chgData name="Lisa Haskel" userId="S::lisa.haskel@roehampton.ac.uk::0c5c231c-4cea-4966-bc43-7e650c582328" providerId="AD" clId="Web-{C0E31684-B341-5FAB-DFE8-C556E2534416}" dt="2021-07-18T09:10:56.224" v="84"/>
          <ac:spMkLst>
            <pc:docMk/>
            <pc:sldMk cId="1205892119" sldId="259"/>
            <ac:spMk id="12" creationId="{FF9DEA15-78BD-4750-AA18-B9F28A6D5AB8}"/>
          </ac:spMkLst>
        </pc:spChg>
      </pc:sldChg>
      <pc:sldChg chg="modSp">
        <pc:chgData name="Lisa Haskel" userId="S::lisa.haskel@roehampton.ac.uk::0c5c231c-4cea-4966-bc43-7e650c582328" providerId="AD" clId="Web-{C0E31684-B341-5FAB-DFE8-C556E2534416}" dt="2021-07-18T09:08:16.048" v="11" actId="20577"/>
        <pc:sldMkLst>
          <pc:docMk/>
          <pc:sldMk cId="3791648362" sldId="261"/>
        </pc:sldMkLst>
        <pc:spChg chg="mod">
          <ac:chgData name="Lisa Haskel" userId="S::lisa.haskel@roehampton.ac.uk::0c5c231c-4cea-4966-bc43-7e650c582328" providerId="AD" clId="Web-{C0E31684-B341-5FAB-DFE8-C556E2534416}" dt="2021-07-18T09:08:16.048" v="11" actId="20577"/>
          <ac:spMkLst>
            <pc:docMk/>
            <pc:sldMk cId="3791648362" sldId="261"/>
            <ac:spMk id="3" creationId="{618FB538-50D2-4042-A183-31651EAEF188}"/>
          </ac:spMkLst>
        </pc:spChg>
      </pc:sldChg>
      <pc:sldChg chg="modSp add ord replId">
        <pc:chgData name="Lisa Haskel" userId="S::lisa.haskel@roehampton.ac.uk::0c5c231c-4cea-4966-bc43-7e650c582328" providerId="AD" clId="Web-{C0E31684-B341-5FAB-DFE8-C556E2534416}" dt="2021-07-18T09:08:33.173" v="12" actId="20577"/>
        <pc:sldMkLst>
          <pc:docMk/>
          <pc:sldMk cId="854130395" sldId="262"/>
        </pc:sldMkLst>
        <pc:spChg chg="mod">
          <ac:chgData name="Lisa Haskel" userId="S::lisa.haskel@roehampton.ac.uk::0c5c231c-4cea-4966-bc43-7e650c582328" providerId="AD" clId="Web-{C0E31684-B341-5FAB-DFE8-C556E2534416}" dt="2021-07-18T09:08:33.173" v="12" actId="20577"/>
          <ac:spMkLst>
            <pc:docMk/>
            <pc:sldMk cId="854130395" sldId="262"/>
            <ac:spMk id="3" creationId="{618FB538-50D2-4042-A183-31651EAEF188}"/>
          </ac:spMkLst>
        </pc:spChg>
      </pc:sldChg>
      <pc:sldChg chg="modSp add ord replId">
        <pc:chgData name="Lisa Haskel" userId="S::lisa.haskel@roehampton.ac.uk::0c5c231c-4cea-4966-bc43-7e650c582328" providerId="AD" clId="Web-{C0E31684-B341-5FAB-DFE8-C556E2534416}" dt="2021-07-18T09:13:44.589" v="128" actId="1076"/>
        <pc:sldMkLst>
          <pc:docMk/>
          <pc:sldMk cId="1880312491" sldId="263"/>
        </pc:sldMkLst>
        <pc:spChg chg="mod">
          <ac:chgData name="Lisa Haskel" userId="S::lisa.haskel@roehampton.ac.uk::0c5c231c-4cea-4966-bc43-7e650c582328" providerId="AD" clId="Web-{C0E31684-B341-5FAB-DFE8-C556E2534416}" dt="2021-07-18T09:13:44.589" v="128" actId="1076"/>
          <ac:spMkLst>
            <pc:docMk/>
            <pc:sldMk cId="1880312491" sldId="263"/>
            <ac:spMk id="2" creationId="{C6CCF168-3687-4757-A5A9-4F4CEC853D18}"/>
          </ac:spMkLst>
        </pc:spChg>
        <pc:spChg chg="mod">
          <ac:chgData name="Lisa Haskel" userId="S::lisa.haskel@roehampton.ac.uk::0c5c231c-4cea-4966-bc43-7e650c582328" providerId="AD" clId="Web-{C0E31684-B341-5FAB-DFE8-C556E2534416}" dt="2021-07-18T09:11:58.429" v="119" actId="20577"/>
          <ac:spMkLst>
            <pc:docMk/>
            <pc:sldMk cId="1880312491" sldId="263"/>
            <ac:spMk id="3" creationId="{FB04623D-F6BE-4734-AF36-D874CCF0365F}"/>
          </ac:spMkLst>
        </pc:spChg>
      </pc:sldChg>
      <pc:sldChg chg="addSp delSp modSp add replId">
        <pc:chgData name="Lisa Haskel" userId="S::lisa.haskel@roehampton.ac.uk::0c5c231c-4cea-4966-bc43-7e650c582328" providerId="AD" clId="Web-{C0E31684-B341-5FAB-DFE8-C556E2534416}" dt="2021-07-18T09:25:31.855" v="369" actId="20577"/>
        <pc:sldMkLst>
          <pc:docMk/>
          <pc:sldMk cId="2786469879" sldId="264"/>
        </pc:sldMkLst>
        <pc:spChg chg="mod">
          <ac:chgData name="Lisa Haskel" userId="S::lisa.haskel@roehampton.ac.uk::0c5c231c-4cea-4966-bc43-7e650c582328" providerId="AD" clId="Web-{C0E31684-B341-5FAB-DFE8-C556E2534416}" dt="2021-07-18T09:25:31.855" v="369" actId="20577"/>
          <ac:spMkLst>
            <pc:docMk/>
            <pc:sldMk cId="2786469879" sldId="264"/>
            <ac:spMk id="2" creationId="{C6CCF168-3687-4757-A5A9-4F4CEC853D18}"/>
          </ac:spMkLst>
        </pc:spChg>
        <pc:spChg chg="add del mod">
          <ac:chgData name="Lisa Haskel" userId="S::lisa.haskel@roehampton.ac.uk::0c5c231c-4cea-4966-bc43-7e650c582328" providerId="AD" clId="Web-{C0E31684-B341-5FAB-DFE8-C556E2534416}" dt="2021-07-18T09:23:48.502" v="351" actId="1076"/>
          <ac:spMkLst>
            <pc:docMk/>
            <pc:sldMk cId="2786469879" sldId="264"/>
            <ac:spMk id="3" creationId="{FB04623D-F6BE-4734-AF36-D874CCF0365F}"/>
          </ac:spMkLst>
        </pc:spChg>
        <pc:spChg chg="del">
          <ac:chgData name="Lisa Haskel" userId="S::lisa.haskel@roehampton.ac.uk::0c5c231c-4cea-4966-bc43-7e650c582328" providerId="AD" clId="Web-{C0E31684-B341-5FAB-DFE8-C556E2534416}" dt="2021-07-18T09:21:37.993" v="318"/>
          <ac:spMkLst>
            <pc:docMk/>
            <pc:sldMk cId="2786469879" sldId="264"/>
            <ac:spMk id="8" creationId="{C7FA33FF-088D-4F16-95A2-2C64D353DEA8}"/>
          </ac:spMkLst>
        </pc:spChg>
        <pc:spChg chg="del">
          <ac:chgData name="Lisa Haskel" userId="S::lisa.haskel@roehampton.ac.uk::0c5c231c-4cea-4966-bc43-7e650c582328" providerId="AD" clId="Web-{C0E31684-B341-5FAB-DFE8-C556E2534416}" dt="2021-07-18T09:21:37.993" v="318"/>
          <ac:spMkLst>
            <pc:docMk/>
            <pc:sldMk cId="2786469879" sldId="264"/>
            <ac:spMk id="10" creationId="{A376EFB1-01CF-419F-ABF1-2AF02BBFCBD1}"/>
          </ac:spMkLst>
        </pc:spChg>
        <pc:spChg chg="del">
          <ac:chgData name="Lisa Haskel" userId="S::lisa.haskel@roehampton.ac.uk::0c5c231c-4cea-4966-bc43-7e650c582328" providerId="AD" clId="Web-{C0E31684-B341-5FAB-DFE8-C556E2534416}" dt="2021-07-18T09:21:37.993" v="318"/>
          <ac:spMkLst>
            <pc:docMk/>
            <pc:sldMk cId="2786469879" sldId="264"/>
            <ac:spMk id="12" creationId="{FF9DEA15-78BD-4750-AA18-B9F28A6D5AB8}"/>
          </ac:spMkLst>
        </pc:spChg>
        <pc:spChg chg="add">
          <ac:chgData name="Lisa Haskel" userId="S::lisa.haskel@roehampton.ac.uk::0c5c231c-4cea-4966-bc43-7e650c582328" providerId="AD" clId="Web-{C0E31684-B341-5FAB-DFE8-C556E2534416}" dt="2021-07-18T09:21:37.993" v="318"/>
          <ac:spMkLst>
            <pc:docMk/>
            <pc:sldMk cId="2786469879" sldId="264"/>
            <ac:spMk id="17" creationId="{C7FA33FF-088D-4F16-95A2-2C64D353DEA8}"/>
          </ac:spMkLst>
        </pc:spChg>
        <pc:spChg chg="add">
          <ac:chgData name="Lisa Haskel" userId="S::lisa.haskel@roehampton.ac.uk::0c5c231c-4cea-4966-bc43-7e650c582328" providerId="AD" clId="Web-{C0E31684-B341-5FAB-DFE8-C556E2534416}" dt="2021-07-18T09:21:37.993" v="318"/>
          <ac:spMkLst>
            <pc:docMk/>
            <pc:sldMk cId="2786469879" sldId="264"/>
            <ac:spMk id="19" creationId="{A376EFB1-01CF-419F-ABF1-2AF02BBFCBD1}"/>
          </ac:spMkLst>
        </pc:spChg>
        <pc:spChg chg="add">
          <ac:chgData name="Lisa Haskel" userId="S::lisa.haskel@roehampton.ac.uk::0c5c231c-4cea-4966-bc43-7e650c582328" providerId="AD" clId="Web-{C0E31684-B341-5FAB-DFE8-C556E2534416}" dt="2021-07-18T09:21:37.993" v="318"/>
          <ac:spMkLst>
            <pc:docMk/>
            <pc:sldMk cId="2786469879" sldId="264"/>
            <ac:spMk id="21" creationId="{FF9DEA15-78BD-4750-AA18-B9F28A6D5AB8}"/>
          </ac:spMkLst>
        </pc:spChg>
        <pc:graphicFrameChg chg="add del">
          <ac:chgData name="Lisa Haskel" userId="S::lisa.haskel@roehampton.ac.uk::0c5c231c-4cea-4966-bc43-7e650c582328" providerId="AD" clId="Web-{C0E31684-B341-5FAB-DFE8-C556E2534416}" dt="2021-07-18T09:21:37.977" v="317"/>
          <ac:graphicFrameMkLst>
            <pc:docMk/>
            <pc:sldMk cId="2786469879" sldId="264"/>
            <ac:graphicFrameMk id="14" creationId="{A8B33D6C-4F9C-4ECB-AD33-0C75B8A41CC4}"/>
          </ac:graphicFrameMkLst>
        </pc:graphicFrameChg>
      </pc:sldChg>
      <pc:sldChg chg="addSp delSp modSp new mod setBg addAnim setClrOvrMap">
        <pc:chgData name="Lisa Haskel" userId="S::lisa.haskel@roehampton.ac.uk::0c5c231c-4cea-4966-bc43-7e650c582328" providerId="AD" clId="Web-{C0E31684-B341-5FAB-DFE8-C556E2534416}" dt="2021-07-18T09:26:44.044" v="408"/>
        <pc:sldMkLst>
          <pc:docMk/>
          <pc:sldMk cId="2251613343" sldId="265"/>
        </pc:sldMkLst>
        <pc:spChg chg="mod">
          <ac:chgData name="Lisa Haskel" userId="S::lisa.haskel@roehampton.ac.uk::0c5c231c-4cea-4966-bc43-7e650c582328" providerId="AD" clId="Web-{C0E31684-B341-5FAB-DFE8-C556E2534416}" dt="2021-07-18T09:26:44.044" v="407"/>
          <ac:spMkLst>
            <pc:docMk/>
            <pc:sldMk cId="2251613343" sldId="265"/>
            <ac:spMk id="2" creationId="{1F49D9AF-2A32-45B7-816F-5FFD48FB62D0}"/>
          </ac:spMkLst>
        </pc:spChg>
        <pc:spChg chg="del">
          <ac:chgData name="Lisa Haskel" userId="S::lisa.haskel@roehampton.ac.uk::0c5c231c-4cea-4966-bc43-7e650c582328" providerId="AD" clId="Web-{C0E31684-B341-5FAB-DFE8-C556E2534416}" dt="2021-07-18T09:26:41.091" v="406"/>
          <ac:spMkLst>
            <pc:docMk/>
            <pc:sldMk cId="2251613343" sldId="265"/>
            <ac:spMk id="3" creationId="{0DE92DB3-E22F-49D8-830A-58A087D48160}"/>
          </ac:spMkLst>
        </pc:spChg>
        <pc:spChg chg="add">
          <ac:chgData name="Lisa Haskel" userId="S::lisa.haskel@roehampton.ac.uk::0c5c231c-4cea-4966-bc43-7e650c582328" providerId="AD" clId="Web-{C0E31684-B341-5FAB-DFE8-C556E2534416}" dt="2021-07-18T09:26:44.044" v="407"/>
          <ac:spMkLst>
            <pc:docMk/>
            <pc:sldMk cId="2251613343" sldId="265"/>
            <ac:spMk id="7" creationId="{DA3C47C2-33A2-44B2-BEAB-FEB679075C24}"/>
          </ac:spMkLst>
        </pc:spChg>
        <pc:spChg chg="add">
          <ac:chgData name="Lisa Haskel" userId="S::lisa.haskel@roehampton.ac.uk::0c5c231c-4cea-4966-bc43-7e650c582328" providerId="AD" clId="Web-{C0E31684-B341-5FAB-DFE8-C556E2534416}" dt="2021-07-18T09:26:44.044" v="407"/>
          <ac:spMkLst>
            <pc:docMk/>
            <pc:sldMk cId="2251613343" sldId="265"/>
            <ac:spMk id="9" creationId="{AD182BA8-54AD-4D9F-8264-B0FA8BB47D7C}"/>
          </ac:spMkLst>
        </pc:spChg>
        <pc:spChg chg="add">
          <ac:chgData name="Lisa Haskel" userId="S::lisa.haskel@roehampton.ac.uk::0c5c231c-4cea-4966-bc43-7e650c582328" providerId="AD" clId="Web-{C0E31684-B341-5FAB-DFE8-C556E2534416}" dt="2021-07-18T09:26:44.044" v="407"/>
          <ac:spMkLst>
            <pc:docMk/>
            <pc:sldMk cId="2251613343" sldId="265"/>
            <ac:spMk id="11" creationId="{4ED83379-0499-45E1-AB78-6AA230F96442}"/>
          </ac:spMkLst>
        </pc:spChg>
      </pc:sldChg>
      <pc:sldChg chg="addSp modSp new mod setBg">
        <pc:chgData name="Lisa Haskel" userId="S::lisa.haskel@roehampton.ac.uk::0c5c231c-4cea-4966-bc43-7e650c582328" providerId="AD" clId="Web-{C0E31684-B341-5FAB-DFE8-C556E2534416}" dt="2021-07-18T09:31:57.007" v="597" actId="1076"/>
        <pc:sldMkLst>
          <pc:docMk/>
          <pc:sldMk cId="3050185" sldId="266"/>
        </pc:sldMkLst>
        <pc:spChg chg="mod">
          <ac:chgData name="Lisa Haskel" userId="S::lisa.haskel@roehampton.ac.uk::0c5c231c-4cea-4966-bc43-7e650c582328" providerId="AD" clId="Web-{C0E31684-B341-5FAB-DFE8-C556E2534416}" dt="2021-07-18T09:31:57.007" v="597" actId="1076"/>
          <ac:spMkLst>
            <pc:docMk/>
            <pc:sldMk cId="3050185" sldId="266"/>
            <ac:spMk id="2" creationId="{BA6E43B7-CC09-47EE-AA1F-91B3DAD72B73}"/>
          </ac:spMkLst>
        </pc:spChg>
        <pc:spChg chg="mod">
          <ac:chgData name="Lisa Haskel" userId="S::lisa.haskel@roehampton.ac.uk::0c5c231c-4cea-4966-bc43-7e650c582328" providerId="AD" clId="Web-{C0E31684-B341-5FAB-DFE8-C556E2534416}" dt="2021-07-18T09:31:48.710" v="596" actId="20577"/>
          <ac:spMkLst>
            <pc:docMk/>
            <pc:sldMk cId="3050185" sldId="266"/>
            <ac:spMk id="3" creationId="{3346BE0A-839B-4D08-AA18-4DC9B4B7B2E3}"/>
          </ac:spMkLst>
        </pc:spChg>
        <pc:spChg chg="add">
          <ac:chgData name="Lisa Haskel" userId="S::lisa.haskel@roehampton.ac.uk::0c5c231c-4cea-4966-bc43-7e650c582328" providerId="AD" clId="Web-{C0E31684-B341-5FAB-DFE8-C556E2534416}" dt="2021-07-18T09:31:37.225" v="592"/>
          <ac:spMkLst>
            <pc:docMk/>
            <pc:sldMk cId="3050185" sldId="266"/>
            <ac:spMk id="8" creationId="{C7FA33FF-088D-4F16-95A2-2C64D353DEA8}"/>
          </ac:spMkLst>
        </pc:spChg>
        <pc:spChg chg="add">
          <ac:chgData name="Lisa Haskel" userId="S::lisa.haskel@roehampton.ac.uk::0c5c231c-4cea-4966-bc43-7e650c582328" providerId="AD" clId="Web-{C0E31684-B341-5FAB-DFE8-C556E2534416}" dt="2021-07-18T09:31:37.225" v="592"/>
          <ac:spMkLst>
            <pc:docMk/>
            <pc:sldMk cId="3050185" sldId="266"/>
            <ac:spMk id="10" creationId="{A376EFB1-01CF-419F-ABF1-2AF02BBFCBD1}"/>
          </ac:spMkLst>
        </pc:spChg>
        <pc:spChg chg="add">
          <ac:chgData name="Lisa Haskel" userId="S::lisa.haskel@roehampton.ac.uk::0c5c231c-4cea-4966-bc43-7e650c582328" providerId="AD" clId="Web-{C0E31684-B341-5FAB-DFE8-C556E2534416}" dt="2021-07-18T09:31:37.225" v="592"/>
          <ac:spMkLst>
            <pc:docMk/>
            <pc:sldMk cId="3050185" sldId="266"/>
            <ac:spMk id="12" creationId="{FF9DEA15-78BD-4750-AA18-B9F28A6D5AB8}"/>
          </ac:spMkLst>
        </pc:spChg>
      </pc:sldChg>
      <pc:sldChg chg="modSp add replId">
        <pc:chgData name="Lisa Haskel" userId="S::lisa.haskel@roehampton.ac.uk::0c5c231c-4cea-4966-bc43-7e650c582328" providerId="AD" clId="Web-{C0E31684-B341-5FAB-DFE8-C556E2534416}" dt="2021-07-18T09:33:32.838" v="650" actId="20577"/>
        <pc:sldMkLst>
          <pc:docMk/>
          <pc:sldMk cId="356735038" sldId="267"/>
        </pc:sldMkLst>
        <pc:spChg chg="mod">
          <ac:chgData name="Lisa Haskel" userId="S::lisa.haskel@roehampton.ac.uk::0c5c231c-4cea-4966-bc43-7e650c582328" providerId="AD" clId="Web-{C0E31684-B341-5FAB-DFE8-C556E2534416}" dt="2021-07-18T09:32:09.320" v="601" actId="20577"/>
          <ac:spMkLst>
            <pc:docMk/>
            <pc:sldMk cId="356735038" sldId="267"/>
            <ac:spMk id="2" creationId="{BA6E43B7-CC09-47EE-AA1F-91B3DAD72B73}"/>
          </ac:spMkLst>
        </pc:spChg>
        <pc:spChg chg="mod">
          <ac:chgData name="Lisa Haskel" userId="S::lisa.haskel@roehampton.ac.uk::0c5c231c-4cea-4966-bc43-7e650c582328" providerId="AD" clId="Web-{C0E31684-B341-5FAB-DFE8-C556E2534416}" dt="2021-07-18T09:33:32.838" v="650" actId="20577"/>
          <ac:spMkLst>
            <pc:docMk/>
            <pc:sldMk cId="356735038" sldId="267"/>
            <ac:spMk id="3" creationId="{3346BE0A-839B-4D08-AA18-4DC9B4B7B2E3}"/>
          </ac:spMkLst>
        </pc:spChg>
      </pc:sldChg>
      <pc:sldChg chg="modSp add replId">
        <pc:chgData name="Lisa Haskel" userId="S::lisa.haskel@roehampton.ac.uk::0c5c231c-4cea-4966-bc43-7e650c582328" providerId="AD" clId="Web-{C0E31684-B341-5FAB-DFE8-C556E2534416}" dt="2021-07-18T09:59:42.897" v="1140" actId="1076"/>
        <pc:sldMkLst>
          <pc:docMk/>
          <pc:sldMk cId="1402784203" sldId="268"/>
        </pc:sldMkLst>
        <pc:spChg chg="mod">
          <ac:chgData name="Lisa Haskel" userId="S::lisa.haskel@roehampton.ac.uk::0c5c231c-4cea-4966-bc43-7e650c582328" providerId="AD" clId="Web-{C0E31684-B341-5FAB-DFE8-C556E2534416}" dt="2021-07-18T09:59:42.897" v="1140" actId="1076"/>
          <ac:spMkLst>
            <pc:docMk/>
            <pc:sldMk cId="1402784203" sldId="268"/>
            <ac:spMk id="2" creationId="{BA6E43B7-CC09-47EE-AA1F-91B3DAD72B73}"/>
          </ac:spMkLst>
        </pc:spChg>
        <pc:spChg chg="mod">
          <ac:chgData name="Lisa Haskel" userId="S::lisa.haskel@roehampton.ac.uk::0c5c231c-4cea-4966-bc43-7e650c582328" providerId="AD" clId="Web-{C0E31684-B341-5FAB-DFE8-C556E2534416}" dt="2021-07-18T09:59:35.877" v="1138" actId="1076"/>
          <ac:spMkLst>
            <pc:docMk/>
            <pc:sldMk cId="1402784203" sldId="268"/>
            <ac:spMk id="3" creationId="{3346BE0A-839B-4D08-AA18-4DC9B4B7B2E3}"/>
          </ac:spMkLst>
        </pc:spChg>
      </pc:sldChg>
      <pc:sldChg chg="modSp add replId">
        <pc:chgData name="Lisa Haskel" userId="S::lisa.haskel@roehampton.ac.uk::0c5c231c-4cea-4966-bc43-7e650c582328" providerId="AD" clId="Web-{C0E31684-B341-5FAB-DFE8-C556E2534416}" dt="2021-07-18T09:40:14.571" v="843" actId="1076"/>
        <pc:sldMkLst>
          <pc:docMk/>
          <pc:sldMk cId="1354110467" sldId="269"/>
        </pc:sldMkLst>
        <pc:spChg chg="mod">
          <ac:chgData name="Lisa Haskel" userId="S::lisa.haskel@roehampton.ac.uk::0c5c231c-4cea-4966-bc43-7e650c582328" providerId="AD" clId="Web-{C0E31684-B341-5FAB-DFE8-C556E2534416}" dt="2021-07-18T09:40:14.571" v="843" actId="1076"/>
          <ac:spMkLst>
            <pc:docMk/>
            <pc:sldMk cId="1354110467" sldId="269"/>
            <ac:spMk id="2" creationId="{BA6E43B7-CC09-47EE-AA1F-91B3DAD72B73}"/>
          </ac:spMkLst>
        </pc:spChg>
        <pc:spChg chg="mod">
          <ac:chgData name="Lisa Haskel" userId="S::lisa.haskel@roehampton.ac.uk::0c5c231c-4cea-4966-bc43-7e650c582328" providerId="AD" clId="Web-{C0E31684-B341-5FAB-DFE8-C556E2534416}" dt="2021-07-18T09:40:11.399" v="842" actId="20577"/>
          <ac:spMkLst>
            <pc:docMk/>
            <pc:sldMk cId="1354110467" sldId="269"/>
            <ac:spMk id="3" creationId="{3346BE0A-839B-4D08-AA18-4DC9B4B7B2E3}"/>
          </ac:spMkLst>
        </pc:spChg>
      </pc:sldChg>
      <pc:sldChg chg="modSp add ord replId">
        <pc:chgData name="Lisa Haskel" userId="S::lisa.haskel@roehampton.ac.uk::0c5c231c-4cea-4966-bc43-7e650c582328" providerId="AD" clId="Web-{C0E31684-B341-5FAB-DFE8-C556E2534416}" dt="2021-07-18T09:40:51.181" v="849" actId="20577"/>
        <pc:sldMkLst>
          <pc:docMk/>
          <pc:sldMk cId="3283545565" sldId="270"/>
        </pc:sldMkLst>
        <pc:spChg chg="mod">
          <ac:chgData name="Lisa Haskel" userId="S::lisa.haskel@roehampton.ac.uk::0c5c231c-4cea-4966-bc43-7e650c582328" providerId="AD" clId="Web-{C0E31684-B341-5FAB-DFE8-C556E2534416}" dt="2021-07-18T09:40:51.181" v="849" actId="20577"/>
          <ac:spMkLst>
            <pc:docMk/>
            <pc:sldMk cId="3283545565" sldId="270"/>
            <ac:spMk id="2" creationId="{1F49D9AF-2A32-45B7-816F-5FFD48FB62D0}"/>
          </ac:spMkLst>
        </pc:spChg>
      </pc:sldChg>
      <pc:sldChg chg="addSp modSp new mod ord setBg">
        <pc:chgData name="Lisa Haskel" userId="S::lisa.haskel@roehampton.ac.uk::0c5c231c-4cea-4966-bc43-7e650c582328" providerId="AD" clId="Web-{C0E31684-B341-5FAB-DFE8-C556E2534416}" dt="2021-07-18T09:42:05.199" v="863"/>
        <pc:sldMkLst>
          <pc:docMk/>
          <pc:sldMk cId="1096845635" sldId="271"/>
        </pc:sldMkLst>
        <pc:spChg chg="mod">
          <ac:chgData name="Lisa Haskel" userId="S::lisa.haskel@roehampton.ac.uk::0c5c231c-4cea-4966-bc43-7e650c582328" providerId="AD" clId="Web-{C0E31684-B341-5FAB-DFE8-C556E2534416}" dt="2021-07-18T09:41:54.715" v="862" actId="1076"/>
          <ac:spMkLst>
            <pc:docMk/>
            <pc:sldMk cId="1096845635" sldId="271"/>
            <ac:spMk id="2" creationId="{8A75B0FA-E1AA-42B2-800E-FA042145FEAB}"/>
          </ac:spMkLst>
        </pc:spChg>
        <pc:spChg chg="mod">
          <ac:chgData name="Lisa Haskel" userId="S::lisa.haskel@roehampton.ac.uk::0c5c231c-4cea-4966-bc43-7e650c582328" providerId="AD" clId="Web-{C0E31684-B341-5FAB-DFE8-C556E2534416}" dt="2021-07-18T09:41:41.449" v="861"/>
          <ac:spMkLst>
            <pc:docMk/>
            <pc:sldMk cId="1096845635" sldId="271"/>
            <ac:spMk id="3" creationId="{317EA0D3-DDF4-4A93-8425-01EA911847B6}"/>
          </ac:spMkLst>
        </pc:spChg>
        <pc:spChg chg="add">
          <ac:chgData name="Lisa Haskel" userId="S::lisa.haskel@roehampton.ac.uk::0c5c231c-4cea-4966-bc43-7e650c582328" providerId="AD" clId="Web-{C0E31684-B341-5FAB-DFE8-C556E2534416}" dt="2021-07-18T09:41:41.449" v="861"/>
          <ac:spMkLst>
            <pc:docMk/>
            <pc:sldMk cId="1096845635" sldId="271"/>
            <ac:spMk id="8" creationId="{C7FA33FF-088D-4F16-95A2-2C64D353DEA8}"/>
          </ac:spMkLst>
        </pc:spChg>
        <pc:spChg chg="add">
          <ac:chgData name="Lisa Haskel" userId="S::lisa.haskel@roehampton.ac.uk::0c5c231c-4cea-4966-bc43-7e650c582328" providerId="AD" clId="Web-{C0E31684-B341-5FAB-DFE8-C556E2534416}" dt="2021-07-18T09:41:41.449" v="861"/>
          <ac:spMkLst>
            <pc:docMk/>
            <pc:sldMk cId="1096845635" sldId="271"/>
            <ac:spMk id="10" creationId="{A376EFB1-01CF-419F-ABF1-2AF02BBFCBD1}"/>
          </ac:spMkLst>
        </pc:spChg>
        <pc:spChg chg="add">
          <ac:chgData name="Lisa Haskel" userId="S::lisa.haskel@roehampton.ac.uk::0c5c231c-4cea-4966-bc43-7e650c582328" providerId="AD" clId="Web-{C0E31684-B341-5FAB-DFE8-C556E2534416}" dt="2021-07-18T09:41:41.449" v="861"/>
          <ac:spMkLst>
            <pc:docMk/>
            <pc:sldMk cId="1096845635" sldId="271"/>
            <ac:spMk id="12" creationId="{FF9DEA15-78BD-4750-AA18-B9F28A6D5AB8}"/>
          </ac:spMkLst>
        </pc:spChg>
      </pc:sldChg>
      <pc:sldChg chg="addSp delSp modSp new mod setBg">
        <pc:chgData name="Lisa Haskel" userId="S::lisa.haskel@roehampton.ac.uk::0c5c231c-4cea-4966-bc43-7e650c582328" providerId="AD" clId="Web-{C0E31684-B341-5FAB-DFE8-C556E2534416}" dt="2021-07-18T10:00:12.795" v="1142" actId="20577"/>
        <pc:sldMkLst>
          <pc:docMk/>
          <pc:sldMk cId="474002332" sldId="272"/>
        </pc:sldMkLst>
        <pc:spChg chg="add del mod">
          <ac:chgData name="Lisa Haskel" userId="S::lisa.haskel@roehampton.ac.uk::0c5c231c-4cea-4966-bc43-7e650c582328" providerId="AD" clId="Web-{C0E31684-B341-5FAB-DFE8-C556E2534416}" dt="2021-07-18T09:44:47.267" v="887" actId="20577"/>
          <ac:spMkLst>
            <pc:docMk/>
            <pc:sldMk cId="474002332" sldId="272"/>
            <ac:spMk id="2" creationId="{FB772F2D-663B-4E40-AA85-98CAC7C95EF4}"/>
          </ac:spMkLst>
        </pc:spChg>
        <pc:spChg chg="mod">
          <ac:chgData name="Lisa Haskel" userId="S::lisa.haskel@roehampton.ac.uk::0c5c231c-4cea-4966-bc43-7e650c582328" providerId="AD" clId="Web-{C0E31684-B341-5FAB-DFE8-C556E2534416}" dt="2021-07-18T10:00:12.795" v="1142" actId="20577"/>
          <ac:spMkLst>
            <pc:docMk/>
            <pc:sldMk cId="474002332" sldId="272"/>
            <ac:spMk id="3" creationId="{364252FE-201D-43D4-BC03-A95E74C8EF0B}"/>
          </ac:spMkLst>
        </pc:spChg>
        <pc:spChg chg="add del mod">
          <ac:chgData name="Lisa Haskel" userId="S::lisa.haskel@roehampton.ac.uk::0c5c231c-4cea-4966-bc43-7e650c582328" providerId="AD" clId="Web-{C0E31684-B341-5FAB-DFE8-C556E2534416}" dt="2021-07-18T09:43:39.468" v="875"/>
          <ac:spMkLst>
            <pc:docMk/>
            <pc:sldMk cId="474002332" sldId="272"/>
            <ac:spMk id="5" creationId="{D6E58467-A37F-4B28-925E-04678D243845}"/>
          </ac:spMkLst>
        </pc:spChg>
        <pc:spChg chg="add del mod">
          <ac:chgData name="Lisa Haskel" userId="S::lisa.haskel@roehampton.ac.uk::0c5c231c-4cea-4966-bc43-7e650c582328" providerId="AD" clId="Web-{C0E31684-B341-5FAB-DFE8-C556E2534416}" dt="2021-07-18T09:43:38.468" v="874"/>
          <ac:spMkLst>
            <pc:docMk/>
            <pc:sldMk cId="474002332" sldId="272"/>
            <ac:spMk id="6" creationId="{DA9C6B18-CC51-4932-B066-8EBBBE1425FD}"/>
          </ac:spMkLst>
        </pc:spChg>
        <pc:spChg chg="add">
          <ac:chgData name="Lisa Haskel" userId="S::lisa.haskel@roehampton.ac.uk::0c5c231c-4cea-4966-bc43-7e650c582328" providerId="AD" clId="Web-{C0E31684-B341-5FAB-DFE8-C556E2534416}" dt="2021-07-18T09:43:15.342" v="868"/>
          <ac:spMkLst>
            <pc:docMk/>
            <pc:sldMk cId="474002332" sldId="272"/>
            <ac:spMk id="8" creationId="{C7FA33FF-088D-4F16-95A2-2C64D353DEA8}"/>
          </ac:spMkLst>
        </pc:spChg>
        <pc:spChg chg="add">
          <ac:chgData name="Lisa Haskel" userId="S::lisa.haskel@roehampton.ac.uk::0c5c231c-4cea-4966-bc43-7e650c582328" providerId="AD" clId="Web-{C0E31684-B341-5FAB-DFE8-C556E2534416}" dt="2021-07-18T09:43:15.342" v="868"/>
          <ac:spMkLst>
            <pc:docMk/>
            <pc:sldMk cId="474002332" sldId="272"/>
            <ac:spMk id="10" creationId="{A376EFB1-01CF-419F-ABF1-2AF02BBFCBD1}"/>
          </ac:spMkLst>
        </pc:spChg>
        <pc:spChg chg="add">
          <ac:chgData name="Lisa Haskel" userId="S::lisa.haskel@roehampton.ac.uk::0c5c231c-4cea-4966-bc43-7e650c582328" providerId="AD" clId="Web-{C0E31684-B341-5FAB-DFE8-C556E2534416}" dt="2021-07-18T09:43:15.342" v="868"/>
          <ac:spMkLst>
            <pc:docMk/>
            <pc:sldMk cId="474002332" sldId="272"/>
            <ac:spMk id="12" creationId="{FF9DEA15-78BD-4750-AA18-B9F28A6D5AB8}"/>
          </ac:spMkLst>
        </pc:spChg>
      </pc:sldChg>
      <pc:sldChg chg="modSp add replId">
        <pc:chgData name="Lisa Haskel" userId="S::lisa.haskel@roehampton.ac.uk::0c5c231c-4cea-4966-bc43-7e650c582328" providerId="AD" clId="Web-{C0E31684-B341-5FAB-DFE8-C556E2534416}" dt="2021-07-18T10:00:50.797" v="1148" actId="1076"/>
        <pc:sldMkLst>
          <pc:docMk/>
          <pc:sldMk cId="2592528553" sldId="273"/>
        </pc:sldMkLst>
        <pc:spChg chg="mod">
          <ac:chgData name="Lisa Haskel" userId="S::lisa.haskel@roehampton.ac.uk::0c5c231c-4cea-4966-bc43-7e650c582328" providerId="AD" clId="Web-{C0E31684-B341-5FAB-DFE8-C556E2534416}" dt="2021-07-18T10:00:50.797" v="1148" actId="1076"/>
          <ac:spMkLst>
            <pc:docMk/>
            <pc:sldMk cId="2592528553" sldId="273"/>
            <ac:spMk id="2" creationId="{FB772F2D-663B-4E40-AA85-98CAC7C95EF4}"/>
          </ac:spMkLst>
        </pc:spChg>
        <pc:spChg chg="mod">
          <ac:chgData name="Lisa Haskel" userId="S::lisa.haskel@roehampton.ac.uk::0c5c231c-4cea-4966-bc43-7e650c582328" providerId="AD" clId="Web-{C0E31684-B341-5FAB-DFE8-C556E2534416}" dt="2021-07-18T10:00:49.187" v="1147" actId="20577"/>
          <ac:spMkLst>
            <pc:docMk/>
            <pc:sldMk cId="2592528553" sldId="273"/>
            <ac:spMk id="3" creationId="{364252FE-201D-43D4-BC03-A95E74C8EF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oodle.roehampton.ac.uk/mod/page/view.php?id=398728" TargetMode="External"/><Relationship Id="rId2" Type="http://schemas.openxmlformats.org/officeDocument/2006/relationships/hyperlink" Target="https://moodle.roehampton.ac.uk/mod/page/view.php?id=36713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dlet.com/lisahaskel/evaluation20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1" y="2425109"/>
            <a:ext cx="6777229" cy="3307656"/>
          </a:xfrm>
        </p:spPr>
        <p:txBody>
          <a:bodyPr anchor="t">
            <a:normAutofit/>
          </a:bodyPr>
          <a:lstStyle/>
          <a:p>
            <a:pPr algn="l"/>
            <a:r>
              <a:rPr lang="en-US" sz="7400">
                <a:cs typeface="Calibri Light"/>
              </a:rPr>
              <a:t>Evaluation</a:t>
            </a:r>
            <a:endParaRPr lang="en-US" sz="7400"/>
          </a:p>
        </p:txBody>
      </p:sp>
      <p:sp>
        <p:nvSpPr>
          <p:cNvPr id="3" name="Subtitle 2"/>
          <p:cNvSpPr>
            <a:spLocks noGrp="1"/>
          </p:cNvSpPr>
          <p:nvPr>
            <p:ph type="subTitle" idx="1"/>
          </p:nvPr>
        </p:nvSpPr>
        <p:spPr>
          <a:xfrm>
            <a:off x="869523" y="2730299"/>
            <a:ext cx="5596128" cy="1155525"/>
          </a:xfrm>
        </p:spPr>
        <p:txBody>
          <a:bodyPr vert="horz" lIns="91440" tIns="45720" rIns="91440" bIns="45720" rtlCol="0" anchor="b">
            <a:normAutofit/>
          </a:bodyPr>
          <a:lstStyle/>
          <a:p>
            <a:pPr algn="l"/>
            <a:r>
              <a:rPr lang="en-US" sz="2800">
                <a:cs typeface="Calibri"/>
              </a:rPr>
              <a:t>For your MSc Project</a:t>
            </a:r>
            <a:endParaRPr lang="en-US" sz="28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6E43B7-CC09-47EE-AA1F-91B3DAD72B73}"/>
              </a:ext>
            </a:extLst>
          </p:cNvPr>
          <p:cNvSpPr>
            <a:spLocks noGrp="1"/>
          </p:cNvSpPr>
          <p:nvPr>
            <p:ph type="title"/>
          </p:nvPr>
        </p:nvSpPr>
        <p:spPr>
          <a:xfrm>
            <a:off x="814318" y="-604198"/>
            <a:ext cx="3282696" cy="5257800"/>
          </a:xfrm>
        </p:spPr>
        <p:txBody>
          <a:bodyPr>
            <a:normAutofit/>
          </a:bodyPr>
          <a:lstStyle/>
          <a:p>
            <a:r>
              <a:rPr lang="en-US">
                <a:solidFill>
                  <a:schemeClr val="bg1"/>
                </a:solidFill>
                <a:cs typeface="Calibri Light"/>
              </a:rPr>
              <a:t>Functional testing</a:t>
            </a:r>
            <a:endParaRPr lang="en-US">
              <a:solidFill>
                <a:schemeClr val="bg1"/>
              </a:solidFill>
            </a:endParaRPr>
          </a:p>
        </p:txBody>
      </p:sp>
      <p:sp>
        <p:nvSpPr>
          <p:cNvPr id="3" name="Content Placeholder 2">
            <a:extLst>
              <a:ext uri="{FF2B5EF4-FFF2-40B4-BE49-F238E27FC236}">
                <a16:creationId xmlns:a16="http://schemas.microsoft.com/office/drawing/2014/main" id="{3346BE0A-839B-4D08-AA18-4DC9B4B7B2E3}"/>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cs typeface="Calibri"/>
              </a:rPr>
              <a:t>Most likely, your application sets out to 'do' something</a:t>
            </a:r>
          </a:p>
          <a:p>
            <a:r>
              <a:rPr lang="en-US" sz="2400" dirty="0">
                <a:cs typeface="Calibri"/>
              </a:rPr>
              <a:t>Return to your design documentation </a:t>
            </a:r>
            <a:r>
              <a:rPr lang="en-US" sz="2400" dirty="0" err="1">
                <a:cs typeface="Calibri"/>
              </a:rPr>
              <a:t>eg.</a:t>
            </a:r>
            <a:r>
              <a:rPr lang="en-US" sz="2400" dirty="0">
                <a:cs typeface="Calibri"/>
              </a:rPr>
              <a:t> User journeys, user flows, user stories, use cases</a:t>
            </a:r>
            <a:endParaRPr lang="en-US" sz="2400" dirty="0">
              <a:ea typeface="Calibri"/>
              <a:cs typeface="Calibri"/>
            </a:endParaRPr>
          </a:p>
          <a:p>
            <a:r>
              <a:rPr lang="en-GB" sz="2400" b="1" dirty="0">
                <a:ea typeface="+mn-lt"/>
                <a:cs typeface="+mn-lt"/>
              </a:rPr>
              <a:t>Can these be followed as planned and are the outcomes  as expected?</a:t>
            </a:r>
            <a:endParaRPr lang="en-US" sz="2400" dirty="0">
              <a:ea typeface="+mn-lt"/>
              <a:cs typeface="+mn-lt"/>
            </a:endParaRPr>
          </a:p>
          <a:p>
            <a:pPr lvl="1" indent="0"/>
            <a:r>
              <a:rPr lang="en-GB" sz="2000" dirty="0">
                <a:cs typeface="Calibri"/>
              </a:rPr>
              <a:t> You may be able to use your original documentation or you may have to write additional test scripts</a:t>
            </a:r>
            <a:endParaRPr lang="en-GB" sz="2000" dirty="0">
              <a:ea typeface="Calibri"/>
              <a:cs typeface="Calibri"/>
            </a:endParaRPr>
          </a:p>
          <a:p>
            <a:pPr lvl="1" indent="0"/>
            <a:r>
              <a:rPr lang="en-GB" sz="2000" dirty="0">
                <a:cs typeface="Calibri"/>
              </a:rPr>
              <a:t> Ideally, these are followed by someone else but in the context of your project, it can be you.</a:t>
            </a:r>
            <a:endParaRPr lang="en-GB" sz="2000" dirty="0">
              <a:ea typeface="Calibri"/>
              <a:cs typeface="Calibri"/>
            </a:endParaRPr>
          </a:p>
        </p:txBody>
      </p:sp>
    </p:spTree>
    <p:extLst>
      <p:ext uri="{BB962C8B-B14F-4D97-AF65-F5344CB8AC3E}">
        <p14:creationId xmlns:p14="http://schemas.microsoft.com/office/powerpoint/2010/main" val="305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6E43B7-CC09-47EE-AA1F-91B3DAD72B73}"/>
              </a:ext>
            </a:extLst>
          </p:cNvPr>
          <p:cNvSpPr>
            <a:spLocks noGrp="1"/>
          </p:cNvSpPr>
          <p:nvPr>
            <p:ph type="title"/>
          </p:nvPr>
        </p:nvSpPr>
        <p:spPr>
          <a:xfrm>
            <a:off x="814318" y="-604198"/>
            <a:ext cx="3282696" cy="5257800"/>
          </a:xfrm>
        </p:spPr>
        <p:txBody>
          <a:bodyPr>
            <a:normAutofit/>
          </a:bodyPr>
          <a:lstStyle/>
          <a:p>
            <a:r>
              <a:rPr lang="en-US">
                <a:solidFill>
                  <a:schemeClr val="bg1"/>
                </a:solidFill>
                <a:cs typeface="Calibri Light"/>
              </a:rPr>
              <a:t>Non-functional testing</a:t>
            </a:r>
            <a:endParaRPr lang="en-US">
              <a:solidFill>
                <a:schemeClr val="bg1"/>
              </a:solidFill>
            </a:endParaRPr>
          </a:p>
        </p:txBody>
      </p:sp>
      <p:sp>
        <p:nvSpPr>
          <p:cNvPr id="3" name="Content Placeholder 2">
            <a:extLst>
              <a:ext uri="{FF2B5EF4-FFF2-40B4-BE49-F238E27FC236}">
                <a16:creationId xmlns:a16="http://schemas.microsoft.com/office/drawing/2014/main" id="{3346BE0A-839B-4D08-AA18-4DC9B4B7B2E3}"/>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cs typeface="Calibri"/>
              </a:rPr>
              <a:t>Attributes that are not related to a specific user story but are a requirement</a:t>
            </a:r>
          </a:p>
          <a:p>
            <a:pPr marL="0" indent="0">
              <a:buNone/>
            </a:pPr>
            <a:r>
              <a:rPr lang="en-US" sz="2000" err="1">
                <a:cs typeface="Calibri"/>
              </a:rPr>
              <a:t>Eg.</a:t>
            </a:r>
            <a:endParaRPr lang="en-US" sz="2000">
              <a:cs typeface="Calibri"/>
            </a:endParaRPr>
          </a:p>
          <a:p>
            <a:pPr lvl="1" indent="0"/>
            <a:r>
              <a:rPr lang="en-US" sz="2000" dirty="0">
                <a:cs typeface="Calibri"/>
              </a:rPr>
              <a:t>Speed</a:t>
            </a:r>
            <a:endParaRPr lang="en-US" sz="2000" dirty="0">
              <a:ea typeface="Calibri"/>
              <a:cs typeface="Calibri"/>
            </a:endParaRPr>
          </a:p>
          <a:p>
            <a:pPr lvl="1" indent="0"/>
            <a:r>
              <a:rPr lang="en-US" sz="2000" dirty="0">
                <a:cs typeface="Calibri"/>
              </a:rPr>
              <a:t>Accessibility</a:t>
            </a:r>
            <a:endParaRPr lang="en-US" sz="2000" dirty="0">
              <a:ea typeface="Calibri"/>
              <a:cs typeface="Calibri"/>
            </a:endParaRPr>
          </a:p>
          <a:p>
            <a:pPr lvl="1" indent="0"/>
            <a:r>
              <a:rPr lang="en-US" sz="2000" dirty="0">
                <a:cs typeface="Calibri"/>
              </a:rPr>
              <a:t>Resilience under load</a:t>
            </a:r>
            <a:endParaRPr lang="en-US" sz="2000" dirty="0">
              <a:ea typeface="Calibri"/>
              <a:cs typeface="Calibri"/>
            </a:endParaRPr>
          </a:p>
          <a:p>
            <a:pPr lvl="1" indent="0"/>
            <a:r>
              <a:rPr lang="en-US" sz="2000" dirty="0">
                <a:ea typeface="Calibri"/>
                <a:cs typeface="Calibri"/>
              </a:rPr>
              <a:t>Offline access</a:t>
            </a:r>
          </a:p>
          <a:p>
            <a:pPr lvl="1" indent="0"/>
            <a:endParaRPr lang="en-US" sz="2000" dirty="0">
              <a:ea typeface="Calibri"/>
              <a:cs typeface="Calibri"/>
            </a:endParaRPr>
          </a:p>
          <a:p>
            <a:pPr lvl="1" indent="0">
              <a:buNone/>
            </a:pPr>
            <a:r>
              <a:rPr lang="en-US" sz="2000" dirty="0">
                <a:ea typeface="Calibri"/>
                <a:cs typeface="Calibri"/>
              </a:rPr>
              <a:t>Tools include:</a:t>
            </a:r>
          </a:p>
          <a:p>
            <a:pPr marL="1028700" lvl="1" indent="-342900"/>
            <a:r>
              <a:rPr lang="en-US" sz="2000" dirty="0" err="1">
                <a:ea typeface="Calibri"/>
                <a:cs typeface="Calibri"/>
              </a:rPr>
              <a:t>Jmeter</a:t>
            </a:r>
          </a:p>
          <a:p>
            <a:pPr marL="1028700" lvl="1" indent="-342900"/>
            <a:r>
              <a:rPr lang="en-US" sz="2000" dirty="0">
                <a:ea typeface="Calibri"/>
                <a:cs typeface="Calibri"/>
              </a:rPr>
              <a:t>Google Lighthouse</a:t>
            </a:r>
          </a:p>
          <a:p>
            <a:pPr marL="1028700" lvl="1" indent="-342900"/>
            <a:r>
              <a:rPr lang="en-US" sz="2000" dirty="0">
                <a:ea typeface="Calibri"/>
                <a:cs typeface="Calibri"/>
              </a:rPr>
              <a:t>AB (Apache Bench)</a:t>
            </a:r>
          </a:p>
        </p:txBody>
      </p:sp>
    </p:spTree>
    <p:extLst>
      <p:ext uri="{BB962C8B-B14F-4D97-AF65-F5344CB8AC3E}">
        <p14:creationId xmlns:p14="http://schemas.microsoft.com/office/powerpoint/2010/main" val="35673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6E43B7-CC09-47EE-AA1F-91B3DAD72B73}"/>
              </a:ext>
            </a:extLst>
          </p:cNvPr>
          <p:cNvSpPr>
            <a:spLocks noGrp="1"/>
          </p:cNvSpPr>
          <p:nvPr>
            <p:ph type="title"/>
          </p:nvPr>
        </p:nvSpPr>
        <p:spPr>
          <a:xfrm>
            <a:off x="611761" y="669017"/>
            <a:ext cx="3282696" cy="2373775"/>
          </a:xfrm>
        </p:spPr>
        <p:txBody>
          <a:bodyPr>
            <a:normAutofit/>
          </a:bodyPr>
          <a:lstStyle/>
          <a:p>
            <a:r>
              <a:rPr lang="en-US">
                <a:solidFill>
                  <a:schemeClr val="bg1"/>
                </a:solidFill>
                <a:cs typeface="Calibri Light"/>
              </a:rPr>
              <a:t>Usability testing</a:t>
            </a:r>
            <a:endParaRPr lang="en-US">
              <a:solidFill>
                <a:schemeClr val="bg1"/>
              </a:solidFill>
            </a:endParaRPr>
          </a:p>
        </p:txBody>
      </p:sp>
      <p:sp>
        <p:nvSpPr>
          <p:cNvPr id="3" name="Content Placeholder 2">
            <a:extLst>
              <a:ext uri="{FF2B5EF4-FFF2-40B4-BE49-F238E27FC236}">
                <a16:creationId xmlns:a16="http://schemas.microsoft.com/office/drawing/2014/main" id="{3346BE0A-839B-4D08-AA18-4DC9B4B7B2E3}"/>
              </a:ext>
            </a:extLst>
          </p:cNvPr>
          <p:cNvSpPr>
            <a:spLocks noGrp="1"/>
          </p:cNvSpPr>
          <p:nvPr>
            <p:ph idx="1"/>
          </p:nvPr>
        </p:nvSpPr>
        <p:spPr>
          <a:xfrm>
            <a:off x="5445194" y="669018"/>
            <a:ext cx="6024654" cy="5257800"/>
          </a:xfrm>
        </p:spPr>
        <p:txBody>
          <a:bodyPr vert="horz" lIns="91440" tIns="45720" rIns="91440" bIns="45720" rtlCol="0" anchor="ctr">
            <a:normAutofit lnSpcReduction="10000"/>
          </a:bodyPr>
          <a:lstStyle/>
          <a:p>
            <a:pPr marL="0" indent="0">
              <a:buNone/>
            </a:pPr>
            <a:r>
              <a:rPr lang="en-US" sz="2400" dirty="0">
                <a:cs typeface="Calibri"/>
              </a:rPr>
              <a:t>Can an 'ordinary' user make sense of your application and use it for the purpose for which it was intended:</a:t>
            </a:r>
          </a:p>
          <a:p>
            <a:pPr marL="0" indent="0">
              <a:buNone/>
            </a:pPr>
            <a:endParaRPr lang="en-US" sz="2400">
              <a:cs typeface="Calibri"/>
            </a:endParaRPr>
          </a:p>
          <a:p>
            <a:pPr marL="0" indent="0">
              <a:buNone/>
            </a:pPr>
            <a:r>
              <a:rPr lang="en-US" sz="2400" dirty="0">
                <a:cs typeface="Calibri"/>
              </a:rPr>
              <a:t>'Discount usability'</a:t>
            </a:r>
            <a:endParaRPr lang="en-US" sz="2400" dirty="0">
              <a:ea typeface="Calibri"/>
              <a:cs typeface="Calibri"/>
            </a:endParaRPr>
          </a:p>
          <a:p>
            <a:pPr marL="0" indent="0">
              <a:buNone/>
            </a:pPr>
            <a:endParaRPr lang="en-US" sz="2400">
              <a:cs typeface="Calibri"/>
            </a:endParaRPr>
          </a:p>
          <a:p>
            <a:pPr lvl="1" indent="0"/>
            <a:r>
              <a:rPr lang="en-US" sz="2000" dirty="0">
                <a:cs typeface="Calibri"/>
              </a:rPr>
              <a:t>Prototypes</a:t>
            </a:r>
            <a:endParaRPr lang="en-US" sz="2000" dirty="0">
              <a:ea typeface="Calibri"/>
              <a:cs typeface="Calibri"/>
            </a:endParaRPr>
          </a:p>
          <a:p>
            <a:pPr lvl="1" indent="0"/>
            <a:r>
              <a:rPr lang="en-US" sz="2000" dirty="0">
                <a:cs typeface="Calibri"/>
              </a:rPr>
              <a:t>Think aloud testing</a:t>
            </a:r>
            <a:endParaRPr lang="en-US" dirty="0">
              <a:cs typeface="Calibri" panose="020F0502020204030204"/>
            </a:endParaRPr>
          </a:p>
          <a:p>
            <a:pPr lvl="1" indent="0"/>
            <a:r>
              <a:rPr lang="en-US" sz="2000" dirty="0">
                <a:cs typeface="Calibri"/>
              </a:rPr>
              <a:t> Heuristic evaluation</a:t>
            </a:r>
            <a:endParaRPr lang="en-US" sz="2000" dirty="0">
              <a:ea typeface="Calibri"/>
              <a:cs typeface="Calibri"/>
            </a:endParaRPr>
          </a:p>
          <a:p>
            <a:pPr marL="0" indent="0">
              <a:buNone/>
            </a:pPr>
            <a:endParaRPr lang="en-US" sz="2400">
              <a:cs typeface="Calibri"/>
            </a:endParaRPr>
          </a:p>
          <a:p>
            <a:pPr marL="0" indent="0">
              <a:buNone/>
            </a:pPr>
            <a:endParaRPr lang="en-US" sz="2400">
              <a:cs typeface="Calibri"/>
            </a:endParaRPr>
          </a:p>
          <a:p>
            <a:pPr marL="0" indent="0">
              <a:buNone/>
            </a:pPr>
            <a:r>
              <a:rPr lang="en-US" sz="2400" dirty="0">
                <a:cs typeface="Calibri"/>
              </a:rPr>
              <a:t>Involve others if you can.  Do you do all your evaluation at the end or are you working iteratively?</a:t>
            </a:r>
          </a:p>
        </p:txBody>
      </p:sp>
    </p:spTree>
    <p:extLst>
      <p:ext uri="{BB962C8B-B14F-4D97-AF65-F5344CB8AC3E}">
        <p14:creationId xmlns:p14="http://schemas.microsoft.com/office/powerpoint/2010/main" val="140278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6E43B7-CC09-47EE-AA1F-91B3DAD72B73}"/>
              </a:ext>
            </a:extLst>
          </p:cNvPr>
          <p:cNvSpPr>
            <a:spLocks noGrp="1"/>
          </p:cNvSpPr>
          <p:nvPr>
            <p:ph type="title"/>
          </p:nvPr>
        </p:nvSpPr>
        <p:spPr>
          <a:xfrm>
            <a:off x="891482" y="3474"/>
            <a:ext cx="3282696" cy="5257800"/>
          </a:xfrm>
        </p:spPr>
        <p:txBody>
          <a:bodyPr>
            <a:normAutofit/>
          </a:bodyPr>
          <a:lstStyle/>
          <a:p>
            <a:r>
              <a:rPr lang="en-GB">
                <a:solidFill>
                  <a:schemeClr val="bg1"/>
                </a:solidFill>
                <a:ea typeface="+mj-lt"/>
                <a:cs typeface="+mj-lt"/>
              </a:rPr>
              <a:t>‘Reality check’ and baseline testing</a:t>
            </a:r>
            <a:endParaRPr lang="en-US">
              <a:solidFill>
                <a:schemeClr val="bg1"/>
              </a:solidFill>
              <a:ea typeface="+mj-lt"/>
              <a:cs typeface="+mj-lt"/>
            </a:endParaRPr>
          </a:p>
        </p:txBody>
      </p:sp>
      <p:sp>
        <p:nvSpPr>
          <p:cNvPr id="3" name="Content Placeholder 2">
            <a:extLst>
              <a:ext uri="{FF2B5EF4-FFF2-40B4-BE49-F238E27FC236}">
                <a16:creationId xmlns:a16="http://schemas.microsoft.com/office/drawing/2014/main" id="{3346BE0A-839B-4D08-AA18-4DC9B4B7B2E3}"/>
              </a:ext>
            </a:extLst>
          </p:cNvPr>
          <p:cNvSpPr>
            <a:spLocks noGrp="1"/>
          </p:cNvSpPr>
          <p:nvPr>
            <p:ph idx="1"/>
          </p:nvPr>
        </p:nvSpPr>
        <p:spPr>
          <a:xfrm>
            <a:off x="5319801" y="321778"/>
            <a:ext cx="6024654" cy="5257800"/>
          </a:xfrm>
        </p:spPr>
        <p:txBody>
          <a:bodyPr vert="horz" lIns="91440" tIns="45720" rIns="91440" bIns="45720" rtlCol="0" anchor="ctr">
            <a:normAutofit/>
          </a:bodyPr>
          <a:lstStyle/>
          <a:p>
            <a:pPr marL="0" indent="0">
              <a:buNone/>
            </a:pPr>
            <a:r>
              <a:rPr lang="en-US" sz="2400">
                <a:cs typeface="Calibri"/>
              </a:rPr>
              <a:t>For an ML or modelling project:</a:t>
            </a:r>
            <a:endParaRPr lang="en-US"/>
          </a:p>
          <a:p>
            <a:pPr marL="342900" indent="-342900"/>
            <a:r>
              <a:rPr lang="en-US" sz="2400">
                <a:cs typeface="Calibri"/>
              </a:rPr>
              <a:t>Do you have a test dataset for which you know the desired outcome?</a:t>
            </a:r>
          </a:p>
          <a:p>
            <a:pPr marL="342900" indent="-342900"/>
            <a:r>
              <a:rPr lang="en-US" sz="2400">
                <a:cs typeface="Calibri"/>
              </a:rPr>
              <a:t>Do you know your 'baseline' ?</a:t>
            </a:r>
          </a:p>
          <a:p>
            <a:pPr marL="342900" indent="-342900"/>
            <a:r>
              <a:rPr lang="en-US" sz="2400">
                <a:cs typeface="Calibri"/>
              </a:rPr>
              <a:t>Have you fully considered all other issues such as ethics and usability?</a:t>
            </a:r>
          </a:p>
          <a:p>
            <a:pPr marL="0" indent="0">
              <a:buNone/>
            </a:pPr>
            <a:endParaRPr lang="en-US" sz="2400">
              <a:cs typeface="Calibri"/>
            </a:endParaRPr>
          </a:p>
        </p:txBody>
      </p:sp>
    </p:spTree>
    <p:extLst>
      <p:ext uri="{BB962C8B-B14F-4D97-AF65-F5344CB8AC3E}">
        <p14:creationId xmlns:p14="http://schemas.microsoft.com/office/powerpoint/2010/main" val="135411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75B0FA-E1AA-42B2-800E-FA042145FEAB}"/>
              </a:ext>
            </a:extLst>
          </p:cNvPr>
          <p:cNvSpPr>
            <a:spLocks noGrp="1"/>
          </p:cNvSpPr>
          <p:nvPr>
            <p:ph type="title"/>
          </p:nvPr>
        </p:nvSpPr>
        <p:spPr>
          <a:xfrm>
            <a:off x="766090" y="-35110"/>
            <a:ext cx="3282696" cy="5257800"/>
          </a:xfrm>
        </p:spPr>
        <p:txBody>
          <a:bodyPr>
            <a:normAutofit/>
          </a:bodyPr>
          <a:lstStyle/>
          <a:p>
            <a:r>
              <a:rPr lang="en-US">
                <a:solidFill>
                  <a:schemeClr val="bg1"/>
                </a:solidFill>
                <a:cs typeface="Calibri Light"/>
              </a:rPr>
              <a:t>Code and engineering quality</a:t>
            </a:r>
            <a:endParaRPr lang="en-US">
              <a:solidFill>
                <a:schemeClr val="bg1"/>
              </a:solidFill>
            </a:endParaRPr>
          </a:p>
        </p:txBody>
      </p:sp>
      <p:sp>
        <p:nvSpPr>
          <p:cNvPr id="3" name="Content Placeholder 2">
            <a:extLst>
              <a:ext uri="{FF2B5EF4-FFF2-40B4-BE49-F238E27FC236}">
                <a16:creationId xmlns:a16="http://schemas.microsoft.com/office/drawing/2014/main" id="{317EA0D3-DDF4-4A93-8425-01EA911847B6}"/>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GB" sz="2400">
                <a:ea typeface="+mn-lt"/>
                <a:cs typeface="+mn-lt"/>
              </a:rPr>
              <a:t>Unit tests</a:t>
            </a:r>
            <a:endParaRPr lang="en-US" sz="2400">
              <a:ea typeface="+mn-lt"/>
              <a:cs typeface="+mn-lt"/>
            </a:endParaRPr>
          </a:p>
          <a:p>
            <a:r>
              <a:rPr lang="en-GB" sz="2400">
                <a:ea typeface="+mn-lt"/>
                <a:cs typeface="+mn-lt"/>
              </a:rPr>
              <a:t>Assertions and error handling</a:t>
            </a:r>
            <a:endParaRPr lang="en-US" sz="2400">
              <a:ea typeface="+mn-lt"/>
              <a:cs typeface="+mn-lt"/>
            </a:endParaRPr>
          </a:p>
          <a:p>
            <a:r>
              <a:rPr lang="en-GB" sz="2400">
                <a:ea typeface="+mn-lt"/>
                <a:cs typeface="+mn-lt"/>
              </a:rPr>
              <a:t>Error messaging and logging</a:t>
            </a:r>
            <a:endParaRPr lang="en-US" sz="2400">
              <a:ea typeface="+mn-lt"/>
              <a:cs typeface="+mn-lt"/>
            </a:endParaRPr>
          </a:p>
          <a:p>
            <a:r>
              <a:rPr lang="en-GB" sz="2400">
                <a:ea typeface="+mn-lt"/>
                <a:cs typeface="+mn-lt"/>
              </a:rPr>
              <a:t>Adherence to coding standards</a:t>
            </a:r>
            <a:endParaRPr lang="en-US" sz="2400">
              <a:ea typeface="+mn-lt"/>
              <a:cs typeface="+mn-lt"/>
            </a:endParaRPr>
          </a:p>
          <a:p>
            <a:r>
              <a:rPr lang="en-GB" sz="2400">
                <a:ea typeface="+mn-lt"/>
                <a:cs typeface="+mn-lt"/>
              </a:rPr>
              <a:t>Code documentation</a:t>
            </a:r>
            <a:endParaRPr lang="en-US" sz="2400">
              <a:ea typeface="+mn-lt"/>
              <a:cs typeface="+mn-lt"/>
            </a:endParaRPr>
          </a:p>
          <a:p>
            <a:r>
              <a:rPr lang="en-GB" sz="2400">
                <a:ea typeface="+mn-lt"/>
                <a:cs typeface="+mn-lt"/>
              </a:rPr>
              <a:t>Security</a:t>
            </a:r>
            <a:endParaRPr lang="en-US" sz="2400">
              <a:ea typeface="+mn-lt"/>
              <a:cs typeface="+mn-lt"/>
            </a:endParaRPr>
          </a:p>
          <a:p>
            <a:endParaRPr lang="en-US" sz="2400">
              <a:cs typeface="Calibri"/>
            </a:endParaRPr>
          </a:p>
        </p:txBody>
      </p:sp>
    </p:spTree>
    <p:extLst>
      <p:ext uri="{BB962C8B-B14F-4D97-AF65-F5344CB8AC3E}">
        <p14:creationId xmlns:p14="http://schemas.microsoft.com/office/powerpoint/2010/main" val="109684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772F2D-663B-4E40-AA85-98CAC7C95EF4}"/>
              </a:ext>
            </a:extLst>
          </p:cNvPr>
          <p:cNvSpPr>
            <a:spLocks noGrp="1"/>
          </p:cNvSpPr>
          <p:nvPr>
            <p:ph type="title"/>
          </p:nvPr>
        </p:nvSpPr>
        <p:spPr>
          <a:xfrm>
            <a:off x="710145" y="-114324"/>
            <a:ext cx="3282696" cy="5257800"/>
          </a:xfrm>
        </p:spPr>
        <p:txBody>
          <a:bodyPr>
            <a:normAutofit/>
          </a:bodyPr>
          <a:lstStyle/>
          <a:p>
            <a:r>
              <a:rPr lang="en-US" dirty="0">
                <a:solidFill>
                  <a:schemeClr val="bg1"/>
                </a:solidFill>
                <a:ea typeface="+mj-lt"/>
                <a:cs typeface="+mj-lt"/>
              </a:rPr>
              <a:t>Reflection in professional practice</a:t>
            </a:r>
            <a:endParaRPr lang="en-US" dirty="0">
              <a:solidFill>
                <a:schemeClr val="bg1"/>
              </a:solidFill>
              <a:cs typeface="Calibri Light"/>
            </a:endParaRPr>
          </a:p>
        </p:txBody>
      </p:sp>
      <p:sp>
        <p:nvSpPr>
          <p:cNvPr id="3" name="Content Placeholder 2">
            <a:extLst>
              <a:ext uri="{FF2B5EF4-FFF2-40B4-BE49-F238E27FC236}">
                <a16:creationId xmlns:a16="http://schemas.microsoft.com/office/drawing/2014/main" id="{364252FE-201D-43D4-BC03-A95E74C8EF0B}"/>
              </a:ext>
            </a:extLst>
          </p:cNvPr>
          <p:cNvSpPr>
            <a:spLocks noGrp="1"/>
          </p:cNvSpPr>
          <p:nvPr>
            <p:ph idx="1"/>
          </p:nvPr>
        </p:nvSpPr>
        <p:spPr>
          <a:xfrm>
            <a:off x="5310156" y="707600"/>
            <a:ext cx="6024654" cy="5257800"/>
          </a:xfrm>
        </p:spPr>
        <p:txBody>
          <a:bodyPr vert="horz" lIns="91440" tIns="45720" rIns="91440" bIns="45720" rtlCol="0" anchor="ctr">
            <a:normAutofit fontScale="85000" lnSpcReduction="20000"/>
          </a:bodyPr>
          <a:lstStyle/>
          <a:p>
            <a:endParaRPr lang="en-US" sz="2400"/>
          </a:p>
          <a:p>
            <a:r>
              <a:rPr lang="en-GB" dirty="0">
                <a:ea typeface="+mn-lt"/>
                <a:cs typeface="+mn-lt"/>
              </a:rPr>
              <a:t>Reflection is key to professional practice in all areas, for example for doctors and engineers.</a:t>
            </a:r>
          </a:p>
          <a:p>
            <a:r>
              <a:rPr lang="en-GB" dirty="0">
                <a:ea typeface="+mn-lt"/>
                <a:cs typeface="+mn-lt"/>
              </a:rPr>
              <a:t>Reflection allows you to be open and transparent about things that go wrong so that you and your profession can learn from them</a:t>
            </a:r>
          </a:p>
          <a:p>
            <a:r>
              <a:rPr lang="en-GB" dirty="0">
                <a:cs typeface="Calibri"/>
              </a:rPr>
              <a:t>Reflection is a key part of 'continuous professional development' that allows you  to honestly self-evaluate new things you need to learn throughout your career in response to a changing environment</a:t>
            </a:r>
          </a:p>
          <a:p>
            <a:r>
              <a:rPr lang="en-GB" dirty="0">
                <a:cs typeface="Calibri"/>
              </a:rPr>
              <a:t>Reflection is also used as one tool when things go wrong to ensure that actions are taken to avoid a repeat</a:t>
            </a:r>
          </a:p>
          <a:p>
            <a:r>
              <a:rPr lang="en-GB" dirty="0">
                <a:cs typeface="Calibri"/>
              </a:rPr>
              <a:t>Reflections are always written about your own experiences so use the first person ('I').</a:t>
            </a:r>
          </a:p>
          <a:p>
            <a:endParaRPr lang="en-US">
              <a:cs typeface="Calibri"/>
            </a:endParaRPr>
          </a:p>
        </p:txBody>
      </p:sp>
    </p:spTree>
    <p:extLst>
      <p:ext uri="{BB962C8B-B14F-4D97-AF65-F5344CB8AC3E}">
        <p14:creationId xmlns:p14="http://schemas.microsoft.com/office/powerpoint/2010/main" val="223121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772F2D-663B-4E40-AA85-98CAC7C95EF4}"/>
              </a:ext>
            </a:extLst>
          </p:cNvPr>
          <p:cNvSpPr>
            <a:spLocks noGrp="1"/>
          </p:cNvSpPr>
          <p:nvPr>
            <p:ph type="title"/>
          </p:nvPr>
        </p:nvSpPr>
        <p:spPr>
          <a:xfrm>
            <a:off x="710145" y="-114324"/>
            <a:ext cx="3282696" cy="5257800"/>
          </a:xfrm>
        </p:spPr>
        <p:txBody>
          <a:bodyPr>
            <a:normAutofit/>
          </a:bodyPr>
          <a:lstStyle/>
          <a:p>
            <a:r>
              <a:rPr lang="en-US" dirty="0">
                <a:solidFill>
                  <a:schemeClr val="bg1"/>
                </a:solidFill>
                <a:ea typeface="+mj-lt"/>
                <a:cs typeface="+mj-lt"/>
              </a:rPr>
              <a:t>Reflective </a:t>
            </a:r>
            <a:br>
              <a:rPr lang="en-US" dirty="0">
                <a:ea typeface="+mj-lt"/>
                <a:cs typeface="+mj-lt"/>
              </a:rPr>
            </a:br>
            <a:r>
              <a:rPr lang="en-US" dirty="0">
                <a:solidFill>
                  <a:schemeClr val="bg1"/>
                </a:solidFill>
                <a:ea typeface="+mj-lt"/>
                <a:cs typeface="+mj-lt"/>
              </a:rPr>
              <a:t>self-evaluation for your project</a:t>
            </a:r>
            <a:endParaRPr lang="en-US" dirty="0">
              <a:solidFill>
                <a:schemeClr val="bg1"/>
              </a:solidFill>
              <a:cs typeface="Calibri Light"/>
            </a:endParaRPr>
          </a:p>
        </p:txBody>
      </p:sp>
      <p:sp>
        <p:nvSpPr>
          <p:cNvPr id="3" name="Content Placeholder 2">
            <a:extLst>
              <a:ext uri="{FF2B5EF4-FFF2-40B4-BE49-F238E27FC236}">
                <a16:creationId xmlns:a16="http://schemas.microsoft.com/office/drawing/2014/main" id="{364252FE-201D-43D4-BC03-A95E74C8EF0B}"/>
              </a:ext>
            </a:extLst>
          </p:cNvPr>
          <p:cNvSpPr>
            <a:spLocks noGrp="1"/>
          </p:cNvSpPr>
          <p:nvPr>
            <p:ph idx="1"/>
          </p:nvPr>
        </p:nvSpPr>
        <p:spPr>
          <a:xfrm>
            <a:off x="5310156" y="707600"/>
            <a:ext cx="6024654" cy="5257800"/>
          </a:xfrm>
        </p:spPr>
        <p:txBody>
          <a:bodyPr vert="horz" lIns="91440" tIns="45720" rIns="91440" bIns="45720" rtlCol="0" anchor="ctr">
            <a:normAutofit fontScale="85000" lnSpcReduction="20000"/>
          </a:bodyPr>
          <a:lstStyle/>
          <a:p>
            <a:pPr marL="0" indent="0">
              <a:buNone/>
            </a:pPr>
            <a:endParaRPr lang="en-US" sz="2400">
              <a:cs typeface="Calibri" panose="020F0502020204030204"/>
            </a:endParaRPr>
          </a:p>
          <a:p>
            <a:r>
              <a:rPr lang="en-GB" dirty="0">
                <a:cs typeface="Calibri"/>
              </a:rPr>
              <a:t>In your project, use reflection to show your deeper insight into what you have and haven't achieved</a:t>
            </a:r>
          </a:p>
          <a:p>
            <a:r>
              <a:rPr lang="en-GB" dirty="0">
                <a:cs typeface="Calibri"/>
              </a:rPr>
              <a:t>You can describe the effects of constraints you have experienced</a:t>
            </a:r>
          </a:p>
          <a:p>
            <a:r>
              <a:rPr lang="en-GB" dirty="0">
                <a:cs typeface="Calibri"/>
              </a:rPr>
              <a:t>Tell us what you would do differently if you had the chance</a:t>
            </a:r>
          </a:p>
          <a:p>
            <a:r>
              <a:rPr lang="en-GB" dirty="0">
                <a:cs typeface="Calibri"/>
              </a:rPr>
              <a:t>Tell us what you have learned that you will take forward after your MSc</a:t>
            </a:r>
          </a:p>
          <a:p>
            <a:r>
              <a:rPr lang="en-GB" dirty="0">
                <a:cs typeface="Calibri"/>
              </a:rPr>
              <a:t>Did you identify any important gaps in your knowledge that you will remedy immediately?</a:t>
            </a:r>
          </a:p>
          <a:p>
            <a:r>
              <a:rPr lang="en-GB" dirty="0">
                <a:cs typeface="Calibri"/>
              </a:rPr>
              <a:t>An insightful and well-informed self-evaluation will be highly valued, regardless of whether the technical part of your project went according to plan.</a:t>
            </a:r>
          </a:p>
          <a:p>
            <a:endParaRPr lang="en-US">
              <a:cs typeface="Calibri"/>
            </a:endParaRPr>
          </a:p>
        </p:txBody>
      </p:sp>
    </p:spTree>
    <p:extLst>
      <p:ext uri="{BB962C8B-B14F-4D97-AF65-F5344CB8AC3E}">
        <p14:creationId xmlns:p14="http://schemas.microsoft.com/office/powerpoint/2010/main" val="220360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772F2D-663B-4E40-AA85-98CAC7C95EF4}"/>
              </a:ext>
            </a:extLst>
          </p:cNvPr>
          <p:cNvSpPr>
            <a:spLocks noGrp="1"/>
          </p:cNvSpPr>
          <p:nvPr>
            <p:ph type="title"/>
          </p:nvPr>
        </p:nvSpPr>
        <p:spPr>
          <a:xfrm>
            <a:off x="823962" y="273547"/>
            <a:ext cx="3282696" cy="3261168"/>
          </a:xfrm>
        </p:spPr>
        <p:txBody>
          <a:bodyPr>
            <a:normAutofit/>
          </a:bodyPr>
          <a:lstStyle/>
          <a:p>
            <a:r>
              <a:rPr lang="en-US" dirty="0">
                <a:solidFill>
                  <a:schemeClr val="bg1"/>
                </a:solidFill>
                <a:cs typeface="Calibri Light"/>
              </a:rPr>
              <a:t>How to write a reflection </a:t>
            </a:r>
          </a:p>
        </p:txBody>
      </p:sp>
      <p:sp>
        <p:nvSpPr>
          <p:cNvPr id="3" name="Content Placeholder 2">
            <a:extLst>
              <a:ext uri="{FF2B5EF4-FFF2-40B4-BE49-F238E27FC236}">
                <a16:creationId xmlns:a16="http://schemas.microsoft.com/office/drawing/2014/main" id="{364252FE-201D-43D4-BC03-A95E74C8EF0B}"/>
              </a:ext>
            </a:extLst>
          </p:cNvPr>
          <p:cNvSpPr>
            <a:spLocks noGrp="1"/>
          </p:cNvSpPr>
          <p:nvPr>
            <p:ph idx="1"/>
          </p:nvPr>
        </p:nvSpPr>
        <p:spPr>
          <a:xfrm>
            <a:off x="5167763" y="419197"/>
            <a:ext cx="6548529" cy="6048375"/>
          </a:xfrm>
        </p:spPr>
        <p:txBody>
          <a:bodyPr vert="horz" lIns="91440" tIns="45720" rIns="91440" bIns="45720" rtlCol="0" anchor="ctr">
            <a:normAutofit fontScale="92500" lnSpcReduction="20000"/>
          </a:bodyPr>
          <a:lstStyle/>
          <a:p>
            <a:pPr marL="0" indent="0">
              <a:buNone/>
            </a:pPr>
            <a:r>
              <a:rPr lang="en-US" sz="2400" dirty="0">
                <a:cs typeface="Calibri" panose="020F0502020204030204"/>
              </a:rPr>
              <a:t>There is a lot written on reflective writing.  But for professionals, and for our purposes, the following simple questions are enough:</a:t>
            </a:r>
            <a:endParaRPr lang="en-US" dirty="0"/>
          </a:p>
          <a:p>
            <a:pPr marL="0" indent="0">
              <a:buNone/>
            </a:pPr>
            <a:endParaRPr lang="en-US" sz="2400" dirty="0">
              <a:cs typeface="Calibri" panose="020F0502020204030204"/>
            </a:endParaRPr>
          </a:p>
          <a:p>
            <a:r>
              <a:rPr lang="en-US" dirty="0">
                <a:ea typeface="+mn-lt"/>
                <a:cs typeface="+mn-lt"/>
              </a:rPr>
              <a:t>What went well?</a:t>
            </a:r>
          </a:p>
          <a:p>
            <a:r>
              <a:rPr lang="en-US" dirty="0">
                <a:ea typeface="+mn-lt"/>
                <a:cs typeface="+mn-lt"/>
              </a:rPr>
              <a:t>What did not go well?</a:t>
            </a:r>
          </a:p>
          <a:p>
            <a:r>
              <a:rPr lang="en-US" dirty="0">
                <a:cs typeface="Calibri"/>
              </a:rPr>
              <a:t>What would I do better next time?</a:t>
            </a:r>
          </a:p>
          <a:p>
            <a:r>
              <a:rPr lang="en-US" dirty="0">
                <a:cs typeface="Calibri"/>
              </a:rPr>
              <a:t>Are there actions I should take now?</a:t>
            </a:r>
          </a:p>
          <a:p>
            <a:endParaRPr lang="en-US">
              <a:cs typeface="Calibri"/>
            </a:endParaRPr>
          </a:p>
          <a:p>
            <a:pPr marL="0" indent="0">
              <a:buNone/>
            </a:pPr>
            <a:r>
              <a:rPr lang="en-US" sz="2200" dirty="0">
                <a:cs typeface="Calibri"/>
              </a:rPr>
              <a:t>You should use the 'first person' and be honest.  While it is a personal point of view, you should use your professional/technical knowledge to address these questions.</a:t>
            </a:r>
          </a:p>
          <a:p>
            <a:pPr marL="0" indent="0">
              <a:buNone/>
            </a:pPr>
            <a:endParaRPr lang="en-US" sz="2200" dirty="0">
              <a:cs typeface="Calibri"/>
            </a:endParaRPr>
          </a:p>
          <a:p>
            <a:pPr marL="0" indent="0">
              <a:buNone/>
            </a:pPr>
            <a:r>
              <a:rPr lang="en-US" sz="2200" dirty="0">
                <a:cs typeface="Calibri"/>
              </a:rPr>
              <a:t>The last question is optional.  Nevertheless you should consider it.  To illustrate why it is important: imagine you are reflecting on a safety-critical incident.  Perhaps there is some action that should be taken immediately </a:t>
            </a:r>
            <a:r>
              <a:rPr lang="en-US" sz="2200" dirty="0" err="1">
                <a:cs typeface="Calibri"/>
              </a:rPr>
              <a:t>eg.</a:t>
            </a:r>
            <a:r>
              <a:rPr lang="en-US" sz="2200" dirty="0">
                <a:cs typeface="Calibri"/>
              </a:rPr>
              <a:t> Additional training or documentation in response to the incident to prevent it happening again.</a:t>
            </a:r>
          </a:p>
        </p:txBody>
      </p:sp>
    </p:spTree>
    <p:extLst>
      <p:ext uri="{BB962C8B-B14F-4D97-AF65-F5344CB8AC3E}">
        <p14:creationId xmlns:p14="http://schemas.microsoft.com/office/powerpoint/2010/main" val="46245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772F2D-663B-4E40-AA85-98CAC7C95EF4}"/>
              </a:ext>
            </a:extLst>
          </p:cNvPr>
          <p:cNvSpPr>
            <a:spLocks noGrp="1"/>
          </p:cNvSpPr>
          <p:nvPr>
            <p:ph type="title"/>
          </p:nvPr>
        </p:nvSpPr>
        <p:spPr>
          <a:xfrm>
            <a:off x="360584" y="932574"/>
            <a:ext cx="4188858" cy="3261168"/>
          </a:xfrm>
        </p:spPr>
        <p:txBody>
          <a:bodyPr>
            <a:normAutofit/>
          </a:bodyPr>
          <a:lstStyle/>
          <a:p>
            <a:r>
              <a:rPr lang="en-US" dirty="0">
                <a:solidFill>
                  <a:schemeClr val="bg1"/>
                </a:solidFill>
                <a:cs typeface="Calibri Light"/>
              </a:rPr>
              <a:t>Reflective writing: common mistakes</a:t>
            </a:r>
          </a:p>
        </p:txBody>
      </p:sp>
      <p:sp>
        <p:nvSpPr>
          <p:cNvPr id="3" name="Content Placeholder 2">
            <a:extLst>
              <a:ext uri="{FF2B5EF4-FFF2-40B4-BE49-F238E27FC236}">
                <a16:creationId xmlns:a16="http://schemas.microsoft.com/office/drawing/2014/main" id="{364252FE-201D-43D4-BC03-A95E74C8EF0B}"/>
              </a:ext>
            </a:extLst>
          </p:cNvPr>
          <p:cNvSpPr>
            <a:spLocks noGrp="1"/>
          </p:cNvSpPr>
          <p:nvPr>
            <p:ph idx="1"/>
          </p:nvPr>
        </p:nvSpPr>
        <p:spPr>
          <a:xfrm>
            <a:off x="5348738" y="495397"/>
            <a:ext cx="6508626" cy="6246340"/>
          </a:xfrm>
        </p:spPr>
        <p:txBody>
          <a:bodyPr vert="horz" lIns="91440" tIns="45720" rIns="91440" bIns="45720" rtlCol="0" anchor="ctr">
            <a:normAutofit fontScale="55000" lnSpcReduction="20000"/>
          </a:bodyPr>
          <a:lstStyle/>
          <a:p>
            <a:pPr marL="0" indent="0">
              <a:buNone/>
            </a:pPr>
            <a:r>
              <a:rPr lang="en-US" sz="2400" b="1" dirty="0">
                <a:cs typeface="Calibri" panose="020F0502020204030204"/>
              </a:rPr>
              <a:t>Reflective writing is written from you own perspective and should surface issues that may not emerge in other parts of your report.  But that does not make it totally informal or 'anything goes'. </a:t>
            </a:r>
          </a:p>
          <a:p>
            <a:pPr marL="0" indent="0">
              <a:buNone/>
            </a:pPr>
            <a:endParaRPr lang="en-US" sz="2400" dirty="0">
              <a:cs typeface="Calibri" panose="020F0502020204030204"/>
            </a:endParaRPr>
          </a:p>
          <a:p>
            <a:pPr marL="0" indent="0">
              <a:buNone/>
            </a:pPr>
            <a:r>
              <a:rPr lang="en-US" sz="2400" dirty="0">
                <a:cs typeface="Calibri" panose="020F0502020204030204"/>
              </a:rPr>
              <a:t>(Taken from the learning and skills reflective writing page: </a:t>
            </a:r>
            <a:r>
              <a:rPr lang="en-US" sz="2400" dirty="0">
                <a:ea typeface="+mn-lt"/>
                <a:cs typeface="+mn-lt"/>
                <a:hlinkClick r:id="rId2"/>
              </a:rPr>
              <a:t>https://moodle.roehampton.ac.uk/mod/page/view.php?id=367132</a:t>
            </a:r>
            <a:r>
              <a:rPr lang="en-US" sz="2400" dirty="0">
                <a:ea typeface="+mn-lt"/>
                <a:cs typeface="+mn-lt"/>
              </a:rPr>
              <a:t>) </a:t>
            </a:r>
            <a:endParaRPr lang="en-US">
              <a:ea typeface="+mn-lt"/>
              <a:cs typeface="+mn-lt"/>
            </a:endParaRPr>
          </a:p>
          <a:p>
            <a:endParaRPr lang="en-US" dirty="0">
              <a:cs typeface="Calibri"/>
            </a:endParaRPr>
          </a:p>
          <a:p>
            <a:pPr marL="0" indent="0">
              <a:buNone/>
            </a:pPr>
            <a:r>
              <a:rPr lang="en-US" dirty="0">
                <a:ea typeface="+mn-lt"/>
                <a:cs typeface="+mn-lt"/>
              </a:rPr>
              <a:t>"Reflective writing can be interesting as well as challenging. Be aware that even though you are able to use the first person in reflective writing, this is by no means a sign that you can depart from the normal academic writing conventions. Therefore, you must reference where appropriate and keep to a structure to avoid going off on a tangent and confusing the reader. Please see below for some additional common mistakes made by students:"</a:t>
            </a:r>
            <a:endParaRPr lang="en-US" dirty="0">
              <a:cs typeface="Calibri"/>
            </a:endParaRPr>
          </a:p>
          <a:p>
            <a:endParaRPr lang="en-US" dirty="0">
              <a:ea typeface="+mn-lt"/>
              <a:cs typeface="+mn-lt"/>
            </a:endParaRPr>
          </a:p>
          <a:p>
            <a:pPr lvl="1"/>
            <a:r>
              <a:rPr lang="en-US" dirty="0">
                <a:ea typeface="+mn-lt"/>
                <a:cs typeface="+mn-lt"/>
              </a:rPr>
              <a:t>Use of colloquialisms or cliches: i.e. “The supervisor was out of order”; “I was over the moon”</a:t>
            </a:r>
            <a:endParaRPr lang="en-US">
              <a:cs typeface="Calibri" panose="020F0502020204030204"/>
            </a:endParaRPr>
          </a:p>
          <a:p>
            <a:pPr lvl="1"/>
            <a:r>
              <a:rPr lang="en-US" dirty="0">
                <a:ea typeface="+mn-lt"/>
                <a:cs typeface="+mn-lt"/>
              </a:rPr>
              <a:t>Starting sentences with conjunctions: </a:t>
            </a:r>
            <a:r>
              <a:rPr lang="en-US" i="1" dirty="0">
                <a:ea typeface="+mn-lt"/>
                <a:cs typeface="+mn-lt"/>
              </a:rPr>
              <a:t>or, and, but, yet</a:t>
            </a:r>
            <a:endParaRPr lang="en-US" dirty="0">
              <a:cs typeface="Calibri" panose="020F0502020204030204"/>
            </a:endParaRPr>
          </a:p>
          <a:p>
            <a:pPr lvl="1"/>
            <a:r>
              <a:rPr lang="en-US" dirty="0">
                <a:ea typeface="+mn-lt"/>
                <a:cs typeface="+mn-lt"/>
              </a:rPr>
              <a:t>Using abbreviations without spelling the words out first: i.e. NHS, dept</a:t>
            </a:r>
            <a:endParaRPr lang="en-US">
              <a:cs typeface="Calibri" panose="020F0502020204030204"/>
            </a:endParaRPr>
          </a:p>
          <a:p>
            <a:pPr lvl="1"/>
            <a:r>
              <a:rPr lang="en-US" dirty="0">
                <a:ea typeface="+mn-lt"/>
                <a:cs typeface="+mn-lt"/>
              </a:rPr>
              <a:t>Using contractions outside of dialogue: can’t, won’t, I’ll, he’ll</a:t>
            </a:r>
            <a:endParaRPr lang="en-US" dirty="0">
              <a:cs typeface="Calibri" panose="020F0502020204030204"/>
            </a:endParaRPr>
          </a:p>
          <a:p>
            <a:pPr lvl="1"/>
            <a:r>
              <a:rPr lang="en-US" dirty="0">
                <a:ea typeface="+mn-lt"/>
                <a:cs typeface="+mn-lt"/>
              </a:rPr>
              <a:t>Not using enough transitional words: </a:t>
            </a:r>
            <a:r>
              <a:rPr lang="en-US" i="1" dirty="0">
                <a:ea typeface="+mn-lt"/>
                <a:cs typeface="+mn-lt"/>
              </a:rPr>
              <a:t>however, therefore, furthermore. </a:t>
            </a:r>
            <a:r>
              <a:rPr lang="en-US" dirty="0">
                <a:ea typeface="+mn-lt"/>
                <a:cs typeface="+mn-lt"/>
              </a:rPr>
              <a:t>These keep the flow of your writing moving</a:t>
            </a:r>
            <a:br>
              <a:rPr lang="en-US" dirty="0">
                <a:ea typeface="+mn-lt"/>
                <a:cs typeface="+mn-lt"/>
              </a:rPr>
            </a:br>
            <a:endParaRPr lang="en-US" dirty="0">
              <a:ea typeface="+mn-lt"/>
              <a:cs typeface="+mn-lt"/>
            </a:endParaRPr>
          </a:p>
          <a:p>
            <a:pPr lvl="1"/>
            <a:r>
              <a:rPr lang="en-US" dirty="0">
                <a:ea typeface="+mn-lt"/>
                <a:cs typeface="+mn-lt"/>
              </a:rPr>
              <a:t>Writing with too much certainty: “This is this way because…</a:t>
            </a:r>
            <a:endParaRPr lang="en-US">
              <a:cs typeface="Calibri" panose="020F0502020204030204"/>
            </a:endParaRPr>
          </a:p>
          <a:p>
            <a:pPr marL="0" indent="0">
              <a:buNone/>
            </a:pPr>
            <a:endParaRPr lang="en-US" dirty="0">
              <a:cs typeface="Calibri"/>
            </a:endParaRPr>
          </a:p>
          <a:p>
            <a:pPr marL="0" indent="0">
              <a:buNone/>
            </a:pPr>
            <a:r>
              <a:rPr lang="en-US" dirty="0">
                <a:cs typeface="Calibri"/>
              </a:rPr>
              <a:t>Reflective writing sentence starter: </a:t>
            </a:r>
            <a:r>
              <a:rPr lang="en-US" dirty="0">
                <a:ea typeface="+mn-lt"/>
                <a:cs typeface="+mn-lt"/>
                <a:hlinkClick r:id="rId3"/>
              </a:rPr>
              <a:t>https://moodle.roehampton.ac.uk/mod/page/view.php?id=398728</a:t>
            </a:r>
            <a:r>
              <a:rPr lang="en-US" dirty="0">
                <a:ea typeface="+mn-lt"/>
                <a:cs typeface="+mn-lt"/>
              </a:rPr>
              <a:t> </a:t>
            </a:r>
          </a:p>
          <a:p>
            <a:pPr marL="0" indent="0">
              <a:buNone/>
            </a:pPr>
            <a:endParaRPr lang="en-US" dirty="0">
              <a:cs typeface="Calibri"/>
            </a:endParaRPr>
          </a:p>
        </p:txBody>
      </p:sp>
    </p:spTree>
    <p:extLst>
      <p:ext uri="{BB962C8B-B14F-4D97-AF65-F5344CB8AC3E}">
        <p14:creationId xmlns:p14="http://schemas.microsoft.com/office/powerpoint/2010/main" val="394151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9D9AF-2A32-45B7-816F-5FFD48FB62D0}"/>
              </a:ext>
            </a:extLst>
          </p:cNvPr>
          <p:cNvSpPr>
            <a:spLocks noGrp="1"/>
          </p:cNvSpPr>
          <p:nvPr>
            <p:ph type="title"/>
          </p:nvPr>
        </p:nvSpPr>
        <p:spPr>
          <a:xfrm>
            <a:off x="1130782" y="3006668"/>
            <a:ext cx="9231410" cy="1019208"/>
          </a:xfrm>
        </p:spPr>
        <p:txBody>
          <a:bodyPr vert="horz" lIns="91440" tIns="45720" rIns="91440" bIns="45720" rtlCol="0" anchor="b">
            <a:normAutofit fontScale="90000"/>
          </a:bodyPr>
          <a:lstStyle/>
          <a:p>
            <a:r>
              <a:rPr lang="en-US" sz="3700" kern="1200" dirty="0">
                <a:hlinkClick r:id="rId2">
                  <a:extLst>
                    <a:ext uri="{A12FA001-AC4F-418D-AE19-62706E023703}">
                      <ahyp:hlinkClr xmlns:ahyp="http://schemas.microsoft.com/office/drawing/2018/hyperlinkcolor" val="tx"/>
                    </a:ext>
                  </a:extLst>
                </a:hlinkClick>
              </a:rPr>
              <a:t>https://padlet.com/lisahaskel/</a:t>
            </a:r>
            <a:r>
              <a:rPr lang="en-US" sz="3700" dirty="0">
                <a:hlinkClick r:id="rId2">
                  <a:extLst>
                    <a:ext uri="{A12FA001-AC4F-418D-AE19-62706E023703}">
                      <ahyp:hlinkClr xmlns:ahyp="http://schemas.microsoft.com/office/drawing/2018/hyperlinkcolor" val="tx"/>
                    </a:ext>
                  </a:extLst>
                </a:hlinkClick>
              </a:rPr>
              <a:t>evaluation2022</a:t>
            </a:r>
            <a:br>
              <a:rPr lang="en-US" sz="3700" dirty="0">
                <a:cs typeface="Calibri Light"/>
              </a:rPr>
            </a:br>
            <a:br>
              <a:rPr lang="en-US" sz="3700" dirty="0">
                <a:cs typeface="Calibri Light"/>
              </a:rPr>
            </a:br>
            <a:br>
              <a:rPr lang="en-US" sz="3700" dirty="0">
                <a:cs typeface="Calibri Light"/>
              </a:rPr>
            </a:br>
            <a:br>
              <a:rPr lang="en-US" sz="3700" dirty="0">
                <a:cs typeface="Calibri Light"/>
              </a:rPr>
            </a:br>
            <a:br>
              <a:rPr lang="en-US" sz="3700" dirty="0">
                <a:cs typeface="Calibri Light"/>
              </a:rPr>
            </a:br>
            <a:endParaRPr lang="en-US" sz="3700" kern="1200" dirty="0">
              <a:latin typeface="+mj-lt"/>
              <a:cs typeface="Calibri Light"/>
            </a:endParaRPr>
          </a:p>
        </p:txBody>
      </p:sp>
      <p:sp>
        <p:nvSpPr>
          <p:cNvPr id="3" name="TextBox 2">
            <a:extLst>
              <a:ext uri="{FF2B5EF4-FFF2-40B4-BE49-F238E27FC236}">
                <a16:creationId xmlns:a16="http://schemas.microsoft.com/office/drawing/2014/main" id="{C841212B-5B11-4F8E-8656-E08FE7CDE32E}"/>
              </a:ext>
            </a:extLst>
          </p:cNvPr>
          <p:cNvSpPr txBox="1"/>
          <p:nvPr/>
        </p:nvSpPr>
        <p:spPr>
          <a:xfrm>
            <a:off x="1285103" y="2366318"/>
            <a:ext cx="89112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Your</a:t>
            </a:r>
            <a:r>
              <a:rPr lang="en-US" sz="2400" dirty="0">
                <a:ea typeface="+mn-lt"/>
                <a:cs typeface="+mn-lt"/>
              </a:rPr>
              <a:t> name and title</a:t>
            </a:r>
          </a:p>
          <a:p>
            <a:pPr marL="285750" indent="-285750">
              <a:buFont typeface="Arial"/>
              <a:buChar char="•"/>
            </a:pPr>
            <a:r>
              <a:rPr lang="en-US" sz="2400" dirty="0">
                <a:ea typeface="+mn-lt"/>
                <a:cs typeface="+mn-lt"/>
              </a:rPr>
              <a:t>Your aims and objectives</a:t>
            </a:r>
          </a:p>
          <a:p>
            <a:pPr marL="285750" indent="-285750">
              <a:buFont typeface="Arial"/>
              <a:buChar char="•"/>
            </a:pPr>
            <a:r>
              <a:rPr lang="en-US" sz="2400" dirty="0">
                <a:ea typeface="+mn-lt"/>
                <a:cs typeface="+mn-lt"/>
              </a:rPr>
              <a:t>How you will evaluate your project</a:t>
            </a:r>
            <a:endParaRPr lang="en-US" sz="2400" dirty="0">
              <a:cs typeface="Calibri" panose="020F0502020204030204"/>
            </a:endParaRPr>
          </a:p>
        </p:txBody>
      </p:sp>
    </p:spTree>
    <p:extLst>
      <p:ext uri="{BB962C8B-B14F-4D97-AF65-F5344CB8AC3E}">
        <p14:creationId xmlns:p14="http://schemas.microsoft.com/office/powerpoint/2010/main" val="32835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F135B4-B6AC-4F8C-85E2-84AD208CC83B}"/>
              </a:ext>
            </a:extLst>
          </p:cNvPr>
          <p:cNvSpPr>
            <a:spLocks noGrp="1"/>
          </p:cNvSpPr>
          <p:nvPr>
            <p:ph type="title"/>
          </p:nvPr>
        </p:nvSpPr>
        <p:spPr>
          <a:xfrm>
            <a:off x="711996" y="-204298"/>
            <a:ext cx="3282696" cy="5257800"/>
          </a:xfrm>
        </p:spPr>
        <p:txBody>
          <a:bodyPr>
            <a:normAutofit/>
          </a:bodyPr>
          <a:lstStyle/>
          <a:p>
            <a:r>
              <a:rPr lang="en-US">
                <a:solidFill>
                  <a:schemeClr val="bg1"/>
                </a:solidFill>
                <a:cs typeface="Calibri Light"/>
              </a:rPr>
              <a:t>4 parts to the workshop</a:t>
            </a:r>
            <a:endParaRPr lang="en-US">
              <a:solidFill>
                <a:schemeClr val="bg1"/>
              </a:solidFill>
            </a:endParaRPr>
          </a:p>
        </p:txBody>
      </p:sp>
      <p:sp>
        <p:nvSpPr>
          <p:cNvPr id="3" name="Content Placeholder 2">
            <a:extLst>
              <a:ext uri="{FF2B5EF4-FFF2-40B4-BE49-F238E27FC236}">
                <a16:creationId xmlns:a16="http://schemas.microsoft.com/office/drawing/2014/main" id="{06CE7F68-B305-4DE1-A60E-23658C56C505}"/>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cs typeface="Calibri"/>
              </a:rPr>
              <a:t>What do we mean by testing and evaluation and how do they relate to your project aims and objectives</a:t>
            </a:r>
          </a:p>
          <a:p>
            <a:r>
              <a:rPr lang="en-US" sz="2400" dirty="0">
                <a:cs typeface="Calibri"/>
              </a:rPr>
              <a:t>Some testing and evaluation methods</a:t>
            </a:r>
          </a:p>
          <a:p>
            <a:r>
              <a:rPr lang="en-US" sz="2400" dirty="0">
                <a:cs typeface="Calibri"/>
              </a:rPr>
              <a:t>Code quality measures</a:t>
            </a:r>
          </a:p>
          <a:p>
            <a:r>
              <a:rPr lang="en-US" sz="2400" dirty="0">
                <a:cs typeface="Calibri"/>
              </a:rPr>
              <a:t>Reflective  self-evaluation</a:t>
            </a:r>
          </a:p>
        </p:txBody>
      </p:sp>
    </p:spTree>
    <p:extLst>
      <p:ext uri="{BB962C8B-B14F-4D97-AF65-F5344CB8AC3E}">
        <p14:creationId xmlns:p14="http://schemas.microsoft.com/office/powerpoint/2010/main" val="150179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6479EF-3A3E-407D-A320-9D0030F986F1}"/>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What do we mean? </a:t>
            </a:r>
            <a:endParaRPr lang="en-US">
              <a:solidFill>
                <a:schemeClr val="bg1"/>
              </a:solidFill>
            </a:endParaRPr>
          </a:p>
        </p:txBody>
      </p:sp>
      <p:sp>
        <p:nvSpPr>
          <p:cNvPr id="3" name="Content Placeholder 2">
            <a:extLst>
              <a:ext uri="{FF2B5EF4-FFF2-40B4-BE49-F238E27FC236}">
                <a16:creationId xmlns:a16="http://schemas.microsoft.com/office/drawing/2014/main" id="{618FB538-50D2-4042-A183-31651EAEF188}"/>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2400" dirty="0">
                <a:cs typeface="Calibri"/>
              </a:rPr>
              <a:t>Testing vs evaluation</a:t>
            </a:r>
          </a:p>
          <a:p>
            <a:pPr marL="0" indent="0">
              <a:buNone/>
            </a:pPr>
            <a:endParaRPr lang="en-US" sz="2400">
              <a:cs typeface="Calibri"/>
            </a:endParaRPr>
          </a:p>
          <a:p>
            <a:pPr marL="457200" indent="-457200"/>
            <a:r>
              <a:rPr lang="en-US" sz="2400" dirty="0">
                <a:cs typeface="Calibri"/>
              </a:rPr>
              <a:t>Evaluation – </a:t>
            </a:r>
          </a:p>
          <a:p>
            <a:pPr marL="457200" indent="-457200"/>
            <a:endParaRPr lang="en-US" sz="2400" dirty="0">
              <a:cs typeface="Calibri"/>
            </a:endParaRPr>
          </a:p>
          <a:p>
            <a:pPr marL="457200" indent="-457200"/>
            <a:endParaRPr lang="en-US" sz="2400">
              <a:cs typeface="Calibri"/>
            </a:endParaRPr>
          </a:p>
          <a:p>
            <a:pPr marL="457200" indent="-457200"/>
            <a:endParaRPr lang="en-US" sz="2400">
              <a:cs typeface="Calibri"/>
            </a:endParaRPr>
          </a:p>
          <a:p>
            <a:pPr marL="457200" indent="-457200"/>
            <a:r>
              <a:rPr lang="en-US" sz="2400" dirty="0">
                <a:cs typeface="Calibri"/>
              </a:rPr>
              <a:t>Testing –</a:t>
            </a:r>
          </a:p>
          <a:p>
            <a:pPr marL="0" indent="0">
              <a:buNone/>
            </a:pPr>
            <a:endParaRPr lang="en-US" sz="2400">
              <a:cs typeface="Calibri"/>
            </a:endParaRPr>
          </a:p>
          <a:p>
            <a:pPr marL="0" indent="0">
              <a:buNone/>
            </a:pPr>
            <a:endParaRPr lang="en-US" sz="2400">
              <a:cs typeface="Calibri"/>
            </a:endParaRPr>
          </a:p>
        </p:txBody>
      </p:sp>
    </p:spTree>
    <p:extLst>
      <p:ext uri="{BB962C8B-B14F-4D97-AF65-F5344CB8AC3E}">
        <p14:creationId xmlns:p14="http://schemas.microsoft.com/office/powerpoint/2010/main" val="379164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6479EF-3A3E-407D-A320-9D0030F986F1}"/>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What do we mean? </a:t>
            </a:r>
            <a:endParaRPr lang="en-US">
              <a:solidFill>
                <a:schemeClr val="bg1"/>
              </a:solidFill>
            </a:endParaRPr>
          </a:p>
        </p:txBody>
      </p:sp>
      <p:sp>
        <p:nvSpPr>
          <p:cNvPr id="3" name="Content Placeholder 2">
            <a:extLst>
              <a:ext uri="{FF2B5EF4-FFF2-40B4-BE49-F238E27FC236}">
                <a16:creationId xmlns:a16="http://schemas.microsoft.com/office/drawing/2014/main" id="{618FB538-50D2-4042-A183-31651EAEF188}"/>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2400" dirty="0">
                <a:cs typeface="Calibri"/>
              </a:rPr>
              <a:t>Testing vs evaluation</a:t>
            </a:r>
          </a:p>
          <a:p>
            <a:pPr marL="0" indent="0">
              <a:buNone/>
            </a:pPr>
            <a:endParaRPr lang="en-US" sz="2400">
              <a:cs typeface="Calibri"/>
            </a:endParaRPr>
          </a:p>
          <a:p>
            <a:pPr marL="457200" indent="-457200"/>
            <a:r>
              <a:rPr lang="en-US" sz="2400" dirty="0">
                <a:cs typeface="Calibri"/>
              </a:rPr>
              <a:t>Evaluation – an overall judgement on the value of what has been achieved</a:t>
            </a:r>
            <a:endParaRPr lang="en-US" sz="2400" dirty="0">
              <a:ea typeface="Calibri"/>
              <a:cs typeface="Calibri"/>
            </a:endParaRPr>
          </a:p>
          <a:p>
            <a:pPr marL="457200" indent="-457200"/>
            <a:endParaRPr lang="en-US" sz="2400">
              <a:cs typeface="Calibri"/>
            </a:endParaRPr>
          </a:p>
          <a:p>
            <a:pPr marL="457200" indent="-457200"/>
            <a:endParaRPr lang="en-US" sz="2400">
              <a:cs typeface="Calibri"/>
            </a:endParaRPr>
          </a:p>
          <a:p>
            <a:pPr marL="457200" indent="-457200"/>
            <a:r>
              <a:rPr lang="en-US" sz="2400" dirty="0">
                <a:cs typeface="Calibri"/>
              </a:rPr>
              <a:t>Testing – does it work?</a:t>
            </a:r>
            <a:endParaRPr lang="en-US" sz="2400" dirty="0">
              <a:ea typeface="Calibri"/>
              <a:cs typeface="Calibri"/>
            </a:endParaRPr>
          </a:p>
          <a:p>
            <a:pPr marL="0" indent="0">
              <a:buNone/>
            </a:pPr>
            <a:endParaRPr lang="en-US" sz="2400">
              <a:cs typeface="Calibri"/>
            </a:endParaRPr>
          </a:p>
          <a:p>
            <a:pPr marL="0" indent="0">
              <a:buNone/>
            </a:pPr>
            <a:endParaRPr lang="en-US" sz="2400">
              <a:cs typeface="Calibri"/>
            </a:endParaRPr>
          </a:p>
        </p:txBody>
      </p:sp>
    </p:spTree>
    <p:extLst>
      <p:ext uri="{BB962C8B-B14F-4D97-AF65-F5344CB8AC3E}">
        <p14:creationId xmlns:p14="http://schemas.microsoft.com/office/powerpoint/2010/main" val="322065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CF168-3687-4757-A5A9-4F4CEC853D18}"/>
              </a:ext>
            </a:extLst>
          </p:cNvPr>
          <p:cNvSpPr>
            <a:spLocks noGrp="1"/>
          </p:cNvSpPr>
          <p:nvPr>
            <p:ph type="title"/>
          </p:nvPr>
        </p:nvSpPr>
        <p:spPr>
          <a:xfrm>
            <a:off x="708216" y="-35110"/>
            <a:ext cx="3282696" cy="5257800"/>
          </a:xfrm>
        </p:spPr>
        <p:txBody>
          <a:bodyPr>
            <a:normAutofit/>
          </a:bodyPr>
          <a:lstStyle/>
          <a:p>
            <a:r>
              <a:rPr lang="en-US" dirty="0">
                <a:solidFill>
                  <a:schemeClr val="bg1"/>
                </a:solidFill>
                <a:cs typeface="Calibri Light"/>
              </a:rPr>
              <a:t>Consider...</a:t>
            </a:r>
            <a:endParaRPr lang="en-US" dirty="0">
              <a:solidFill>
                <a:schemeClr val="bg1"/>
              </a:solidFill>
            </a:endParaRPr>
          </a:p>
        </p:txBody>
      </p:sp>
      <p:sp>
        <p:nvSpPr>
          <p:cNvPr id="3" name="Content Placeholder 2">
            <a:extLst>
              <a:ext uri="{FF2B5EF4-FFF2-40B4-BE49-F238E27FC236}">
                <a16:creationId xmlns:a16="http://schemas.microsoft.com/office/drawing/2014/main" id="{FB04623D-F6BE-4734-AF36-D874CCF0365F}"/>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cs typeface="Calibri"/>
              </a:rPr>
              <a:t>Can a project work well but score low in evaluation? </a:t>
            </a:r>
          </a:p>
          <a:p>
            <a:r>
              <a:rPr lang="en-US" sz="2400">
                <a:cs typeface="Calibri"/>
              </a:rPr>
              <a:t>Can a project not work but score high in evaluation?</a:t>
            </a:r>
          </a:p>
        </p:txBody>
      </p:sp>
    </p:spTree>
    <p:extLst>
      <p:ext uri="{BB962C8B-B14F-4D97-AF65-F5344CB8AC3E}">
        <p14:creationId xmlns:p14="http://schemas.microsoft.com/office/powerpoint/2010/main" val="49183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C8884C-B57B-4173-A575-AA035EB51702}"/>
              </a:ext>
            </a:extLst>
          </p:cNvPr>
          <p:cNvSpPr>
            <a:spLocks noGrp="1"/>
          </p:cNvSpPr>
          <p:nvPr>
            <p:ph type="title"/>
          </p:nvPr>
        </p:nvSpPr>
        <p:spPr>
          <a:xfrm>
            <a:off x="814318" y="109574"/>
            <a:ext cx="3282696" cy="5257800"/>
          </a:xfrm>
        </p:spPr>
        <p:txBody>
          <a:bodyPr>
            <a:normAutofit/>
          </a:bodyPr>
          <a:lstStyle/>
          <a:p>
            <a:r>
              <a:rPr lang="en-US">
                <a:solidFill>
                  <a:schemeClr val="bg1"/>
                </a:solidFill>
                <a:cs typeface="Calibri Light"/>
              </a:rPr>
              <a:t>Your aims and objectives</a:t>
            </a:r>
          </a:p>
        </p:txBody>
      </p:sp>
      <p:sp>
        <p:nvSpPr>
          <p:cNvPr id="3" name="Content Placeholder 2">
            <a:extLst>
              <a:ext uri="{FF2B5EF4-FFF2-40B4-BE49-F238E27FC236}">
                <a16:creationId xmlns:a16="http://schemas.microsoft.com/office/drawing/2014/main" id="{ED74C5F8-DE4B-459C-92DD-601A738B54CC}"/>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2400" dirty="0">
                <a:cs typeface="Calibri"/>
              </a:rPr>
              <a:t>From the MSc grading criteria:</a:t>
            </a:r>
          </a:p>
          <a:p>
            <a:endParaRPr lang="en-US" sz="2400">
              <a:cs typeface="Calibri"/>
            </a:endParaRPr>
          </a:p>
          <a:p>
            <a:pPr marL="0" indent="0">
              <a:buNone/>
            </a:pPr>
            <a:r>
              <a:rPr lang="en-US" sz="2400" i="1" dirty="0">
                <a:ea typeface="+mn-lt"/>
                <a:cs typeface="+mn-lt"/>
              </a:rPr>
              <a:t>  "Clear evidence of the outcomes and deliverables being evaluated against the initial project aims and work of others, Product has  successfully met the original aims of the project."</a:t>
            </a:r>
            <a:endParaRPr lang="en-US" sz="2400" dirty="0">
              <a:cs typeface="Calibri"/>
            </a:endParaRPr>
          </a:p>
        </p:txBody>
      </p:sp>
    </p:spTree>
    <p:extLst>
      <p:ext uri="{BB962C8B-B14F-4D97-AF65-F5344CB8AC3E}">
        <p14:creationId xmlns:p14="http://schemas.microsoft.com/office/powerpoint/2010/main" val="120589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CF168-3687-4757-A5A9-4F4CEC853D18}"/>
              </a:ext>
            </a:extLst>
          </p:cNvPr>
          <p:cNvSpPr>
            <a:spLocks noGrp="1"/>
          </p:cNvSpPr>
          <p:nvPr>
            <p:ph type="title"/>
          </p:nvPr>
        </p:nvSpPr>
        <p:spPr>
          <a:xfrm>
            <a:off x="814318" y="283194"/>
            <a:ext cx="3282696" cy="5257800"/>
          </a:xfrm>
        </p:spPr>
        <p:txBody>
          <a:bodyPr>
            <a:normAutofit/>
          </a:bodyPr>
          <a:lstStyle/>
          <a:p>
            <a:r>
              <a:rPr lang="en-US" dirty="0">
                <a:solidFill>
                  <a:schemeClr val="bg1"/>
                </a:solidFill>
                <a:cs typeface="Calibri Light"/>
              </a:rPr>
              <a:t>Consider...</a:t>
            </a:r>
            <a:endParaRPr lang="en-US" dirty="0">
              <a:solidFill>
                <a:schemeClr val="bg1"/>
              </a:solidFill>
            </a:endParaRPr>
          </a:p>
        </p:txBody>
      </p:sp>
      <p:sp>
        <p:nvSpPr>
          <p:cNvPr id="3" name="Content Placeholder 2">
            <a:extLst>
              <a:ext uri="{FF2B5EF4-FFF2-40B4-BE49-F238E27FC236}">
                <a16:creationId xmlns:a16="http://schemas.microsoft.com/office/drawing/2014/main" id="{FB04623D-F6BE-4734-AF36-D874CCF0365F}"/>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cs typeface="Calibri"/>
              </a:rPr>
              <a:t>Are your aims and objectives written so that you can test/evaluate them?</a:t>
            </a:r>
          </a:p>
          <a:p>
            <a:r>
              <a:rPr lang="en-US" sz="2400" dirty="0">
                <a:ea typeface="Calibri"/>
                <a:cs typeface="Calibri"/>
              </a:rPr>
              <a:t>What methods of evaluation are suitable for the aims and objectives that you have?</a:t>
            </a:r>
          </a:p>
        </p:txBody>
      </p:sp>
    </p:spTree>
    <p:extLst>
      <p:ext uri="{BB962C8B-B14F-4D97-AF65-F5344CB8AC3E}">
        <p14:creationId xmlns:p14="http://schemas.microsoft.com/office/powerpoint/2010/main" val="188031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CF168-3687-4757-A5A9-4F4CEC853D18}"/>
              </a:ext>
            </a:extLst>
          </p:cNvPr>
          <p:cNvSpPr>
            <a:spLocks noGrp="1"/>
          </p:cNvSpPr>
          <p:nvPr>
            <p:ph type="title"/>
          </p:nvPr>
        </p:nvSpPr>
        <p:spPr>
          <a:xfrm>
            <a:off x="872191" y="273547"/>
            <a:ext cx="3282696" cy="4601902"/>
          </a:xfrm>
        </p:spPr>
        <p:txBody>
          <a:bodyPr>
            <a:normAutofit/>
          </a:bodyPr>
          <a:lstStyle/>
          <a:p>
            <a:r>
              <a:rPr lang="en-US" dirty="0">
                <a:solidFill>
                  <a:schemeClr val="bg1"/>
                </a:solidFill>
                <a:cs typeface="Calibri Light"/>
              </a:rPr>
              <a:t>Evaluation questions and methods</a:t>
            </a:r>
            <a:endParaRPr lang="en-US" dirty="0">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FB04623D-F6BE-4734-AF36-D874CCF0365F}"/>
              </a:ext>
            </a:extLst>
          </p:cNvPr>
          <p:cNvSpPr>
            <a:spLocks noGrp="1"/>
          </p:cNvSpPr>
          <p:nvPr>
            <p:ph idx="1"/>
          </p:nvPr>
        </p:nvSpPr>
        <p:spPr>
          <a:xfrm>
            <a:off x="5201354" y="1202842"/>
            <a:ext cx="6116094" cy="4695579"/>
          </a:xfrm>
        </p:spPr>
        <p:txBody>
          <a:bodyPr vert="horz" lIns="91440" tIns="45720" rIns="91440" bIns="45720" rtlCol="0" anchor="ctr">
            <a:normAutofit fontScale="85000" lnSpcReduction="20000"/>
          </a:bodyPr>
          <a:lstStyle/>
          <a:p>
            <a:pPr marL="0" indent="0">
              <a:buNone/>
            </a:pPr>
            <a:r>
              <a:rPr lang="en-US" sz="2400" b="1" dirty="0">
                <a:cs typeface="Calibri"/>
              </a:rPr>
              <a:t>Does it work?</a:t>
            </a:r>
          </a:p>
          <a:p>
            <a:pPr lvl="1"/>
            <a:r>
              <a:rPr lang="en-US" sz="1800" dirty="0">
                <a:cs typeface="Calibri"/>
              </a:rPr>
              <a:t>Functional testing</a:t>
            </a:r>
          </a:p>
          <a:p>
            <a:pPr lvl="1"/>
            <a:r>
              <a:rPr lang="en-US" sz="1800" dirty="0">
                <a:cs typeface="Calibri"/>
              </a:rPr>
              <a:t>Non-functional testing</a:t>
            </a:r>
          </a:p>
          <a:p>
            <a:pPr lvl="1"/>
            <a:r>
              <a:rPr lang="en-US" sz="1800" dirty="0">
                <a:cs typeface="Calibri"/>
              </a:rPr>
              <a:t>Baseline testing</a:t>
            </a:r>
          </a:p>
          <a:p>
            <a:pPr marL="457200" lvl="1" indent="0">
              <a:buNone/>
            </a:pPr>
            <a:endParaRPr lang="en-US" sz="1800">
              <a:cs typeface="Calibri"/>
            </a:endParaRPr>
          </a:p>
          <a:p>
            <a:pPr marL="0" indent="0">
              <a:buNone/>
            </a:pPr>
            <a:r>
              <a:rPr lang="en-US" sz="2400" b="1" dirty="0">
                <a:cs typeface="Calibri"/>
              </a:rPr>
              <a:t>Is it usable?</a:t>
            </a:r>
            <a:endParaRPr lang="en-US" sz="2400" dirty="0">
              <a:cs typeface="Calibri"/>
            </a:endParaRPr>
          </a:p>
          <a:p>
            <a:pPr lvl="1"/>
            <a:r>
              <a:rPr lang="en-US" sz="1600" dirty="0">
                <a:cs typeface="Calibri"/>
              </a:rPr>
              <a:t>User/usability testing</a:t>
            </a:r>
          </a:p>
          <a:p>
            <a:pPr lvl="1"/>
            <a:endParaRPr lang="en-US" sz="1600">
              <a:cs typeface="Calibri"/>
            </a:endParaRPr>
          </a:p>
          <a:p>
            <a:pPr marL="0" indent="0">
              <a:buNone/>
            </a:pPr>
            <a:r>
              <a:rPr lang="en-US" sz="2400" b="1" dirty="0">
                <a:cs typeface="Calibri"/>
              </a:rPr>
              <a:t>Is it of high quality?</a:t>
            </a:r>
          </a:p>
          <a:p>
            <a:pPr marL="742950" lvl="1" indent="-285750"/>
            <a:r>
              <a:rPr lang="en-US" sz="1600" dirty="0">
                <a:cs typeface="Calibri"/>
              </a:rPr>
              <a:t>Does the code meet accepted standards?</a:t>
            </a:r>
            <a:endParaRPr lang="en-US" dirty="0">
              <a:ea typeface="Calibri" panose="020F0502020204030204"/>
              <a:cs typeface="Calibri"/>
            </a:endParaRPr>
          </a:p>
          <a:p>
            <a:pPr marL="742950" lvl="1" indent="-285750"/>
            <a:r>
              <a:rPr lang="en-US" sz="1600" dirty="0">
                <a:cs typeface="Calibri"/>
              </a:rPr>
              <a:t>Is the code readable and maintainable?</a:t>
            </a:r>
            <a:endParaRPr lang="en-US" dirty="0">
              <a:cs typeface="Calibri" panose="020F0502020204030204"/>
            </a:endParaRPr>
          </a:p>
          <a:p>
            <a:pPr marL="742950" lvl="1" indent="-285750"/>
            <a:r>
              <a:rPr lang="en-US" sz="1600" dirty="0">
                <a:ea typeface="Calibri"/>
                <a:cs typeface="Calibri"/>
              </a:rPr>
              <a:t>Are there any measurable characteristics?</a:t>
            </a:r>
          </a:p>
          <a:p>
            <a:pPr marL="742950" lvl="1" indent="-285750"/>
            <a:r>
              <a:rPr lang="en-US" sz="1600" dirty="0">
                <a:ea typeface="Calibri"/>
                <a:cs typeface="Calibri"/>
              </a:rPr>
              <a:t>Are there external tools or benchmarks I can use for measurement?</a:t>
            </a:r>
          </a:p>
          <a:p>
            <a:pPr marL="457200" lvl="1" indent="0">
              <a:buNone/>
            </a:pPr>
            <a:endParaRPr lang="en-US" sz="1600">
              <a:ea typeface="Calibri"/>
              <a:cs typeface="Calibri"/>
            </a:endParaRPr>
          </a:p>
          <a:p>
            <a:pPr marL="0" indent="0">
              <a:buNone/>
            </a:pPr>
            <a:r>
              <a:rPr lang="en-US" sz="2400" b="1" dirty="0">
                <a:cs typeface="Calibri"/>
              </a:rPr>
              <a:t>How can future practice (my own or others) be improved?</a:t>
            </a:r>
          </a:p>
          <a:p>
            <a:pPr lvl="1"/>
            <a:endParaRPr lang="en-US" sz="1600" dirty="0">
              <a:cs typeface="Calibri"/>
            </a:endParaRPr>
          </a:p>
          <a:p>
            <a:pPr lvl="1"/>
            <a:r>
              <a:rPr lang="en-US" sz="1600" dirty="0">
                <a:cs typeface="Calibri"/>
              </a:rPr>
              <a:t>Reflective self-evaluation</a:t>
            </a:r>
            <a:endParaRPr lang="en-US" dirty="0"/>
          </a:p>
          <a:p>
            <a:pPr lvl="1"/>
            <a:endParaRPr lang="en-US" sz="1600" dirty="0">
              <a:ea typeface="Calibri" panose="020F0502020204030204"/>
              <a:cs typeface="Calibri"/>
            </a:endParaRPr>
          </a:p>
          <a:p>
            <a:pPr marL="0" indent="0">
              <a:buNone/>
            </a:pPr>
            <a:endParaRPr lang="en-US" sz="2400">
              <a:ea typeface="Calibri" panose="020F0502020204030204"/>
              <a:cs typeface="Calibri"/>
            </a:endParaRPr>
          </a:p>
          <a:p>
            <a:endParaRPr lang="en-US" sz="2400">
              <a:ea typeface="Calibri" panose="020F0502020204030204"/>
              <a:cs typeface="Calibri"/>
            </a:endParaRPr>
          </a:p>
        </p:txBody>
      </p:sp>
    </p:spTree>
    <p:extLst>
      <p:ext uri="{BB962C8B-B14F-4D97-AF65-F5344CB8AC3E}">
        <p14:creationId xmlns:p14="http://schemas.microsoft.com/office/powerpoint/2010/main" val="27864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49D9AF-2A32-45B7-816F-5FFD48FB62D0}"/>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4200" kern="1200">
                <a:solidFill>
                  <a:schemeClr val="tx1"/>
                </a:solidFill>
                <a:latin typeface="+mj-lt"/>
                <a:ea typeface="+mj-ea"/>
                <a:cs typeface="+mj-cs"/>
              </a:rPr>
              <a:t>Your evaluation is comprised of multiple approaches to assessing the value of what you have achieved.</a:t>
            </a:r>
          </a:p>
        </p:txBody>
      </p:sp>
    </p:spTree>
    <p:extLst>
      <p:ext uri="{BB962C8B-B14F-4D97-AF65-F5344CB8AC3E}">
        <p14:creationId xmlns:p14="http://schemas.microsoft.com/office/powerpoint/2010/main" val="2251613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2</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Evaluation</vt:lpstr>
      <vt:lpstr>4 parts to the workshop</vt:lpstr>
      <vt:lpstr>What do we mean? </vt:lpstr>
      <vt:lpstr>What do we mean? </vt:lpstr>
      <vt:lpstr>Consider...</vt:lpstr>
      <vt:lpstr>Your aims and objectives</vt:lpstr>
      <vt:lpstr>Consider...</vt:lpstr>
      <vt:lpstr>Evaluation questions and methods</vt:lpstr>
      <vt:lpstr>Your evaluation is comprised of multiple approaches to assessing the value of what you have achieved.</vt:lpstr>
      <vt:lpstr>Functional testing</vt:lpstr>
      <vt:lpstr>Non-functional testing</vt:lpstr>
      <vt:lpstr>Usability testing</vt:lpstr>
      <vt:lpstr>‘Reality check’ and baseline testing</vt:lpstr>
      <vt:lpstr>Code and engineering quality</vt:lpstr>
      <vt:lpstr>Reflection in professional practice</vt:lpstr>
      <vt:lpstr>Reflective  self-evaluation for your project</vt:lpstr>
      <vt:lpstr>How to write a reflection </vt:lpstr>
      <vt:lpstr>Reflective writing: common mistakes</vt:lpstr>
      <vt:lpstr>https://padlet.com/lisahaskel/evaluation2022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120</cp:revision>
  <dcterms:created xsi:type="dcterms:W3CDTF">2021-07-18T08:53:37Z</dcterms:created>
  <dcterms:modified xsi:type="dcterms:W3CDTF">2022-06-14T09:20:33Z</dcterms:modified>
</cp:coreProperties>
</file>