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11"/>
  </p:notesMasterIdLst>
  <p:sldIdLst>
    <p:sldId id="269" r:id="rId4"/>
    <p:sldId id="272" r:id="rId5"/>
    <p:sldId id="290" r:id="rId6"/>
    <p:sldId id="291" r:id="rId7"/>
    <p:sldId id="292" r:id="rId8"/>
    <p:sldId id="293" r:id="rId9"/>
    <p:sldId id="271" r:id="rId10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6439" autoAdjust="0"/>
  </p:normalViewPr>
  <p:slideViewPr>
    <p:cSldViewPr>
      <p:cViewPr>
        <p:scale>
          <a:sx n="125" d="100"/>
          <a:sy n="125" d="100"/>
        </p:scale>
        <p:origin x="365" y="-27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3EAB-15AD-48D2-905D-82447A88FB1E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0A60-2F24-43B5-9982-5BC2F61BC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144016" y="8659311"/>
            <a:ext cx="6597352" cy="4220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2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37757" y="8722785"/>
            <a:ext cx="595679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E4B83276-10D0-4AE7-8BF5-8E54573DB168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hangingPunct="1">
                <a:defRPr/>
              </a:pPr>
              <a:t>‹#›</a:t>
            </a:fld>
            <a:endParaRPr lang="en-US" altLang="ko-KR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8" y="107504"/>
            <a:ext cx="596226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바탕 화면\집단창의성\이미지\cropped_business_team_work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4" y="4340125"/>
            <a:ext cx="4280389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3144" y="2419301"/>
            <a:ext cx="4659923" cy="114458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ko-KR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월간 운영 보고서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endParaRPr lang="en-US" altLang="ko-KR" sz="28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TOKAM</a:t>
            </a:r>
            <a:endParaRPr lang="en-US" altLang="ko-KR" sz="2000" b="1" kern="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OVERVIEW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0688" y="11690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저희 서비스를 이용해 주셔서 감사합니다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해당 문서는 </a:t>
            </a:r>
            <a:r>
              <a:rPr lang="en-US" altLang="ko-KR" sz="1200" dirty="0" smtClean="0"/>
              <a:t>TOKAM {company name}</a:t>
            </a:r>
            <a:r>
              <a:rPr lang="ko-KR" altLang="en-US" sz="1200" smtClean="0"/>
              <a:t>의 한 달간 운영 환경을 요약하고 필요한 경우 성능 최적화와 관련된 권장 사항을 제공합니다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20688" y="2267744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개요에 사용할 만한 적절한 문구로 내용을 </a:t>
            </a:r>
            <a:r>
              <a:rPr lang="ko-KR" altLang="en-US" sz="1400" dirty="0" err="1" smtClean="0"/>
              <a:t>채워넣으면</a:t>
            </a:r>
            <a:r>
              <a:rPr lang="ko-KR" altLang="en-US" sz="1400" dirty="0" smtClean="0"/>
              <a:t> 좋을듯합니다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EXECUTIVE SUMMARY</a:t>
            </a:r>
            <a:endParaRPr lang="ko-KR" altLang="en-US" dirty="0"/>
          </a:p>
        </p:txBody>
      </p:sp>
      <p:sp>
        <p:nvSpPr>
          <p:cNvPr id="9" name="object 17"/>
          <p:cNvSpPr/>
          <p:nvPr/>
        </p:nvSpPr>
        <p:spPr>
          <a:xfrm>
            <a:off x="836712" y="1691680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/>
          <p:cNvSpPr/>
          <p:nvPr/>
        </p:nvSpPr>
        <p:spPr>
          <a:xfrm>
            <a:off x="836728" y="2500277"/>
            <a:ext cx="288000" cy="28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0"/>
          <p:cNvSpPr/>
          <p:nvPr/>
        </p:nvSpPr>
        <p:spPr>
          <a:xfrm>
            <a:off x="836728" y="2095979"/>
            <a:ext cx="288000" cy="28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8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 RECOMMENDATIONS</a:t>
            </a:r>
            <a:endParaRPr lang="ko-KR" altLang="en-US" dirty="0"/>
          </a:p>
        </p:txBody>
      </p:sp>
      <p:sp>
        <p:nvSpPr>
          <p:cNvPr id="5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MANAGEMENT</a:t>
            </a:r>
            <a:endParaRPr lang="ko-KR" altLang="en-US" dirty="0"/>
          </a:p>
        </p:txBody>
      </p:sp>
      <p:sp>
        <p:nvSpPr>
          <p:cNvPr id="5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5. DETAILED REPORT</a:t>
            </a:r>
            <a:endParaRPr lang="ko-KR" altLang="en-US" dirty="0"/>
          </a:p>
        </p:txBody>
      </p:sp>
      <p:sp>
        <p:nvSpPr>
          <p:cNvPr id="3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1547664"/>
            <a:ext cx="589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16518</TotalTime>
  <Words>62</Words>
  <Application>Microsoft Office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oops</dc:creator>
  <cp:lastModifiedBy>유대식/IDC운영</cp:lastModifiedBy>
  <cp:revision>537</cp:revision>
  <dcterms:created xsi:type="dcterms:W3CDTF">2013-02-05T00:45:29Z</dcterms:created>
  <dcterms:modified xsi:type="dcterms:W3CDTF">2019-01-03T08:27:27Z</dcterms:modified>
</cp:coreProperties>
</file>