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11"/>
  </p:notesMasterIdLst>
  <p:sldIdLst>
    <p:sldId id="269" r:id="rId4"/>
    <p:sldId id="272" r:id="rId5"/>
    <p:sldId id="290" r:id="rId6"/>
    <p:sldId id="291" r:id="rId7"/>
    <p:sldId id="292" r:id="rId8"/>
    <p:sldId id="293" r:id="rId9"/>
    <p:sldId id="271" r:id="rId10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86439" autoAdjust="0"/>
  </p:normalViewPr>
  <p:slideViewPr>
    <p:cSldViewPr>
      <p:cViewPr varScale="1">
        <p:scale>
          <a:sx n="67" d="100"/>
          <a:sy n="67" d="100"/>
        </p:scale>
        <p:origin x="2338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12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3EAB-15AD-48D2-905D-82447A88FB1E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0A60-2F24-43B5-9982-5BC2F61BC6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ACBF3CD0-8F41-44D1-9CA9-6A32729F84EB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/>
          <a:lstStyle/>
          <a:p>
            <a:fld id="{176F6065-FA47-43D4-A0FF-115CAC23EB8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>
            <a:spLocks noChangeArrowheads="1"/>
          </p:cNvSpPr>
          <p:nvPr userDrawn="1"/>
        </p:nvSpPr>
        <p:spPr bwMode="auto">
          <a:xfrm>
            <a:off x="144016" y="8659311"/>
            <a:ext cx="6597352" cy="42202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ADC7E4"/>
              </a:gs>
              <a:gs pos="50000">
                <a:srgbClr val="548AC6"/>
              </a:gs>
              <a:gs pos="100000">
                <a:srgbClr val="ADC7E4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1200" b="1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3137757" y="8722785"/>
            <a:ext cx="595679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E4B83276-10D0-4AE7-8BF5-8E54573DB168}" type="slidenum">
              <a:rPr lang="en-US" altLang="ko-KR" sz="1200" b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ctr" eaLnBrk="1" hangingPunct="1">
                <a:defRPr/>
              </a:pPr>
              <a:t>‹#›</a:t>
            </a:fld>
            <a:endParaRPr lang="en-US" altLang="ko-KR" sz="1200" b="1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8" y="138376"/>
            <a:ext cx="947586" cy="3185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3C-DBCB-4341-8282-D1B7431DE8D5}" type="datetimeFigureOut">
              <a:rPr lang="ko-KR" altLang="en-US" smtClean="0"/>
              <a:pPr/>
              <a:t>2019-01-03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F2E-0E95-4853-80BB-B139EEE88C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4EE3C-DBCB-4341-8282-D1B7431DE8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2019-01-03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2FF2E-0E95-4853-80BB-B139EEE88C8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Administrator\바탕 화면\집단창의성\이미지\cropped_business_team_work_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84" y="4340125"/>
            <a:ext cx="4280389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93144" y="2419301"/>
            <a:ext cx="4659923" cy="1144587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ko-KR" altLang="en-US" sz="28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</a:rPr>
              <a:t>월간 운영 보고서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endParaRPr lang="en-US" altLang="ko-KR" sz="2800" b="1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2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rPr>
              <a:t>TOKAM</a:t>
            </a:r>
            <a:endParaRPr lang="en-US" altLang="ko-KR" sz="2000" b="1" kern="0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8" y="7940525"/>
            <a:ext cx="2200773" cy="62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OVERVIEW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0688" y="1169040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저희 서비스를 이용해 주셔서 감사합니다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해당 문서는 </a:t>
            </a:r>
            <a:r>
              <a:rPr lang="en-US" altLang="ko-KR" sz="1200" dirty="0" smtClean="0"/>
              <a:t>TOKAM {company name}</a:t>
            </a:r>
            <a:r>
              <a:rPr lang="ko-KR" altLang="en-US" sz="1200" smtClean="0"/>
              <a:t>의 한 달간 운영 환경을 요약하고 필요한 경우 성능 최적화와 관련된 권장 사항을 제공합니다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 rot="20403516">
            <a:off x="755817" y="4076911"/>
            <a:ext cx="58326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>
                    <a:lumMod val="85000"/>
                  </a:schemeClr>
                </a:solidFill>
              </a:rPr>
              <a:t>뭔가 더 </a:t>
            </a:r>
            <a:r>
              <a:rPr lang="ko-KR" altLang="en-US" sz="4400" b="1" err="1" smtClean="0">
                <a:solidFill>
                  <a:schemeClr val="bg1">
                    <a:lumMod val="85000"/>
                  </a:schemeClr>
                </a:solidFill>
              </a:rPr>
              <a:t>채워야할것</a:t>
            </a:r>
            <a:r>
              <a:rPr lang="ko-KR" altLang="en-US" sz="4400" b="1" smtClean="0">
                <a:solidFill>
                  <a:schemeClr val="bg1">
                    <a:lumMod val="85000"/>
                  </a:schemeClr>
                </a:solidFill>
              </a:rPr>
              <a:t> 같은데</a:t>
            </a:r>
            <a:r>
              <a:rPr lang="en-US" altLang="ko-KR" sz="4400" b="1" dirty="0" smtClean="0">
                <a:solidFill>
                  <a:schemeClr val="bg1">
                    <a:lumMod val="85000"/>
                  </a:schemeClr>
                </a:solidFill>
              </a:rPr>
              <a:t>……..</a:t>
            </a:r>
            <a:endParaRPr lang="ko-KR" altLang="en-US" sz="4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en-US" altLang="ko-KR" dirty="0"/>
              <a:t>. EXECUTIVE SUMMARY</a:t>
            </a:r>
            <a:endParaRPr lang="ko-KR" altLang="en-US" dirty="0"/>
          </a:p>
        </p:txBody>
      </p:sp>
      <p:sp>
        <p:nvSpPr>
          <p:cNvPr id="9" name="object 17"/>
          <p:cNvSpPr/>
          <p:nvPr/>
        </p:nvSpPr>
        <p:spPr>
          <a:xfrm>
            <a:off x="832562" y="2843808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9"/>
          <p:cNvSpPr/>
          <p:nvPr/>
        </p:nvSpPr>
        <p:spPr>
          <a:xfrm>
            <a:off x="832578" y="4858306"/>
            <a:ext cx="288000" cy="28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0"/>
          <p:cNvSpPr/>
          <p:nvPr/>
        </p:nvSpPr>
        <p:spPr>
          <a:xfrm>
            <a:off x="832578" y="3765119"/>
            <a:ext cx="288000" cy="28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SERVER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832562" y="2004997"/>
            <a:ext cx="288032" cy="2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189896" y="1619672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20" dirty="0">
                <a:solidFill>
                  <a:srgbClr val="0080C0"/>
                </a:solidFill>
                <a:latin typeface="Arial"/>
                <a:cs typeface="Arial"/>
              </a:rPr>
              <a:t>AVAILABILITY</a:t>
            </a:r>
            <a:endParaRPr lang="en-US" altLang="ko-KR" sz="1200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9896" y="1990745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10</a:t>
            </a:r>
            <a:r>
              <a:rPr lang="ko-KR" altLang="en-US" sz="1200" smtClean="0"/>
              <a:t>대의 서버들이 안정적으로 운영 및 가동되고 있습니다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9024" y="2483768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40" dirty="0">
                <a:solidFill>
                  <a:srgbClr val="0080C0"/>
                </a:solidFill>
                <a:latin typeface="Arial"/>
                <a:cs typeface="Arial"/>
              </a:rPr>
              <a:t>CPU</a:t>
            </a:r>
            <a:r>
              <a:rPr lang="en-US" altLang="ko-KR" sz="1200" spc="-75" dirty="0">
                <a:solidFill>
                  <a:srgbClr val="0080C0"/>
                </a:solidFill>
                <a:latin typeface="Arial"/>
                <a:cs typeface="Arial"/>
              </a:rPr>
              <a:t> </a:t>
            </a:r>
            <a:r>
              <a:rPr lang="en-US" altLang="ko-KR" sz="1200" spc="-75" dirty="0" smtClean="0">
                <a:solidFill>
                  <a:srgbClr val="0080C0"/>
                </a:solidFill>
                <a:latin typeface="Arial"/>
                <a:cs typeface="Arial"/>
              </a:rPr>
              <a:t> </a:t>
            </a:r>
            <a:r>
              <a:rPr lang="en-US" altLang="ko-KR" sz="1200" spc="40" dirty="0" smtClean="0">
                <a:solidFill>
                  <a:srgbClr val="0080C0"/>
                </a:solidFill>
                <a:latin typeface="Arial"/>
                <a:cs typeface="Arial"/>
              </a:rPr>
              <a:t>UTILIZATION</a:t>
            </a:r>
            <a:endParaRPr lang="en-US" altLang="ko-KR" sz="1200" dirty="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9024" y="2827258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10EA </a:t>
            </a:r>
            <a:r>
              <a:rPr lang="ko-KR" altLang="en-US" sz="1200"/>
              <a:t>서버들이 임계값 아래로 안정적으로 운영되고 </a:t>
            </a:r>
            <a:r>
              <a:rPr lang="ko-KR" altLang="en-US" sz="1200"/>
              <a:t>있습니다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  <p:sp>
        <p:nvSpPr>
          <p:cNvPr id="22" name="TextBox 21"/>
          <p:cNvSpPr txBox="1"/>
          <p:nvPr/>
        </p:nvSpPr>
        <p:spPr>
          <a:xfrm>
            <a:off x="1193314" y="3358897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20" dirty="0">
                <a:solidFill>
                  <a:srgbClr val="0080C0"/>
                </a:solidFill>
                <a:latin typeface="Arial"/>
                <a:cs typeface="Arial"/>
              </a:rPr>
              <a:t>MEMORY</a:t>
            </a:r>
            <a:r>
              <a:rPr lang="en-US" altLang="ko-KR" sz="1200" spc="-75" dirty="0">
                <a:solidFill>
                  <a:srgbClr val="0080C0"/>
                </a:solidFill>
                <a:latin typeface="Arial"/>
                <a:cs typeface="Arial"/>
              </a:rPr>
              <a:t> </a:t>
            </a:r>
            <a:r>
              <a:rPr lang="en-US" altLang="ko-KR" sz="1200" spc="40" dirty="0" smtClean="0">
                <a:solidFill>
                  <a:srgbClr val="0080C0"/>
                </a:solidFill>
                <a:latin typeface="Arial"/>
                <a:cs typeface="Arial"/>
              </a:rPr>
              <a:t>UTILIZATION</a:t>
            </a:r>
            <a:endParaRPr lang="en-US" altLang="ko-KR" sz="1200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3314" y="3678287"/>
            <a:ext cx="517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/>
              <a:t>대의 </a:t>
            </a:r>
            <a:r>
              <a:rPr lang="ko-KR" altLang="en-US" sz="1200"/>
              <a:t>서버가 </a:t>
            </a:r>
            <a:r>
              <a:rPr lang="ko-KR" altLang="en-US" sz="1200" smtClean="0"/>
              <a:t>메모리 임계값 </a:t>
            </a:r>
            <a:r>
              <a:rPr lang="en-US" altLang="ko-KR" sz="1200" dirty="0" smtClean="0"/>
              <a:t>80%</a:t>
            </a:r>
            <a:r>
              <a:rPr lang="ko-KR" altLang="en-US" sz="1200" smtClean="0"/>
              <a:t>에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근접하고 있습니다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즉시 조취가 필요하진 않으나 해당 사용률이 임계값을 넘기 않도록 관리를 해야합니다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196752" y="4439017"/>
            <a:ext cx="517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5" dirty="0">
                <a:solidFill>
                  <a:srgbClr val="0080C0"/>
                </a:solidFill>
                <a:latin typeface="Arial"/>
                <a:cs typeface="Arial"/>
              </a:rPr>
              <a:t>DISK</a:t>
            </a:r>
            <a:r>
              <a:rPr lang="en-US" altLang="ko-KR" sz="1200" spc="-75" dirty="0">
                <a:solidFill>
                  <a:srgbClr val="0080C0"/>
                </a:solidFill>
                <a:latin typeface="Arial"/>
                <a:cs typeface="Arial"/>
              </a:rPr>
              <a:t> </a:t>
            </a:r>
            <a:r>
              <a:rPr lang="en-US" altLang="ko-KR" sz="1200" spc="40" dirty="0">
                <a:solidFill>
                  <a:srgbClr val="0080C0"/>
                </a:solidFill>
                <a:latin typeface="Arial"/>
                <a:cs typeface="Arial"/>
              </a:rPr>
              <a:t>UTILIZATION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196752" y="4771474"/>
            <a:ext cx="5172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smtClean="0"/>
              <a:t>대의 서버가 디스크 사용률 임계값 </a:t>
            </a:r>
            <a:r>
              <a:rPr lang="en-US" altLang="ko-KR" sz="1200" dirty="0" smtClean="0"/>
              <a:t>90%</a:t>
            </a:r>
            <a:r>
              <a:rPr lang="ko-KR" altLang="en-US" sz="1200" smtClean="0"/>
              <a:t>를 초과하였습니다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사용 가능한 디스크 공간이 부족하면 프로그램 설치 및 실행하지 못하고 시스템 성능이 저하될수 있습니다</a:t>
            </a:r>
            <a:r>
              <a:rPr lang="en-US" altLang="ko-KR" sz="1200" dirty="0" smtClean="0"/>
              <a:t>. </a:t>
            </a:r>
            <a:r>
              <a:rPr lang="ko-KR" altLang="en-US" sz="1200" smtClean="0"/>
              <a:t>자세한 내용은 </a:t>
            </a:r>
            <a:r>
              <a:rPr lang="en-US" altLang="ko-KR" sz="1200" dirty="0"/>
              <a:t>“</a:t>
            </a:r>
            <a:r>
              <a:rPr lang="en-US" altLang="ko-KR" sz="1200" dirty="0" smtClean="0"/>
              <a:t>RECOMMENDATIONS”</a:t>
            </a:r>
            <a:r>
              <a:rPr lang="ko-KR" altLang="en-US" sz="1200" smtClean="0"/>
              <a:t>를 참조하세요</a:t>
            </a:r>
            <a:r>
              <a:rPr lang="en-US" altLang="ko-KR" sz="1200" dirty="0" smtClean="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958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 RECOMMENDATIONS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789" y="1187624"/>
            <a:ext cx="517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pc="20" dirty="0" smtClean="0">
                <a:solidFill>
                  <a:srgbClr val="0080C0"/>
                </a:solidFill>
                <a:latin typeface="Arial"/>
                <a:cs typeface="Arial"/>
              </a:rPr>
              <a:t>SERVER - MEMORY</a:t>
            </a:r>
            <a:r>
              <a:rPr lang="en-US" altLang="ko-KR" sz="1100" spc="-75" dirty="0" smtClean="0">
                <a:solidFill>
                  <a:srgbClr val="0080C0"/>
                </a:solidFill>
                <a:latin typeface="Arial"/>
                <a:cs typeface="Arial"/>
              </a:rPr>
              <a:t> </a:t>
            </a:r>
            <a:r>
              <a:rPr lang="en-US" altLang="ko-KR" sz="1100" spc="40" dirty="0" smtClean="0">
                <a:solidFill>
                  <a:srgbClr val="0080C0"/>
                </a:solidFill>
                <a:latin typeface="Arial"/>
                <a:cs typeface="Arial"/>
              </a:rPr>
              <a:t>UTILIZATION</a:t>
            </a:r>
            <a:endParaRPr lang="en-US" altLang="ko-KR" sz="11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4789" y="1461850"/>
            <a:ext cx="5172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000000"/>
                </a:solidFill>
                <a:latin typeface="맑은 고딕" pitchFamily="50" charset="-127"/>
              </a:rPr>
              <a:t>K-SV-VCV001 </a:t>
            </a:r>
            <a:r>
              <a:rPr lang="ko-KR" altLang="en-US" sz="1100" smtClean="0">
                <a:solidFill>
                  <a:srgbClr val="000000"/>
                </a:solidFill>
                <a:latin typeface="맑은 고딕" pitchFamily="50" charset="-127"/>
              </a:rPr>
              <a:t>서버가 </a:t>
            </a:r>
            <a:endParaRPr lang="en-US" altLang="ko-KR"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4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en-US" altLang="ko-KR" dirty="0"/>
              <a:t>. MANAGEMENT</a:t>
            </a:r>
            <a:endParaRPr lang="ko-KR" altLang="en-US" dirty="0"/>
          </a:p>
        </p:txBody>
      </p:sp>
      <p:sp>
        <p:nvSpPr>
          <p:cNvPr id="5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서버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3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0688" y="611560"/>
            <a:ext cx="583264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5. DETAILED REPORT</a:t>
            </a:r>
            <a:endParaRPr lang="ko-KR" altLang="en-US" dirty="0"/>
          </a:p>
        </p:txBody>
      </p:sp>
      <p:sp>
        <p:nvSpPr>
          <p:cNvPr id="3" name="object 15"/>
          <p:cNvSpPr/>
          <p:nvPr/>
        </p:nvSpPr>
        <p:spPr>
          <a:xfrm>
            <a:off x="757543" y="1131653"/>
            <a:ext cx="5617442" cy="219075"/>
          </a:xfrm>
          <a:custGeom>
            <a:avLst/>
            <a:gdLst/>
            <a:ahLst/>
            <a:cxnLst/>
            <a:rect l="l" t="t" r="r" b="b"/>
            <a:pathLst>
              <a:path w="6179184" h="219075">
                <a:moveTo>
                  <a:pt x="0" y="0"/>
                </a:moveTo>
                <a:lnTo>
                  <a:pt x="6179185" y="0"/>
                </a:lnTo>
                <a:lnTo>
                  <a:pt x="6179185" y="219075"/>
                </a:lnTo>
                <a:lnTo>
                  <a:pt x="0" y="219075"/>
                </a:lnTo>
                <a:lnTo>
                  <a:pt x="0" y="0"/>
                </a:lnTo>
                <a:close/>
              </a:path>
            </a:pathLst>
          </a:custGeom>
          <a:solidFill>
            <a:srgbClr val="0080C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서버</a:t>
            </a:r>
            <a:endParaRPr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0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656" y="1547664"/>
            <a:ext cx="5895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18" y="7940525"/>
            <a:ext cx="2200773" cy="624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16577</TotalTime>
  <Words>144</Words>
  <Application>Microsoft Office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HY헤드라인M</vt:lpstr>
      <vt:lpstr>맑은 고딕</vt:lpstr>
      <vt:lpstr>Arial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oops</dc:creator>
  <cp:lastModifiedBy>유대식/IDC운영</cp:lastModifiedBy>
  <cp:revision>546</cp:revision>
  <dcterms:created xsi:type="dcterms:W3CDTF">2013-02-05T00:45:29Z</dcterms:created>
  <dcterms:modified xsi:type="dcterms:W3CDTF">2019-01-03T09:36:40Z</dcterms:modified>
</cp:coreProperties>
</file>