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89" r:id="rId3"/>
    <p:sldMasterId id="2147483701" r:id="rId4"/>
  </p:sldMasterIdLst>
  <p:notesMasterIdLst>
    <p:notesMasterId r:id="rId22"/>
  </p:notesMasterIdLst>
  <p:sldIdLst>
    <p:sldId id="267" r:id="rId5"/>
    <p:sldId id="262" r:id="rId6"/>
    <p:sldId id="303" r:id="rId7"/>
    <p:sldId id="598" r:id="rId8"/>
    <p:sldId id="607" r:id="rId9"/>
    <p:sldId id="608" r:id="rId10"/>
    <p:sldId id="609" r:id="rId11"/>
    <p:sldId id="610" r:id="rId12"/>
    <p:sldId id="566" r:id="rId13"/>
    <p:sldId id="606" r:id="rId14"/>
    <p:sldId id="611" r:id="rId15"/>
    <p:sldId id="612" r:id="rId16"/>
    <p:sldId id="613" r:id="rId17"/>
    <p:sldId id="614" r:id="rId18"/>
    <p:sldId id="563" r:id="rId19"/>
    <p:sldId id="353" r:id="rId20"/>
    <p:sldId id="301" r:id="rId21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00" autoAdjust="0"/>
  </p:normalViewPr>
  <p:slideViewPr>
    <p:cSldViewPr>
      <p:cViewPr>
        <p:scale>
          <a:sx n="100" d="100"/>
          <a:sy n="100" d="100"/>
        </p:scale>
        <p:origin x="-78" y="-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1" y="0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fld id="{1CE94F1A-6C0F-4D41-A477-10749632FCC5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9300"/>
            <a:ext cx="50006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6" y="4748333"/>
            <a:ext cx="5491480" cy="4498419"/>
          </a:xfrm>
          <a:prstGeom prst="rect">
            <a:avLst/>
          </a:prstGeom>
        </p:spPr>
        <p:txBody>
          <a:bodyPr vert="horz" lIns="92181" tIns="46090" rIns="92181" bIns="460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1" y="9494928"/>
            <a:ext cx="2974551" cy="499825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r">
              <a:defRPr sz="1200"/>
            </a:lvl1pPr>
          </a:lstStyle>
          <a:p>
            <a:fld id="{B2AE82B4-29E9-4116-8E7D-FB2D54815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8968" indent="-28806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52258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13162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4065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3496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95872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56775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1767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1994EFA-C8FB-437A-A2BA-6543D7220343}" type="slidenum">
              <a:rPr lang="ko-KR" altLang="en-US">
                <a:solidFill>
                  <a:prstClr val="black"/>
                </a:solidFill>
              </a:rPr>
              <a:pPr eaLnBrk="1" hangingPunct="1"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4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8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3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8968" indent="-28806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52258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13162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4065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3496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95872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56775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1767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D133C74-8347-40EA-A460-956E47C842EC}" type="slidenum">
              <a:rPr lang="ko-KR" altLang="en-US">
                <a:solidFill>
                  <a:prstClr val="black"/>
                </a:solidFill>
              </a:rPr>
              <a:pPr eaLnBrk="1" hangingPunct="1"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23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8968" indent="-28806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52258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13162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4065" indent="-230452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3496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95872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56775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17678" indent="-230452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D133C74-8347-40EA-A460-956E47C842EC}" type="slidenum">
              <a:rPr lang="ko-KR" altLang="en-US">
                <a:solidFill>
                  <a:prstClr val="black"/>
                </a:solidFill>
              </a:rPr>
              <a:pPr eaLnBrk="1" hangingPunct="1"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8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5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82B4-29E9-4116-8E7D-FB2D54815D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4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7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1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9300"/>
            <a:ext cx="5000625" cy="37496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B36353-9E78-4F21-977B-5C4D98377117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82B4-29E9-4116-8E7D-FB2D54815D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2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5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8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05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5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82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1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64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87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" descr="마스터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31" y="22228"/>
            <a:ext cx="896375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47" y="274641"/>
            <a:ext cx="1334966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23448" y="6481763"/>
            <a:ext cx="9105900" cy="3651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4183674" y="6542091"/>
            <a:ext cx="794238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0CF9FB25-9F23-4239-AE89-F6D59A11390B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36" y="6573839"/>
            <a:ext cx="132596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25"/>
          <p:cNvSpPr/>
          <p:nvPr userDrawn="1"/>
        </p:nvSpPr>
        <p:spPr>
          <a:xfrm>
            <a:off x="-1443" y="6518648"/>
            <a:ext cx="1477099" cy="3370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35935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8" descr="마스터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2225"/>
            <a:ext cx="896375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274641"/>
            <a:ext cx="1334966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 userDrawn="1"/>
        </p:nvSpPr>
        <p:spPr bwMode="auto">
          <a:xfrm>
            <a:off x="23448" y="6481763"/>
            <a:ext cx="9105900" cy="3651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183674" y="6542091"/>
            <a:ext cx="794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D27192C2-4CE9-4EF7-A089-BBAD11DBD07A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56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70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30267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1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42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681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188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71611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86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00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51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61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0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46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3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154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5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72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961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42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" descr="마스터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31" y="22228"/>
            <a:ext cx="896375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47" y="274641"/>
            <a:ext cx="1334966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23448" y="6481763"/>
            <a:ext cx="9105900" cy="3651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4183674" y="6542091"/>
            <a:ext cx="794238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0CF9FB25-9F23-4239-AE89-F6D59A11390B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36" y="6573839"/>
            <a:ext cx="132596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25"/>
          <p:cNvSpPr/>
          <p:nvPr userDrawn="1"/>
        </p:nvSpPr>
        <p:spPr>
          <a:xfrm>
            <a:off x="-1443" y="6518648"/>
            <a:ext cx="1477099" cy="3370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2329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3684-8CF7-47B6-85B9-E38B175C73D4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0FC-84D0-4F32-90F1-AC1DE20AB1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6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8" descr="마스터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1" y="22225"/>
            <a:ext cx="896375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274641"/>
            <a:ext cx="1334966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4"/>
          <p:cNvSpPr>
            <a:spLocks noChangeArrowheads="1"/>
          </p:cNvSpPr>
          <p:nvPr userDrawn="1"/>
        </p:nvSpPr>
        <p:spPr bwMode="auto">
          <a:xfrm>
            <a:off x="23448" y="6481763"/>
            <a:ext cx="9105900" cy="3651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4183674" y="6542091"/>
            <a:ext cx="7942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D27192C2-4CE9-4EF7-A089-BBAD11DBD07A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36" y="6573839"/>
            <a:ext cx="132596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25"/>
          <p:cNvSpPr/>
          <p:nvPr userDrawn="1"/>
        </p:nvSpPr>
        <p:spPr>
          <a:xfrm>
            <a:off x="-1443" y="6518648"/>
            <a:ext cx="1477099" cy="337096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022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3684-8CF7-47B6-85B9-E38B175C73D4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0FC-84D0-4F32-90F1-AC1DE20AB15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0026" y="1084267"/>
            <a:ext cx="9144000" cy="5133971"/>
            <a:chOff x="-20026" y="1084267"/>
            <a:chExt cx="9144000" cy="5133971"/>
          </a:xfrm>
        </p:grpSpPr>
        <p:pic>
          <p:nvPicPr>
            <p:cNvPr id="3075" name="Picture 3" descr="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26" y="1084267"/>
              <a:ext cx="9144000" cy="432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4032107" y="4811560"/>
              <a:ext cx="1122607" cy="786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387" tIns="42195" rIns="84387" bIns="42195">
              <a:spAutoFit/>
            </a:bodyPr>
            <a:lstStyle>
              <a:lvl1pPr defTabSz="8445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8445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8445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8445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8445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8445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00" b="1" dirty="0" smtClean="0">
                  <a:solidFill>
                    <a:srgbClr val="000000"/>
                  </a:solidFill>
                  <a:latin typeface="Arial" pitchFamily="34" charset="0"/>
                  <a:ea typeface="HY견고딕" pitchFamily="18" charset="-127"/>
                </a:rPr>
                <a:t>2018. 10</a:t>
              </a:r>
            </a:p>
            <a:p>
              <a:pPr algn="ctr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1900" b="1" dirty="0">
                <a:solidFill>
                  <a:srgbClr val="000000"/>
                </a:solidFill>
                <a:latin typeface="Arial" pitchFamily="34" charset="0"/>
                <a:ea typeface="HY견고딕" pitchFamily="18" charset="-127"/>
              </a:endParaRPr>
            </a:p>
          </p:txBody>
        </p:sp>
        <p:sp>
          <p:nvSpPr>
            <p:cNvPr id="3077" name="Text Box 6"/>
            <p:cNvSpPr txBox="1">
              <a:spLocks noChangeArrowheads="1"/>
            </p:cNvSpPr>
            <p:nvPr/>
          </p:nvSpPr>
          <p:spPr bwMode="auto">
            <a:xfrm>
              <a:off x="259374" y="1700808"/>
              <a:ext cx="8585200" cy="132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200" b="1" dirty="0" smtClean="0">
                  <a:solidFill>
                    <a:srgbClr val="FFFFFF"/>
                  </a:solidFill>
                  <a:latin typeface="Arial" pitchFamily="34" charset="0"/>
                  <a:ea typeface="HY헤드라인M" pitchFamily="18" charset="-127"/>
                </a:rPr>
                <a:t>TOKAM</a:t>
              </a:r>
            </a:p>
            <a:p>
              <a:pPr algn="ctr" eaLnBrk="1" fontAlgn="ctr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3200" b="1" dirty="0" smtClean="0">
                  <a:solidFill>
                    <a:srgbClr val="FFFFFF"/>
                  </a:solidFill>
                  <a:latin typeface="Arial" pitchFamily="34" charset="0"/>
                  <a:ea typeface="HY헤드라인M" pitchFamily="18" charset="-127"/>
                </a:rPr>
                <a:t>백업 리포트</a:t>
              </a:r>
            </a:p>
          </p:txBody>
        </p:sp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929" y="5786254"/>
              <a:ext cx="2285567" cy="431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Shape 25"/>
            <p:cNvSpPr/>
            <p:nvPr/>
          </p:nvSpPr>
          <p:spPr>
            <a:xfrm>
              <a:off x="2523417" y="5786254"/>
              <a:ext cx="2285567" cy="43198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8339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송도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89484" y="4239090"/>
            <a:ext cx="5760640" cy="2700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Chapter 3. </a:t>
            </a:r>
            <a:r>
              <a:rPr lang="ko-KR" altLang="en-US" dirty="0" err="1" smtClean="0">
                <a:solidFill>
                  <a:srgbClr val="000000"/>
                </a:solidFill>
              </a:rPr>
              <a:t>특</a:t>
            </a:r>
            <a:r>
              <a:rPr lang="ko-KR" altLang="en-US" dirty="0" smtClean="0">
                <a:solidFill>
                  <a:srgbClr val="000000"/>
                </a:solidFill>
              </a:rPr>
              <a:t> 이 사 항</a:t>
            </a:r>
            <a:endParaRPr lang="ko-KR" altLang="en-US" dirty="0">
              <a:solidFill>
                <a:srgbClr val="00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731573" y="4664757"/>
            <a:ext cx="585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5830" y="1898880"/>
            <a:ext cx="6083087" cy="2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69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47369" y="260648"/>
            <a:ext cx="35887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1600" b="1" kern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특이사항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3528" y="750394"/>
            <a:ext cx="8515994" cy="5342902"/>
          </a:xfrm>
          <a:prstGeom prst="rect">
            <a:avLst/>
          </a:prstGeom>
          <a:noFill/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72000" tIns="72000" rIns="72000" bIns="72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spcBef>
                <a:spcPct val="50000"/>
              </a:spcBef>
              <a:defRPr/>
            </a:pPr>
            <a:endParaRPr lang="en-US" altLang="ko-KR" sz="2400" b="1" baseline="30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82428" y="786770"/>
            <a:ext cx="8466036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900" b="1" dirty="0" err="1" smtClean="0">
                <a:solidFill>
                  <a:srgbClr val="000000"/>
                </a:solidFill>
                <a:latin typeface="+mn-ea"/>
              </a:rPr>
              <a:t>ㅇ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</a:rPr>
              <a:t> 특이사항</a:t>
            </a:r>
            <a:endParaRPr lang="en-US" altLang="ko-KR" sz="900" b="1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10/07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TOK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BKP003,BKP004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 smtClean="0"/>
              <a:t>00_Catalog </a:t>
            </a:r>
            <a:r>
              <a:rPr lang="ko-KR" altLang="en-US" sz="900"/>
              <a:t>백업 실패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9/21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이후 </a:t>
            </a:r>
            <a:r>
              <a:rPr lang="en-US" altLang="ko-KR" sz="900" dirty="0"/>
              <a:t>00_Catalog </a:t>
            </a:r>
            <a:r>
              <a:rPr lang="ko-KR" altLang="ko-KR" sz="900"/>
              <a:t>백업 실패 </a:t>
            </a:r>
            <a:r>
              <a:rPr lang="ko-KR" altLang="ko-KR" sz="900" smtClean="0"/>
              <a:t>지속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최한울님께 메일 전달</a:t>
            </a:r>
            <a:r>
              <a:rPr lang="en-US" altLang="ko-KR" sz="900" dirty="0" smtClean="0"/>
              <a:t>, 10/10 </a:t>
            </a:r>
            <a:r>
              <a:rPr lang="ko-KR" altLang="en-US" sz="900" smtClean="0"/>
              <a:t>이후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정상화</a:t>
            </a:r>
            <a:r>
              <a:rPr lang="en-US" altLang="ko-KR" sz="900" dirty="0" smtClean="0"/>
              <a:t>,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비트라이스 최한울님 문의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시 </a:t>
            </a:r>
            <a:r>
              <a:rPr lang="ko-KR" altLang="en-US" sz="900" smtClean="0"/>
              <a:t>업그레이드 중 작업 누락되어 발생 전달받음</a:t>
            </a:r>
            <a:endParaRPr lang="en-US" altLang="ko-KR" sz="900" dirty="0" smtClean="0"/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10/17~10/18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TOK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BKP003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 smtClean="0"/>
              <a:t>20_K-SV-ERV005_VM, </a:t>
            </a:r>
            <a:r>
              <a:rPr lang="en-US" altLang="ko-KR" sz="900" dirty="0"/>
              <a:t>22_K-SV-ERV007_VM</a:t>
            </a:r>
            <a:r>
              <a:rPr lang="en-US" altLang="ko-KR" sz="900" dirty="0" smtClean="0"/>
              <a:t> </a:t>
            </a:r>
            <a:r>
              <a:rPr lang="ko-KR" altLang="en-US" sz="900"/>
              <a:t>백업 실패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테스트 작업 중 장애 처리로 인한 백업 실패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작업 전 비트라이스에서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TOK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고객사에 통보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10/19 TOK BKP003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 smtClean="0"/>
              <a:t>24_K-SV-VCV002_VM </a:t>
            </a:r>
            <a:r>
              <a:rPr lang="ko-KR" altLang="en-US" sz="900" smtClean="0"/>
              <a:t>백업 중지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해당 백업 정책 비활성화 확인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비트라이스 최한울님 문의 시 미사용 서버로 백업 정책 비활성화 진행 전달받음</a:t>
            </a:r>
            <a:endParaRPr lang="en-US" altLang="ko-KR" sz="9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10/19 TOK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BKP004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서버 </a:t>
            </a:r>
            <a:r>
              <a:rPr lang="en-US" altLang="ko-KR" sz="900" dirty="0" smtClean="0"/>
              <a:t>13_K-SV-SMV001_VM </a:t>
            </a:r>
            <a:r>
              <a:rPr lang="ko-KR" altLang="en-US" sz="900"/>
              <a:t>백업 중지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해당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백업 정책 </a:t>
            </a:r>
            <a:r>
              <a:rPr lang="ko-KR" altLang="en-US" sz="900" dirty="0" smtClean="0">
                <a:solidFill>
                  <a:srgbClr val="000000"/>
                </a:solidFill>
                <a:latin typeface="+mn-ea"/>
              </a:rPr>
              <a:t>활성화 </a:t>
            </a:r>
            <a:r>
              <a:rPr lang="ko-KR" altLang="en-US" sz="900" dirty="0">
                <a:solidFill>
                  <a:srgbClr val="000000"/>
                </a:solidFill>
                <a:latin typeface="+mn-ea"/>
              </a:rPr>
              <a:t>확인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비트라이스 최한울님 문의 시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TOK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고객사 측 요청으로 영구 백업 후 백업 중지 전달받음</a:t>
            </a:r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  <a:p>
            <a:endParaRPr lang="en-US" altLang="ko-KR" sz="9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11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737339" y="2711451"/>
            <a:ext cx="395973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6000" b="1" smtClean="0">
                <a:solidFill>
                  <a:srgbClr val="003366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237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개정 이력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96234"/>
              </p:ext>
            </p:extLst>
          </p:nvPr>
        </p:nvGraphicFramePr>
        <p:xfrm>
          <a:off x="611560" y="888640"/>
          <a:ext cx="8042274" cy="5091120"/>
        </p:xfrm>
        <a:graphic>
          <a:graphicData uri="http://schemas.openxmlformats.org/drawingml/2006/table">
            <a:tbl>
              <a:tblPr/>
              <a:tblGrid>
                <a:gridCol w="721743"/>
                <a:gridCol w="1237272"/>
                <a:gridCol w="3918030"/>
                <a:gridCol w="1134168"/>
                <a:gridCol w="1031061"/>
              </a:tblGrid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sz="1200" b="1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lang="ko-KR" sz="1200" b="1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변경내용</a:t>
                      </a:r>
                      <a:endParaRPr lang="ko-KR" sz="1200" b="1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endParaRPr lang="ko-KR" sz="1200" b="1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200" b="1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sz="1200" b="1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2017. 04. 20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노주용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kern="100" dirty="0" smtClean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2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Optima"/>
                          <a:ea typeface="가는각진제목체"/>
                        </a:defRPr>
                      </a:lvl9pPr>
                    </a:lstStyle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2862" marR="628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89484" y="4239090"/>
            <a:ext cx="5760640" cy="2700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</a:rPr>
              <a:t>Chapter 1. IDC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</a:rPr>
              <a:t>월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</a:rPr>
              <a:t>백업 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31573" y="4664757"/>
            <a:ext cx="585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5830" y="1898880"/>
            <a:ext cx="6083087" cy="2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93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IDC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IDC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IDC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IDC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1913793" y="260350"/>
            <a:ext cx="358872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ko-KR" b="1" kern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IDC 10</a:t>
            </a:r>
            <a:r>
              <a:rPr lang="ko-KR" altLang="en-US" sz="1600" b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백업 현황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914400"/>
            <a:ext cx="88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89484" y="4239090"/>
            <a:ext cx="5760640" cy="2700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</a:rPr>
              <a:t>Chapter 2. </a:t>
            </a:r>
            <a:r>
              <a:rPr lang="ko-KR" altLang="en-US">
                <a:solidFill>
                  <a:srgbClr val="000000"/>
                </a:solidFill>
                <a:latin typeface="맑은 고딕" pitchFamily="50" charset="-127"/>
              </a:rPr>
              <a:t>송도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mtClean="0">
                <a:solidFill>
                  <a:srgbClr val="000000"/>
                </a:solidFill>
                <a:latin typeface="맑은 고딕" pitchFamily="50" charset="-127"/>
              </a:rPr>
              <a:t>월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</a:rPr>
              <a:t>백업 현황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731573" y="4664757"/>
            <a:ext cx="5856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5830" y="1898880"/>
            <a:ext cx="6083087" cy="2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48909</TotalTime>
  <Words>246</Words>
  <Application>Microsoft Office PowerPoint</Application>
  <PresentationFormat>화면 슬라이드 쇼(4:3)</PresentationFormat>
  <Paragraphs>74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HY헤드라인M</vt:lpstr>
      <vt:lpstr>굴림</vt:lpstr>
      <vt:lpstr>맑은 고딕</vt:lpstr>
      <vt:lpstr>Arial</vt:lpstr>
      <vt:lpstr>Times New Roman</vt:lpstr>
      <vt:lpstr>Office 테마</vt:lpstr>
      <vt:lpstr>1_Office 테마</vt:lpstr>
      <vt:lpstr>기본 디자인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노주용</dc:creator>
  <cp:lastModifiedBy>wonjun</cp:lastModifiedBy>
  <cp:revision>1626</cp:revision>
  <cp:lastPrinted>2015-01-23T04:02:36Z</cp:lastPrinted>
  <dcterms:created xsi:type="dcterms:W3CDTF">2012-10-17T08:39:02Z</dcterms:created>
  <dcterms:modified xsi:type="dcterms:W3CDTF">2018-11-12T07:15:58Z</dcterms:modified>
</cp:coreProperties>
</file>