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5" r:id="rId16"/>
    <p:sldId id="276" r:id="rId17"/>
    <p:sldId id="277" r:id="rId18"/>
    <p:sldId id="278" r:id="rId19"/>
    <p:sldId id="279" r:id="rId20"/>
    <p:sldId id="280" r:id="rId21"/>
    <p:sldId id="270" r:id="rId22"/>
    <p:sldId id="271" r:id="rId23"/>
    <p:sldId id="272" r:id="rId24"/>
    <p:sldId id="274" r:id="rId25"/>
    <p:sldId id="273" r:id="rId26"/>
  </p:sldIdLst>
  <p:sldSz cx="18288000" cy="10287000"/>
  <p:notesSz cx="6858000" cy="9144000"/>
  <p:embeddedFontLst>
    <p:embeddedFont>
      <p:font typeface="Oswald" charset="0"/>
      <p:regular r:id="rId27"/>
    </p:embeddedFont>
    <p:embeddedFont>
      <p:font typeface="Calibri" pitchFamily="34" charset="0"/>
      <p:regular r:id="rId28"/>
      <p:bold r:id="rId29"/>
      <p:italic r:id="rId30"/>
      <p:boldItalic r:id="rId31"/>
    </p:embeddedFont>
    <p:embeddedFont>
      <p:font typeface="Oswald Bold" charset="0"/>
      <p:regular r:id="rId32"/>
    </p:embeddedFont>
    <p:embeddedFont>
      <p:font typeface="Canva Sans" charset="0"/>
      <p:regular r:id="rId33"/>
    </p:embeddedFont>
    <p:embeddedFont>
      <p:font typeface="Cambria" pitchFamily="18" charset="0"/>
      <p:regular r:id="rId34"/>
      <p:bold r:id="rId35"/>
      <p:italic r:id="rId36"/>
      <p:boldItalic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5" d="100"/>
          <a:sy n="45" d="100"/>
        </p:scale>
        <p:origin x="-816" y="3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2857501"/>
            <a:ext cx="15087600" cy="3890963"/>
          </a:xfrm>
        </p:spPr>
        <p:txBody>
          <a:bodyPr anchor="b"/>
          <a:lstStyle>
            <a:lvl1pPr>
              <a:defRPr sz="118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6858000"/>
            <a:ext cx="12923520" cy="1600200"/>
          </a:xfrm>
        </p:spPr>
        <p:txBody>
          <a:bodyPr anchor="t">
            <a:normAutofit/>
          </a:bodyPr>
          <a:lstStyle>
            <a:lvl1pPr marL="0" indent="0" algn="l">
              <a:buNone/>
              <a:defRPr sz="3600">
                <a:solidFill>
                  <a:schemeClr val="tx1">
                    <a:tint val="75000"/>
                  </a:schemeClr>
                </a:solidFill>
              </a:defRPr>
            </a:lvl1pPr>
            <a:lvl2pPr marL="816422" indent="0" algn="ctr">
              <a:buNone/>
              <a:defRPr>
                <a:solidFill>
                  <a:schemeClr val="tx1">
                    <a:tint val="75000"/>
                  </a:schemeClr>
                </a:solidFill>
              </a:defRPr>
            </a:lvl2pPr>
            <a:lvl3pPr marL="1632844" indent="0" algn="ctr">
              <a:buNone/>
              <a:defRPr>
                <a:solidFill>
                  <a:schemeClr val="tx1">
                    <a:tint val="75000"/>
                  </a:schemeClr>
                </a:solidFill>
              </a:defRPr>
            </a:lvl3pPr>
            <a:lvl4pPr marL="2449266" indent="0" algn="ctr">
              <a:buNone/>
              <a:defRPr>
                <a:solidFill>
                  <a:schemeClr val="tx1">
                    <a:tint val="75000"/>
                  </a:schemeClr>
                </a:solidFill>
              </a:defRPr>
            </a:lvl4pPr>
            <a:lvl5pPr marL="3265688" indent="0" algn="ctr">
              <a:buNone/>
              <a:defRPr>
                <a:solidFill>
                  <a:schemeClr val="tx1">
                    <a:tint val="75000"/>
                  </a:schemeClr>
                </a:solidFill>
              </a:defRPr>
            </a:lvl5pPr>
            <a:lvl6pPr marL="4082110" indent="0" algn="ctr">
              <a:buNone/>
              <a:defRPr>
                <a:solidFill>
                  <a:schemeClr val="tx1">
                    <a:tint val="75000"/>
                  </a:schemeClr>
                </a:solidFill>
              </a:defRPr>
            </a:lvl6pPr>
            <a:lvl7pPr marL="4898532" indent="0" algn="ctr">
              <a:buNone/>
              <a:defRPr>
                <a:solidFill>
                  <a:schemeClr val="tx1">
                    <a:tint val="75000"/>
                  </a:schemeClr>
                </a:solidFill>
              </a:defRPr>
            </a:lvl7pPr>
            <a:lvl8pPr marL="5714954" indent="0" algn="ctr">
              <a:buNone/>
              <a:defRPr>
                <a:solidFill>
                  <a:schemeClr val="tx1">
                    <a:tint val="75000"/>
                  </a:schemeClr>
                </a:solidFill>
              </a:defRPr>
            </a:lvl8pPr>
            <a:lvl9pPr marL="6531376"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258800" y="411958"/>
            <a:ext cx="3505200" cy="8777288"/>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411958"/>
            <a:ext cx="12039600" cy="87772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627" y="8229600"/>
            <a:ext cx="15319374" cy="1752600"/>
          </a:xfrm>
        </p:spPr>
        <p:txBody>
          <a:bodyPr anchor="t"/>
          <a:lstStyle>
            <a:lvl1pPr algn="l">
              <a:defRPr sz="6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444627" y="5779295"/>
            <a:ext cx="12271374" cy="2450307"/>
          </a:xfrm>
        </p:spPr>
        <p:txBody>
          <a:bodyPr anchor="b"/>
          <a:lstStyle>
            <a:lvl1pPr marL="0" indent="0">
              <a:buNone/>
              <a:defRPr sz="3600">
                <a:solidFill>
                  <a:schemeClr val="tx1">
                    <a:tint val="75000"/>
                  </a:schemeClr>
                </a:solidFill>
              </a:defRPr>
            </a:lvl1pPr>
            <a:lvl2pPr marL="816422" indent="0">
              <a:buNone/>
              <a:defRPr sz="3200">
                <a:solidFill>
                  <a:schemeClr val="tx1">
                    <a:tint val="75000"/>
                  </a:schemeClr>
                </a:solidFill>
              </a:defRPr>
            </a:lvl2pPr>
            <a:lvl3pPr marL="1632844" indent="0">
              <a:buNone/>
              <a:defRPr sz="2900">
                <a:solidFill>
                  <a:schemeClr val="tx1">
                    <a:tint val="75000"/>
                  </a:schemeClr>
                </a:solidFill>
              </a:defRPr>
            </a:lvl3pPr>
            <a:lvl4pPr marL="2449266" indent="0">
              <a:buNone/>
              <a:defRPr sz="2500">
                <a:solidFill>
                  <a:schemeClr val="tx1">
                    <a:tint val="75000"/>
                  </a:schemeClr>
                </a:solidFill>
              </a:defRPr>
            </a:lvl4pPr>
            <a:lvl5pPr marL="3265688" indent="0">
              <a:buNone/>
              <a:defRPr sz="2500">
                <a:solidFill>
                  <a:schemeClr val="tx1">
                    <a:tint val="75000"/>
                  </a:schemeClr>
                </a:solidFill>
              </a:defRPr>
            </a:lvl5pPr>
            <a:lvl6pPr marL="4082110" indent="0">
              <a:buNone/>
              <a:defRPr sz="2500">
                <a:solidFill>
                  <a:schemeClr val="tx1">
                    <a:tint val="75000"/>
                  </a:schemeClr>
                </a:solidFill>
              </a:defRPr>
            </a:lvl6pPr>
            <a:lvl7pPr marL="4898532" indent="0">
              <a:buNone/>
              <a:defRPr sz="2500">
                <a:solidFill>
                  <a:schemeClr val="tx1">
                    <a:tint val="75000"/>
                  </a:schemeClr>
                </a:solidFill>
              </a:defRPr>
            </a:lvl7pPr>
            <a:lvl8pPr marL="5714954" indent="0">
              <a:buNone/>
              <a:defRPr sz="2500">
                <a:solidFill>
                  <a:schemeClr val="tx1">
                    <a:tint val="75000"/>
                  </a:schemeClr>
                </a:solidFill>
              </a:defRPr>
            </a:lvl8pPr>
            <a:lvl9pPr marL="6531376" indent="0">
              <a:buNone/>
              <a:defRPr sz="2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2304288"/>
            <a:ext cx="7315200" cy="6885432"/>
          </a:xfrm>
        </p:spPr>
        <p:txBody>
          <a:bodyPr/>
          <a:lstStyle>
            <a:lvl1pPr>
              <a:defRPr sz="5000"/>
            </a:lvl1pPr>
            <a:lvl2pPr>
              <a:defRPr sz="43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8839200" y="2304288"/>
            <a:ext cx="7315200" cy="6885432"/>
          </a:xfrm>
        </p:spPr>
        <p:txBody>
          <a:bodyPr/>
          <a:lstStyle>
            <a:lvl1pPr>
              <a:defRPr sz="5000"/>
            </a:lvl1pPr>
            <a:lvl2pPr>
              <a:defRPr sz="43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4/20/2023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2302670"/>
            <a:ext cx="7315200" cy="959643"/>
          </a:xfrm>
        </p:spPr>
        <p:txBody>
          <a:bodyPr anchor="b">
            <a:noAutofit/>
          </a:bodyPr>
          <a:lstStyle>
            <a:lvl1pPr marL="0" indent="0" algn="ctr">
              <a:buNone/>
              <a:defRPr sz="3600" b="1">
                <a:solidFill>
                  <a:schemeClr val="tx2"/>
                </a:solidFill>
              </a:defRPr>
            </a:lvl1pPr>
            <a:lvl2pPr marL="816422" indent="0">
              <a:buNone/>
              <a:defRPr sz="3600" b="1"/>
            </a:lvl2pPr>
            <a:lvl3pPr marL="1632844" indent="0">
              <a:buNone/>
              <a:defRPr sz="3200" b="1"/>
            </a:lvl3pPr>
            <a:lvl4pPr marL="2449266" indent="0">
              <a:buNone/>
              <a:defRPr sz="2900" b="1"/>
            </a:lvl4pPr>
            <a:lvl5pPr marL="3265688" indent="0">
              <a:buNone/>
              <a:defRPr sz="2900" b="1"/>
            </a:lvl5pPr>
            <a:lvl6pPr marL="4082110" indent="0">
              <a:buNone/>
              <a:defRPr sz="2900" b="1"/>
            </a:lvl6pPr>
            <a:lvl7pPr marL="4898532" indent="0">
              <a:buNone/>
              <a:defRPr sz="2900" b="1"/>
            </a:lvl7pPr>
            <a:lvl8pPr marL="5714954" indent="0">
              <a:buNone/>
              <a:defRPr sz="2900" b="1"/>
            </a:lvl8pPr>
            <a:lvl9pPr marL="6531376" indent="0">
              <a:buNone/>
              <a:defRPr sz="2900" b="1"/>
            </a:lvl9pPr>
          </a:lstStyle>
          <a:p>
            <a:pPr lvl="0"/>
            <a:r>
              <a:rPr lang="en-US" smtClean="0"/>
              <a:t>Click to edit Master text styles</a:t>
            </a:r>
          </a:p>
        </p:txBody>
      </p:sp>
      <p:sp>
        <p:nvSpPr>
          <p:cNvPr id="4" name="Content Placeholder 3"/>
          <p:cNvSpPr>
            <a:spLocks noGrp="1"/>
          </p:cNvSpPr>
          <p:nvPr>
            <p:ph sz="half" idx="2"/>
          </p:nvPr>
        </p:nvSpPr>
        <p:spPr>
          <a:xfrm>
            <a:off x="914400" y="3262313"/>
            <a:ext cx="7315200" cy="5926932"/>
          </a:xfrm>
        </p:spPr>
        <p:txBody>
          <a:bodyPr/>
          <a:lstStyle>
            <a:lvl1pPr>
              <a:defRPr sz="4300"/>
            </a:lvl1pPr>
            <a:lvl2pPr>
              <a:defRPr sz="3600"/>
            </a:lvl2pPr>
            <a:lvl3pPr>
              <a:defRPr sz="32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8839200" y="2302670"/>
            <a:ext cx="7315200" cy="959643"/>
          </a:xfrm>
        </p:spPr>
        <p:txBody>
          <a:bodyPr anchor="b">
            <a:noAutofit/>
          </a:bodyPr>
          <a:lstStyle>
            <a:lvl1pPr marL="0" indent="0" algn="ctr">
              <a:buNone/>
              <a:defRPr sz="3600" b="1">
                <a:solidFill>
                  <a:schemeClr val="tx2"/>
                </a:solidFill>
              </a:defRPr>
            </a:lvl1pPr>
            <a:lvl2pPr marL="816422" indent="0">
              <a:buNone/>
              <a:defRPr sz="3600" b="1"/>
            </a:lvl2pPr>
            <a:lvl3pPr marL="1632844" indent="0">
              <a:buNone/>
              <a:defRPr sz="3200" b="1"/>
            </a:lvl3pPr>
            <a:lvl4pPr marL="2449266" indent="0">
              <a:buNone/>
              <a:defRPr sz="2900" b="1"/>
            </a:lvl4pPr>
            <a:lvl5pPr marL="3265688" indent="0">
              <a:buNone/>
              <a:defRPr sz="2900" b="1"/>
            </a:lvl5pPr>
            <a:lvl6pPr marL="4082110" indent="0">
              <a:buNone/>
              <a:defRPr sz="2900" b="1"/>
            </a:lvl6pPr>
            <a:lvl7pPr marL="4898532" indent="0">
              <a:buNone/>
              <a:defRPr sz="2900" b="1"/>
            </a:lvl7pPr>
            <a:lvl8pPr marL="5714954" indent="0">
              <a:buNone/>
              <a:defRPr sz="2900" b="1"/>
            </a:lvl8pPr>
            <a:lvl9pPr marL="6531376" indent="0">
              <a:buNone/>
              <a:defRPr sz="2900" b="1"/>
            </a:lvl9pPr>
          </a:lstStyle>
          <a:p>
            <a:pPr lvl="0"/>
            <a:r>
              <a:rPr lang="en-US" smtClean="0"/>
              <a:t>Click to edit Master text styles</a:t>
            </a:r>
          </a:p>
        </p:txBody>
      </p:sp>
      <p:sp>
        <p:nvSpPr>
          <p:cNvPr id="6" name="Content Placeholder 5"/>
          <p:cNvSpPr>
            <a:spLocks noGrp="1"/>
          </p:cNvSpPr>
          <p:nvPr>
            <p:ph sz="quarter" idx="4"/>
          </p:nvPr>
        </p:nvSpPr>
        <p:spPr>
          <a:xfrm>
            <a:off x="8839200" y="3262313"/>
            <a:ext cx="7315200" cy="5926932"/>
          </a:xfrm>
        </p:spPr>
        <p:txBody>
          <a:bodyPr/>
          <a:lstStyle>
            <a:lvl1pPr>
              <a:defRPr sz="4300"/>
            </a:lvl1pPr>
            <a:lvl2pPr>
              <a:defRPr sz="3600"/>
            </a:lvl2pPr>
            <a:lvl3pPr>
              <a:defRPr sz="32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8243316"/>
            <a:ext cx="15544800" cy="891540"/>
          </a:xfrm>
        </p:spPr>
        <p:txBody>
          <a:bodyPr anchor="b"/>
          <a:lstStyle>
            <a:lvl1pPr algn="ctr">
              <a:defRPr sz="39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609599" y="9144000"/>
            <a:ext cx="15544802" cy="914400"/>
          </a:xfrm>
        </p:spPr>
        <p:txBody>
          <a:bodyPr>
            <a:normAutofit/>
          </a:bodyPr>
          <a:lstStyle>
            <a:lvl1pPr marL="0" indent="0" algn="ctr">
              <a:buNone/>
              <a:defRPr sz="2900"/>
            </a:lvl1pPr>
            <a:lvl2pPr marL="816422" indent="0">
              <a:buNone/>
              <a:defRPr sz="2100"/>
            </a:lvl2pPr>
            <a:lvl3pPr marL="1632844" indent="0">
              <a:buNone/>
              <a:defRPr sz="1800"/>
            </a:lvl3pPr>
            <a:lvl4pPr marL="2449266" indent="0">
              <a:buNone/>
              <a:defRPr sz="1600"/>
            </a:lvl4pPr>
            <a:lvl5pPr marL="3265688" indent="0">
              <a:buNone/>
              <a:defRPr sz="1600"/>
            </a:lvl5pPr>
            <a:lvl6pPr marL="4082110" indent="0">
              <a:buNone/>
              <a:defRPr sz="1600"/>
            </a:lvl6pPr>
            <a:lvl7pPr marL="4898532" indent="0">
              <a:buNone/>
              <a:defRPr sz="1600"/>
            </a:lvl7pPr>
            <a:lvl8pPr marL="5714954" indent="0">
              <a:buNone/>
              <a:defRPr sz="1600"/>
            </a:lvl8pPr>
            <a:lvl9pPr marL="6531376" indent="0">
              <a:buNone/>
              <a:defRPr sz="1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609600" y="571500"/>
            <a:ext cx="15544800" cy="74142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3504" y="8242917"/>
            <a:ext cx="15544800" cy="891939"/>
          </a:xfrm>
        </p:spPr>
        <p:txBody>
          <a:bodyPr anchor="b"/>
          <a:lstStyle>
            <a:lvl1pPr algn="ctr">
              <a:defRPr sz="39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16916400" cy="8229600"/>
          </a:xfrm>
        </p:spPr>
        <p:txBody>
          <a:bodyPr/>
          <a:lstStyle>
            <a:lvl1pPr marL="0" indent="0">
              <a:buNone/>
              <a:defRPr sz="5700"/>
            </a:lvl1pPr>
            <a:lvl2pPr marL="816422" indent="0">
              <a:buNone/>
              <a:defRPr sz="5000"/>
            </a:lvl2pPr>
            <a:lvl3pPr marL="1632844" indent="0">
              <a:buNone/>
              <a:defRPr sz="4300"/>
            </a:lvl3pPr>
            <a:lvl4pPr marL="2449266" indent="0">
              <a:buNone/>
              <a:defRPr sz="3600"/>
            </a:lvl4pPr>
            <a:lvl5pPr marL="3265688" indent="0">
              <a:buNone/>
              <a:defRPr sz="3600"/>
            </a:lvl5pPr>
            <a:lvl6pPr marL="4082110" indent="0">
              <a:buNone/>
              <a:defRPr sz="3600"/>
            </a:lvl6pPr>
            <a:lvl7pPr marL="4898532" indent="0">
              <a:buNone/>
              <a:defRPr sz="3600"/>
            </a:lvl7pPr>
            <a:lvl8pPr marL="5714954" indent="0">
              <a:buNone/>
              <a:defRPr sz="3600"/>
            </a:lvl8pPr>
            <a:lvl9pPr marL="6531376" indent="0">
              <a:buNone/>
              <a:defRPr sz="3600"/>
            </a:lvl9pPr>
          </a:lstStyle>
          <a:p>
            <a:r>
              <a:rPr lang="en-US" smtClean="0"/>
              <a:t>Click icon to add picture</a:t>
            </a:r>
            <a:endParaRPr lang="en-US" dirty="0"/>
          </a:p>
        </p:txBody>
      </p:sp>
      <p:sp>
        <p:nvSpPr>
          <p:cNvPr id="4" name="Text Placeholder 3"/>
          <p:cNvSpPr>
            <a:spLocks noGrp="1"/>
          </p:cNvSpPr>
          <p:nvPr>
            <p:ph type="body" sz="half" idx="2"/>
          </p:nvPr>
        </p:nvSpPr>
        <p:spPr>
          <a:xfrm>
            <a:off x="603504" y="9144000"/>
            <a:ext cx="15544800" cy="918972"/>
          </a:xfrm>
        </p:spPr>
        <p:txBody>
          <a:bodyPr>
            <a:normAutofit/>
          </a:bodyPr>
          <a:lstStyle>
            <a:lvl1pPr marL="0" indent="0" algn="ctr">
              <a:buNone/>
              <a:defRPr sz="2900"/>
            </a:lvl1pPr>
            <a:lvl2pPr marL="816422" indent="0">
              <a:buNone/>
              <a:defRPr sz="2100"/>
            </a:lvl2pPr>
            <a:lvl3pPr marL="1632844" indent="0">
              <a:buNone/>
              <a:defRPr sz="1800"/>
            </a:lvl3pPr>
            <a:lvl4pPr marL="2449266" indent="0">
              <a:buNone/>
              <a:defRPr sz="1600"/>
            </a:lvl4pPr>
            <a:lvl5pPr marL="3265688" indent="0">
              <a:buNone/>
              <a:defRPr sz="1600"/>
            </a:lvl5pPr>
            <a:lvl6pPr marL="4082110" indent="0">
              <a:buNone/>
              <a:defRPr sz="1600"/>
            </a:lvl6pPr>
            <a:lvl7pPr marL="4898532" indent="0">
              <a:buNone/>
              <a:defRPr sz="1600"/>
            </a:lvl7pPr>
            <a:lvl8pPr marL="5714954" indent="0">
              <a:buNone/>
              <a:defRPr sz="1600"/>
            </a:lvl8pPr>
            <a:lvl9pPr marL="6531376" indent="0">
              <a:buNone/>
              <a:defRPr sz="16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4/20/2023</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411957"/>
            <a:ext cx="15240000" cy="1714500"/>
          </a:xfrm>
          <a:prstGeom prst="rect">
            <a:avLst/>
          </a:prstGeom>
        </p:spPr>
        <p:txBody>
          <a:bodyPr vert="horz" lIns="163284" tIns="81642" rIns="163284" bIns="81642"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400300"/>
            <a:ext cx="15240000" cy="7200900"/>
          </a:xfrm>
          <a:prstGeom prst="rect">
            <a:avLst/>
          </a:prstGeom>
        </p:spPr>
        <p:txBody>
          <a:bodyPr vert="horz" lIns="163284" tIns="81642" rIns="163284" bIns="8164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16916400" y="0"/>
            <a:ext cx="1371600" cy="10287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63284" tIns="81642" rIns="163284" bIns="81642" rtlCol="0" anchor="ctr"/>
          <a:lstStyle/>
          <a:p>
            <a:pPr algn="ctr"/>
            <a:endParaRPr lang="en-US"/>
          </a:p>
        </p:txBody>
      </p:sp>
      <p:sp>
        <p:nvSpPr>
          <p:cNvPr id="8" name="Rectangle 7"/>
          <p:cNvSpPr/>
          <p:nvPr/>
        </p:nvSpPr>
        <p:spPr>
          <a:xfrm>
            <a:off x="16916400" y="8229600"/>
            <a:ext cx="1371600" cy="1028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63284" tIns="81642" rIns="163284" bIns="81642" rtlCol="0" anchor="ctr"/>
          <a:lstStyle/>
          <a:p>
            <a:pPr algn="ctr"/>
            <a:endParaRPr lang="en-US"/>
          </a:p>
        </p:txBody>
      </p:sp>
      <p:sp>
        <p:nvSpPr>
          <p:cNvPr id="6" name="Slide Number Placeholder 5"/>
          <p:cNvSpPr>
            <a:spLocks noGrp="1"/>
          </p:cNvSpPr>
          <p:nvPr>
            <p:ph type="sldNum" sz="quarter" idx="4"/>
          </p:nvPr>
        </p:nvSpPr>
        <p:spPr>
          <a:xfrm>
            <a:off x="17063576" y="8473440"/>
            <a:ext cx="1097280" cy="594360"/>
          </a:xfrm>
          <a:prstGeom prst="bracketPair">
            <a:avLst>
              <a:gd name="adj" fmla="val 17949"/>
            </a:avLst>
          </a:prstGeom>
          <a:ln w="19050">
            <a:solidFill>
              <a:srgbClr val="FFFFFF"/>
            </a:solidFill>
          </a:ln>
        </p:spPr>
        <p:txBody>
          <a:bodyPr vert="horz" lIns="0" tIns="0" rIns="0" bIns="0" rtlCol="0" anchor="ctr"/>
          <a:lstStyle>
            <a:lvl1pPr algn="ctr">
              <a:defRPr sz="3200">
                <a:solidFill>
                  <a:srgbClr val="FFFFFF"/>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rot="16200000">
            <a:off x="15765641" y="5981700"/>
            <a:ext cx="3550922" cy="731520"/>
          </a:xfrm>
          <a:prstGeom prst="rect">
            <a:avLst/>
          </a:prstGeom>
        </p:spPr>
        <p:txBody>
          <a:bodyPr vert="horz" lIns="163284" tIns="81642" rIns="163284" bIns="81642" rtlCol="0" anchor="ctr"/>
          <a:lstStyle>
            <a:lvl1pPr algn="r">
              <a:defRPr sz="2100">
                <a:solidFill>
                  <a:schemeClr val="bg2"/>
                </a:solidFill>
              </a:defRPr>
            </a:lvl1pPr>
          </a:lstStyle>
          <a:p>
            <a:endParaRPr lang="en-US"/>
          </a:p>
        </p:txBody>
      </p:sp>
      <p:sp>
        <p:nvSpPr>
          <p:cNvPr id="4" name="Date Placeholder 3"/>
          <p:cNvSpPr>
            <a:spLocks noGrp="1"/>
          </p:cNvSpPr>
          <p:nvPr>
            <p:ph type="dt" sz="half" idx="2"/>
          </p:nvPr>
        </p:nvSpPr>
        <p:spPr>
          <a:xfrm rot="16200000">
            <a:off x="15712303" y="2377440"/>
            <a:ext cx="3657599" cy="731520"/>
          </a:xfrm>
          <a:prstGeom prst="rect">
            <a:avLst/>
          </a:prstGeom>
        </p:spPr>
        <p:txBody>
          <a:bodyPr vert="horz" lIns="163284" tIns="81642" rIns="163284" bIns="81642" rtlCol="0" anchor="ctr"/>
          <a:lstStyle>
            <a:lvl1pPr algn="l">
              <a:defRPr sz="2100">
                <a:solidFill>
                  <a:schemeClr val="bg2"/>
                </a:solidFill>
              </a:defRPr>
            </a:lvl1pPr>
          </a:lstStyle>
          <a:p>
            <a:fld id="{1D8BD707-D9CF-40AE-B4C6-C98DA3205C09}" type="datetimeFigureOut">
              <a:rPr lang="en-US" smtClean="0"/>
              <a:pPr/>
              <a:t>4/20/2023</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632844" rtl="0" eaLnBrk="1" latinLnBrk="0" hangingPunct="1">
        <a:spcBef>
          <a:spcPct val="0"/>
        </a:spcBef>
        <a:buNone/>
        <a:defRPr sz="8200" kern="1200" cap="none" spc="-179" baseline="0">
          <a:ln>
            <a:noFill/>
          </a:ln>
          <a:solidFill>
            <a:schemeClr val="tx2"/>
          </a:solidFill>
          <a:effectLst/>
          <a:latin typeface="+mj-lt"/>
          <a:ea typeface="+mj-ea"/>
          <a:cs typeface="+mj-cs"/>
        </a:defRPr>
      </a:lvl1pPr>
    </p:titleStyle>
    <p:bodyStyle>
      <a:lvl1pPr marL="612317" indent="-408211" algn="l" defTabSz="1632844" rtl="0" eaLnBrk="1" latinLnBrk="0" hangingPunct="1">
        <a:spcBef>
          <a:spcPct val="20000"/>
        </a:spcBef>
        <a:buClr>
          <a:schemeClr val="accent1"/>
        </a:buClr>
        <a:buFont typeface="Arial" pitchFamily="34" charset="0"/>
        <a:buChar char="•"/>
        <a:defRPr sz="3900" kern="1200">
          <a:solidFill>
            <a:schemeClr val="tx1"/>
          </a:solidFill>
          <a:latin typeface="+mn-lt"/>
          <a:ea typeface="+mn-ea"/>
          <a:cs typeface="+mn-cs"/>
        </a:defRPr>
      </a:lvl1pPr>
      <a:lvl2pPr marL="1142991" indent="-408211" algn="l" defTabSz="1632844" rtl="0" eaLnBrk="1" latinLnBrk="0" hangingPunct="1">
        <a:spcBef>
          <a:spcPct val="20000"/>
        </a:spcBef>
        <a:buClr>
          <a:schemeClr val="accent2"/>
        </a:buClr>
        <a:buFont typeface="Arial" pitchFamily="34" charset="0"/>
        <a:buChar char="•"/>
        <a:defRPr sz="3600" kern="1200">
          <a:solidFill>
            <a:schemeClr val="tx1"/>
          </a:solidFill>
          <a:latin typeface="+mn-lt"/>
          <a:ea typeface="+mn-ea"/>
          <a:cs typeface="+mn-cs"/>
        </a:defRPr>
      </a:lvl2pPr>
      <a:lvl3pPr marL="1796128" indent="-408211" algn="l" defTabSz="1632844" rtl="0" eaLnBrk="1" latinLnBrk="0" hangingPunct="1">
        <a:spcBef>
          <a:spcPct val="20000"/>
        </a:spcBef>
        <a:buClr>
          <a:schemeClr val="accent3"/>
        </a:buClr>
        <a:buFont typeface="Arial" pitchFamily="34" charset="0"/>
        <a:buChar char="•"/>
        <a:defRPr sz="3200" kern="1200">
          <a:solidFill>
            <a:schemeClr val="tx1"/>
          </a:solidFill>
          <a:latin typeface="+mn-lt"/>
          <a:ea typeface="+mn-ea"/>
          <a:cs typeface="+mn-cs"/>
        </a:defRPr>
      </a:lvl3pPr>
      <a:lvl4pPr marL="2285982" indent="-408211" algn="l" defTabSz="1632844" rtl="0" eaLnBrk="1" latinLnBrk="0" hangingPunct="1">
        <a:spcBef>
          <a:spcPct val="20000"/>
        </a:spcBef>
        <a:buClr>
          <a:schemeClr val="accent4"/>
        </a:buClr>
        <a:buFont typeface="Arial" pitchFamily="34" charset="0"/>
        <a:buChar char="•"/>
        <a:defRPr sz="2900" kern="1200">
          <a:solidFill>
            <a:schemeClr val="tx1"/>
          </a:solidFill>
          <a:latin typeface="+mn-lt"/>
          <a:ea typeface="+mn-ea"/>
          <a:cs typeface="+mn-cs"/>
        </a:defRPr>
      </a:lvl4pPr>
      <a:lvl5pPr marL="2775835" indent="-408211" algn="l" defTabSz="1632844" rtl="0" eaLnBrk="1" latinLnBrk="0" hangingPunct="1">
        <a:spcBef>
          <a:spcPct val="20000"/>
        </a:spcBef>
        <a:buClr>
          <a:schemeClr val="accent5"/>
        </a:buClr>
        <a:buFont typeface="Arial" pitchFamily="34" charset="0"/>
        <a:buChar char="•"/>
        <a:defRPr sz="2500" kern="1200" baseline="0">
          <a:solidFill>
            <a:schemeClr val="tx1"/>
          </a:solidFill>
          <a:latin typeface="+mn-lt"/>
          <a:ea typeface="+mn-ea"/>
          <a:cs typeface="+mn-cs"/>
        </a:defRPr>
      </a:lvl5pPr>
      <a:lvl6pPr marL="3102404" indent="-326569" algn="l" defTabSz="1632844" rtl="0" eaLnBrk="1" latinLnBrk="0" hangingPunct="1">
        <a:spcBef>
          <a:spcPct val="20000"/>
        </a:spcBef>
        <a:buClr>
          <a:schemeClr val="accent1"/>
        </a:buClr>
        <a:buFont typeface="Arial" pitchFamily="34" charset="0"/>
        <a:buChar char="•"/>
        <a:defRPr sz="2500" kern="1200" baseline="0">
          <a:solidFill>
            <a:schemeClr val="tx1"/>
          </a:solidFill>
          <a:latin typeface="+mn-lt"/>
          <a:ea typeface="+mn-ea"/>
          <a:cs typeface="+mn-cs"/>
        </a:defRPr>
      </a:lvl6pPr>
      <a:lvl7pPr marL="3428973" indent="-326569" algn="l" defTabSz="1632844" rtl="0" eaLnBrk="1" latinLnBrk="0" hangingPunct="1">
        <a:spcBef>
          <a:spcPct val="20000"/>
        </a:spcBef>
        <a:buClr>
          <a:schemeClr val="accent2"/>
        </a:buClr>
        <a:buFont typeface="Arial" pitchFamily="34" charset="0"/>
        <a:buChar char="•"/>
        <a:defRPr sz="2500" kern="1200">
          <a:solidFill>
            <a:schemeClr val="tx1"/>
          </a:solidFill>
          <a:latin typeface="+mn-lt"/>
          <a:ea typeface="+mn-ea"/>
          <a:cs typeface="+mn-cs"/>
        </a:defRPr>
      </a:lvl7pPr>
      <a:lvl8pPr marL="3755541" indent="-326569" algn="l" defTabSz="1632844" rtl="0" eaLnBrk="1" latinLnBrk="0" hangingPunct="1">
        <a:spcBef>
          <a:spcPct val="20000"/>
        </a:spcBef>
        <a:buClr>
          <a:schemeClr val="accent3"/>
        </a:buClr>
        <a:buFont typeface="Arial" pitchFamily="34" charset="0"/>
        <a:buChar char="•"/>
        <a:defRPr sz="2500" kern="1200">
          <a:solidFill>
            <a:schemeClr val="tx1"/>
          </a:solidFill>
          <a:latin typeface="+mn-lt"/>
          <a:ea typeface="+mn-ea"/>
          <a:cs typeface="+mn-cs"/>
        </a:defRPr>
      </a:lvl8pPr>
      <a:lvl9pPr marL="4082110" indent="-326569" algn="l" defTabSz="1632844" rtl="0" eaLnBrk="1" latinLnBrk="0" hangingPunct="1">
        <a:spcBef>
          <a:spcPct val="20000"/>
        </a:spcBef>
        <a:buClr>
          <a:schemeClr val="accent4"/>
        </a:buClr>
        <a:buFont typeface="Arial" pitchFamily="34" charset="0"/>
        <a:buChar char="•"/>
        <a:defRPr sz="2500" kern="1200">
          <a:solidFill>
            <a:schemeClr val="tx1"/>
          </a:solidFill>
          <a:latin typeface="+mn-lt"/>
          <a:ea typeface="+mn-ea"/>
          <a:cs typeface="+mn-cs"/>
        </a:defRPr>
      </a:lvl9pPr>
    </p:bodyStyle>
    <p:otherStyle>
      <a:defPPr>
        <a:defRPr lang="en-US"/>
      </a:defPPr>
      <a:lvl1pPr marL="0" algn="l" defTabSz="1632844" rtl="0" eaLnBrk="1" latinLnBrk="0" hangingPunct="1">
        <a:defRPr sz="3200" kern="1200">
          <a:solidFill>
            <a:schemeClr val="tx1"/>
          </a:solidFill>
          <a:latin typeface="+mn-lt"/>
          <a:ea typeface="+mn-ea"/>
          <a:cs typeface="+mn-cs"/>
        </a:defRPr>
      </a:lvl1pPr>
      <a:lvl2pPr marL="816422" algn="l" defTabSz="1632844" rtl="0" eaLnBrk="1" latinLnBrk="0" hangingPunct="1">
        <a:defRPr sz="3200" kern="1200">
          <a:solidFill>
            <a:schemeClr val="tx1"/>
          </a:solidFill>
          <a:latin typeface="+mn-lt"/>
          <a:ea typeface="+mn-ea"/>
          <a:cs typeface="+mn-cs"/>
        </a:defRPr>
      </a:lvl2pPr>
      <a:lvl3pPr marL="1632844" algn="l" defTabSz="1632844" rtl="0" eaLnBrk="1" latinLnBrk="0" hangingPunct="1">
        <a:defRPr sz="3200" kern="1200">
          <a:solidFill>
            <a:schemeClr val="tx1"/>
          </a:solidFill>
          <a:latin typeface="+mn-lt"/>
          <a:ea typeface="+mn-ea"/>
          <a:cs typeface="+mn-cs"/>
        </a:defRPr>
      </a:lvl3pPr>
      <a:lvl4pPr marL="2449266" algn="l" defTabSz="1632844" rtl="0" eaLnBrk="1" latinLnBrk="0" hangingPunct="1">
        <a:defRPr sz="3200" kern="1200">
          <a:solidFill>
            <a:schemeClr val="tx1"/>
          </a:solidFill>
          <a:latin typeface="+mn-lt"/>
          <a:ea typeface="+mn-ea"/>
          <a:cs typeface="+mn-cs"/>
        </a:defRPr>
      </a:lvl4pPr>
      <a:lvl5pPr marL="3265688" algn="l" defTabSz="1632844" rtl="0" eaLnBrk="1" latinLnBrk="0" hangingPunct="1">
        <a:defRPr sz="3200" kern="1200">
          <a:solidFill>
            <a:schemeClr val="tx1"/>
          </a:solidFill>
          <a:latin typeface="+mn-lt"/>
          <a:ea typeface="+mn-ea"/>
          <a:cs typeface="+mn-cs"/>
        </a:defRPr>
      </a:lvl5pPr>
      <a:lvl6pPr marL="4082110" algn="l" defTabSz="1632844" rtl="0" eaLnBrk="1" latinLnBrk="0" hangingPunct="1">
        <a:defRPr sz="3200" kern="1200">
          <a:solidFill>
            <a:schemeClr val="tx1"/>
          </a:solidFill>
          <a:latin typeface="+mn-lt"/>
          <a:ea typeface="+mn-ea"/>
          <a:cs typeface="+mn-cs"/>
        </a:defRPr>
      </a:lvl6pPr>
      <a:lvl7pPr marL="4898532" algn="l" defTabSz="1632844" rtl="0" eaLnBrk="1" latinLnBrk="0" hangingPunct="1">
        <a:defRPr sz="3200" kern="1200">
          <a:solidFill>
            <a:schemeClr val="tx1"/>
          </a:solidFill>
          <a:latin typeface="+mn-lt"/>
          <a:ea typeface="+mn-ea"/>
          <a:cs typeface="+mn-cs"/>
        </a:defRPr>
      </a:lvl7pPr>
      <a:lvl8pPr marL="5714954" algn="l" defTabSz="1632844" rtl="0" eaLnBrk="1" latinLnBrk="0" hangingPunct="1">
        <a:defRPr sz="3200" kern="1200">
          <a:solidFill>
            <a:schemeClr val="tx1"/>
          </a:solidFill>
          <a:latin typeface="+mn-lt"/>
          <a:ea typeface="+mn-ea"/>
          <a:cs typeface="+mn-cs"/>
        </a:defRPr>
      </a:lvl8pPr>
      <a:lvl9pPr marL="6531376" algn="l" defTabSz="1632844"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jp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jp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4.jpeg"/><Relationship Id="rId4" Type="http://schemas.openxmlformats.org/officeDocument/2006/relationships/image" Target="../media/image3.svg"/></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5.jpeg"/><Relationship Id="rId4" Type="http://schemas.openxmlformats.org/officeDocument/2006/relationships/image" Target="../media/image3.svg"/></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6.jpeg"/><Relationship Id="rId4" Type="http://schemas.openxmlformats.org/officeDocument/2006/relationships/image" Target="../media/image3.svg"/></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7.jpeg"/><Relationship Id="rId4" Type="http://schemas.openxmlformats.org/officeDocument/2006/relationships/image" Target="../media/image3.svg"/></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8.jpe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9.jpeg"/><Relationship Id="rId4" Type="http://schemas.openxmlformats.org/officeDocument/2006/relationships/image" Target="../media/image3.svg"/></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3.svg"/></Relationships>
</file>

<file path=ppt/slides/_rels/slide23.xml.rels><?xml version="1.0" encoding="UTF-8" standalone="yes"?>
<Relationships xmlns="http://schemas.openxmlformats.org/package/2006/relationships"><Relationship Id="rId8" Type="http://schemas.openxmlformats.org/officeDocument/2006/relationships/hyperlink" Target="https://www.geeksforgeeks.org/introduction-to-markdown/" TargetMode="External"/><Relationship Id="rId7" Type="http://schemas.openxmlformats.org/officeDocument/2006/relationships/hyperlink" Target="https://www.digitalocean.com/community/tutorials/how-to-use-python-markdown-to-convert-markdown-text-to-html" TargetMode="Externa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hyperlink" Target="https://www.w3schools.com/html/html_css.asp" TargetMode="External"/><Relationship Id="rId5" Type="http://schemas.openxmlformats.org/officeDocument/2006/relationships/hyperlink" Target="https://www.geeksforgeeks.org/django-tutorial/" TargetMode="External"/><Relationship Id="rId4" Type="http://schemas.openxmlformats.org/officeDocument/2006/relationships/image" Target="../media/image3.svg"/><Relationship Id="rId9" Type="http://schemas.openxmlformats.org/officeDocument/2006/relationships/hyperlink" Target="https://www.tutorialspoint.com/grav/grav_markdown_syntax.ht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12"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Layout" Target="../slideLayouts/slideLayout7.xml"/><Relationship Id="rId11" Type="http://schemas.openxmlformats.org/officeDocument/2006/relationships/image" Target="../media/image13.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8.jpg"/><Relationship Id="rId4" Type="http://schemas.openxmlformats.org/officeDocument/2006/relationships/image" Target="../media/image3.sv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g"/><Relationship Id="rId1" Type="http://schemas.openxmlformats.org/officeDocument/2006/relationships/slideLayout" Target="../slideLayouts/slideLayout7.xml"/><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0" y="0"/>
            <a:ext cx="18288000" cy="10287000"/>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rot="7659121">
            <a:off x="15091031" y="5585714"/>
            <a:ext cx="7629294" cy="7828566"/>
          </a:xfrm>
          <a:prstGeom prst="rect">
            <a:avLst/>
          </a:prstGeom>
        </p:spPr>
      </p:pic>
      <p:pic>
        <p:nvPicPr>
          <p:cNvPr id="4" name="Picture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258071" y="-4629150"/>
            <a:ext cx="9022634" cy="9258300"/>
          </a:xfrm>
          <a:prstGeom prst="rect">
            <a:avLst/>
          </a:prstGeom>
        </p:spPr>
      </p:pic>
      <p:grpSp>
        <p:nvGrpSpPr>
          <p:cNvPr id="5" name="Group 5"/>
          <p:cNvGrpSpPr/>
          <p:nvPr/>
        </p:nvGrpSpPr>
        <p:grpSpPr>
          <a:xfrm>
            <a:off x="4236347" y="3202251"/>
            <a:ext cx="9815307" cy="4208864"/>
            <a:chOff x="0" y="0"/>
            <a:chExt cx="1895495" cy="812800"/>
          </a:xfrm>
        </p:grpSpPr>
        <p:sp>
          <p:nvSpPr>
            <p:cNvPr id="6" name="Freeform 6"/>
            <p:cNvSpPr/>
            <p:nvPr/>
          </p:nvSpPr>
          <p:spPr>
            <a:xfrm>
              <a:off x="0" y="0"/>
              <a:ext cx="1895495" cy="812800"/>
            </a:xfrm>
            <a:custGeom>
              <a:avLst/>
              <a:gdLst/>
              <a:ahLst/>
              <a:cxnLst/>
              <a:rect l="l" t="t" r="r" b="b"/>
              <a:pathLst>
                <a:path w="1895495" h="812800">
                  <a:moveTo>
                    <a:pt x="0" y="0"/>
                  </a:moveTo>
                  <a:lnTo>
                    <a:pt x="1895495" y="0"/>
                  </a:lnTo>
                  <a:lnTo>
                    <a:pt x="1895495" y="812800"/>
                  </a:lnTo>
                  <a:lnTo>
                    <a:pt x="0" y="812800"/>
                  </a:lnTo>
                  <a:close/>
                </a:path>
              </a:pathLst>
            </a:custGeom>
            <a:solidFill>
              <a:srgbClr val="000000">
                <a:alpha val="0"/>
              </a:srgbClr>
            </a:solidFill>
            <a:ln w="38100">
              <a:solidFill>
                <a:srgbClr val="000000"/>
              </a:solidFill>
            </a:ln>
          </p:spPr>
        </p:sp>
        <p:sp>
          <p:nvSpPr>
            <p:cNvPr id="7" name="TextBox 7"/>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8" name="TextBox 8"/>
          <p:cNvSpPr txBox="1"/>
          <p:nvPr/>
        </p:nvSpPr>
        <p:spPr>
          <a:xfrm>
            <a:off x="4236347" y="4348786"/>
            <a:ext cx="9815307" cy="2766455"/>
          </a:xfrm>
          <a:prstGeom prst="rect">
            <a:avLst/>
          </a:prstGeom>
        </p:spPr>
        <p:txBody>
          <a:bodyPr lIns="0" tIns="0" rIns="0" bIns="0" rtlCol="0" anchor="t">
            <a:spAutoFit/>
          </a:bodyPr>
          <a:lstStyle/>
          <a:p>
            <a:pPr algn="ctr">
              <a:lnSpc>
                <a:spcPts val="22684"/>
              </a:lnSpc>
            </a:pPr>
            <a:r>
              <a:rPr lang="en-US" sz="16437" spc="1610" dirty="0" err="1" smtClean="0">
                <a:solidFill>
                  <a:srgbClr val="231F20"/>
                </a:solidFill>
                <a:latin typeface="Oswald"/>
              </a:rPr>
              <a:t>WikiPy</a:t>
            </a:r>
            <a:endParaRPr lang="en-US" sz="16437" spc="1610" dirty="0">
              <a:solidFill>
                <a:srgbClr val="231F20"/>
              </a:solidFill>
              <a:latin typeface="Oswald"/>
            </a:endParaRPr>
          </a:p>
        </p:txBody>
      </p:sp>
      <p:sp>
        <p:nvSpPr>
          <p:cNvPr id="9" name="TextBox 9"/>
          <p:cNvSpPr txBox="1"/>
          <p:nvPr/>
        </p:nvSpPr>
        <p:spPr>
          <a:xfrm>
            <a:off x="4236347" y="3438109"/>
            <a:ext cx="9815307" cy="1186902"/>
          </a:xfrm>
          <a:prstGeom prst="rect">
            <a:avLst/>
          </a:prstGeom>
        </p:spPr>
        <p:txBody>
          <a:bodyPr lIns="0" tIns="0" rIns="0" bIns="0" rtlCol="0" anchor="t">
            <a:spAutoFit/>
          </a:bodyPr>
          <a:lstStyle/>
          <a:p>
            <a:pPr algn="ctr">
              <a:lnSpc>
                <a:spcPts val="9748"/>
              </a:lnSpc>
            </a:pPr>
            <a:r>
              <a:rPr lang="en-US" sz="7063" spc="692">
                <a:solidFill>
                  <a:srgbClr val="231F20"/>
                </a:solidFill>
                <a:latin typeface="Oswald"/>
              </a:rPr>
              <a:t>PYTHON PROJECT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3"/>
          <p:cNvSpPr txBox="1"/>
          <p:nvPr/>
        </p:nvSpPr>
        <p:spPr>
          <a:xfrm>
            <a:off x="1600200" y="864359"/>
            <a:ext cx="14020800" cy="1543371"/>
          </a:xfrm>
          <a:prstGeom prst="rect">
            <a:avLst/>
          </a:prstGeom>
        </p:spPr>
        <p:txBody>
          <a:bodyPr wrap="square" lIns="0" tIns="0" rIns="0" bIns="0" rtlCol="0" anchor="t">
            <a:spAutoFit/>
          </a:bodyPr>
          <a:lstStyle/>
          <a:p>
            <a:pPr>
              <a:lnSpc>
                <a:spcPts val="13774"/>
              </a:lnSpc>
            </a:pPr>
            <a:r>
              <a:rPr lang="en-US" sz="7200" spc="978" dirty="0" smtClean="0">
                <a:solidFill>
                  <a:srgbClr val="231F20"/>
                </a:solidFill>
                <a:latin typeface="Oswald Bold"/>
              </a:rPr>
              <a:t>TECHNICAL OVERVIEW</a:t>
            </a:r>
            <a:endParaRPr lang="en-US" sz="7200" spc="978" dirty="0">
              <a:solidFill>
                <a:srgbClr val="231F20"/>
              </a:solidFill>
              <a:latin typeface="Oswald Bold"/>
            </a:endParaRPr>
          </a:p>
        </p:txBody>
      </p:sp>
      <p:sp>
        <p:nvSpPr>
          <p:cNvPr id="5" name="TextBox 4"/>
          <p:cNvSpPr txBox="1"/>
          <p:nvPr/>
        </p:nvSpPr>
        <p:spPr>
          <a:xfrm>
            <a:off x="1447800" y="4028016"/>
            <a:ext cx="5410200" cy="3477875"/>
          </a:xfrm>
          <a:prstGeom prst="rect">
            <a:avLst/>
          </a:prstGeom>
          <a:noFill/>
        </p:spPr>
        <p:txBody>
          <a:bodyPr wrap="square" rtlCol="0">
            <a:spAutoFit/>
          </a:bodyPr>
          <a:lstStyle/>
          <a:p>
            <a:pPr marL="571500" indent="-571500">
              <a:buFont typeface="Wingdings" pitchFamily="2" charset="2"/>
              <a:buChar char="Ø"/>
            </a:pPr>
            <a:r>
              <a:rPr lang="en-US" sz="4400" dirty="0">
                <a:solidFill>
                  <a:schemeClr val="tx1">
                    <a:alpha val="80000"/>
                  </a:schemeClr>
                </a:solidFill>
              </a:rPr>
              <a:t>We had to add a get entries function to get the entries that we have entered.</a:t>
            </a:r>
          </a:p>
          <a:p>
            <a:endParaRPr lang="en-US" sz="4400" dirty="0"/>
          </a:p>
        </p:txBody>
      </p:sp>
      <p:pic>
        <p:nvPicPr>
          <p:cNvPr id="6" name="Picture 5" descr="Text&#10;&#10;Description automatically generated">
            <a:extLst>
              <a:ext uri="{FF2B5EF4-FFF2-40B4-BE49-F238E27FC236}">
                <a16:creationId xmlns:a16="http://schemas.microsoft.com/office/drawing/2014/main" xmlns="" id="{C97FB207-C61B-17E4-FB4F-012ED595FD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2705100"/>
            <a:ext cx="9601200" cy="6172200"/>
          </a:xfrm>
          <a:prstGeom prst="rect">
            <a:avLst/>
          </a:prstGeom>
        </p:spPr>
      </p:pic>
      <p:sp>
        <p:nvSpPr>
          <p:cNvPr id="9" name="TextBox 8"/>
          <p:cNvSpPr txBox="1"/>
          <p:nvPr/>
        </p:nvSpPr>
        <p:spPr>
          <a:xfrm>
            <a:off x="1922318" y="3282821"/>
            <a:ext cx="5410200" cy="769441"/>
          </a:xfrm>
          <a:prstGeom prst="rect">
            <a:avLst/>
          </a:prstGeom>
          <a:noFill/>
        </p:spPr>
        <p:txBody>
          <a:bodyPr wrap="square" rtlCol="0">
            <a:spAutoFit/>
          </a:bodyPr>
          <a:lstStyle/>
          <a:p>
            <a:r>
              <a:rPr lang="en-US" sz="4400" b="1" dirty="0" smtClean="0">
                <a:solidFill>
                  <a:schemeClr val="tx1">
                    <a:alpha val="80000"/>
                  </a:schemeClr>
                </a:solidFill>
              </a:rPr>
              <a:t>GET ENTRY FUNCTION</a:t>
            </a:r>
            <a:endParaRPr lang="en-US" sz="4400" b="1" dirty="0">
              <a:solidFill>
                <a:schemeClr val="tx1">
                  <a:alpha val="80000"/>
                </a:schemeClr>
              </a:solidFill>
            </a:endParaRPr>
          </a:p>
        </p:txBody>
      </p:sp>
      <p:pic>
        <p:nvPicPr>
          <p:cNvPr id="10" name="Picture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187995" y="6645349"/>
            <a:ext cx="7616557" cy="7815497"/>
          </a:xfrm>
          <a:prstGeom prst="rect">
            <a:avLst/>
          </a:prstGeom>
        </p:spPr>
      </p:pic>
    </p:spTree>
    <p:extLst>
      <p:ext uri="{BB962C8B-B14F-4D97-AF65-F5344CB8AC3E}">
        <p14:creationId xmlns:p14="http://schemas.microsoft.com/office/powerpoint/2010/main" val="12278380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3"/>
          <p:cNvSpPr txBox="1"/>
          <p:nvPr/>
        </p:nvSpPr>
        <p:spPr>
          <a:xfrm>
            <a:off x="1600200" y="864359"/>
            <a:ext cx="14020800" cy="1543371"/>
          </a:xfrm>
          <a:prstGeom prst="rect">
            <a:avLst/>
          </a:prstGeom>
        </p:spPr>
        <p:txBody>
          <a:bodyPr wrap="square" lIns="0" tIns="0" rIns="0" bIns="0" rtlCol="0" anchor="t">
            <a:spAutoFit/>
          </a:bodyPr>
          <a:lstStyle/>
          <a:p>
            <a:pPr>
              <a:lnSpc>
                <a:spcPts val="13774"/>
              </a:lnSpc>
            </a:pPr>
            <a:r>
              <a:rPr lang="en-US" sz="7200" spc="978" dirty="0" smtClean="0">
                <a:solidFill>
                  <a:srgbClr val="231F20"/>
                </a:solidFill>
                <a:latin typeface="Oswald Bold"/>
              </a:rPr>
              <a:t>TECHNICAL OVERVIEW</a:t>
            </a:r>
            <a:endParaRPr lang="en-US" sz="7200" spc="978" dirty="0">
              <a:solidFill>
                <a:srgbClr val="231F20"/>
              </a:solidFill>
              <a:latin typeface="Oswald Bold"/>
            </a:endParaRPr>
          </a:p>
        </p:txBody>
      </p:sp>
      <p:sp>
        <p:nvSpPr>
          <p:cNvPr id="5" name="TextBox 4"/>
          <p:cNvSpPr txBox="1"/>
          <p:nvPr/>
        </p:nvSpPr>
        <p:spPr>
          <a:xfrm>
            <a:off x="1295400" y="4273808"/>
            <a:ext cx="5410200" cy="4832092"/>
          </a:xfrm>
          <a:prstGeom prst="rect">
            <a:avLst/>
          </a:prstGeom>
          <a:noFill/>
        </p:spPr>
        <p:txBody>
          <a:bodyPr wrap="square" rtlCol="0">
            <a:spAutoFit/>
          </a:bodyPr>
          <a:lstStyle/>
          <a:p>
            <a:pPr marL="571500" indent="-571500" algn="just">
              <a:buFont typeface="Wingdings" pitchFamily="2" charset="2"/>
              <a:buChar char="Ø"/>
            </a:pPr>
            <a:r>
              <a:rPr lang="en-US" sz="4400" dirty="0">
                <a:solidFill>
                  <a:schemeClr val="tx1">
                    <a:alpha val="80000"/>
                  </a:schemeClr>
                </a:solidFill>
              </a:rPr>
              <a:t>In this section we had to make a indexing.</a:t>
            </a:r>
          </a:p>
          <a:p>
            <a:pPr marL="571500" indent="-571500" algn="just">
              <a:buFont typeface="Wingdings" pitchFamily="2" charset="2"/>
              <a:buChar char="Ø"/>
            </a:pPr>
            <a:r>
              <a:rPr lang="en-US" sz="4400" dirty="0">
                <a:solidFill>
                  <a:schemeClr val="tx1">
                    <a:alpha val="80000"/>
                  </a:schemeClr>
                </a:solidFill>
              </a:rPr>
              <a:t>This was our most important part as it would save the markdown file</a:t>
            </a:r>
            <a:r>
              <a:rPr lang="en-US" sz="4400" dirty="0" smtClean="0">
                <a:solidFill>
                  <a:schemeClr val="tx1">
                    <a:alpha val="80000"/>
                  </a:schemeClr>
                </a:solidFill>
              </a:rPr>
              <a:t>.</a:t>
            </a:r>
            <a:endParaRPr lang="en-US" sz="4400" dirty="0">
              <a:solidFill>
                <a:schemeClr val="tx1">
                  <a:alpha val="80000"/>
                </a:schemeClr>
              </a:solidFill>
            </a:endParaRPr>
          </a:p>
        </p:txBody>
      </p:sp>
      <p:pic>
        <p:nvPicPr>
          <p:cNvPr id="8" name="Picture 7" descr="Text&#10;&#10;Description automatically generated">
            <a:extLst>
              <a:ext uri="{FF2B5EF4-FFF2-40B4-BE49-F238E27FC236}">
                <a16:creationId xmlns:a16="http://schemas.microsoft.com/office/drawing/2014/main" xmlns="" id="{D8F43800-018C-46BC-DDEE-E4C5956AFB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800" y="2781300"/>
            <a:ext cx="9220200" cy="6324600"/>
          </a:xfrm>
          <a:prstGeom prst="rect">
            <a:avLst/>
          </a:prstGeom>
        </p:spPr>
      </p:pic>
      <p:sp>
        <p:nvSpPr>
          <p:cNvPr id="2" name="TextBox 1"/>
          <p:cNvSpPr txBox="1"/>
          <p:nvPr/>
        </p:nvSpPr>
        <p:spPr>
          <a:xfrm>
            <a:off x="1905000" y="3238500"/>
            <a:ext cx="4800600" cy="769441"/>
          </a:xfrm>
          <a:prstGeom prst="rect">
            <a:avLst/>
          </a:prstGeom>
          <a:noFill/>
        </p:spPr>
        <p:txBody>
          <a:bodyPr wrap="square" rtlCol="0">
            <a:spAutoFit/>
          </a:bodyPr>
          <a:lstStyle/>
          <a:p>
            <a:r>
              <a:rPr lang="en-US" sz="4400" b="1" dirty="0" smtClean="0"/>
              <a:t>MARKDOWN FILE</a:t>
            </a:r>
            <a:endParaRPr lang="en-US" sz="4400" b="1" dirty="0"/>
          </a:p>
        </p:txBody>
      </p:sp>
      <p:pic>
        <p:nvPicPr>
          <p:cNvPr id="9" name="Picture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180907" y="7353300"/>
            <a:ext cx="7616557" cy="7815497"/>
          </a:xfrm>
          <a:prstGeom prst="rect">
            <a:avLst/>
          </a:prstGeom>
        </p:spPr>
      </p:pic>
    </p:spTree>
    <p:extLst>
      <p:ext uri="{BB962C8B-B14F-4D97-AF65-F5344CB8AC3E}">
        <p14:creationId xmlns:p14="http://schemas.microsoft.com/office/powerpoint/2010/main" val="42494282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3"/>
          <p:cNvSpPr txBox="1"/>
          <p:nvPr/>
        </p:nvSpPr>
        <p:spPr>
          <a:xfrm>
            <a:off x="1600200" y="864359"/>
            <a:ext cx="14020800" cy="1543371"/>
          </a:xfrm>
          <a:prstGeom prst="rect">
            <a:avLst/>
          </a:prstGeom>
        </p:spPr>
        <p:txBody>
          <a:bodyPr wrap="square" lIns="0" tIns="0" rIns="0" bIns="0" rtlCol="0" anchor="t">
            <a:spAutoFit/>
          </a:bodyPr>
          <a:lstStyle/>
          <a:p>
            <a:pPr>
              <a:lnSpc>
                <a:spcPts val="13774"/>
              </a:lnSpc>
            </a:pPr>
            <a:r>
              <a:rPr lang="en-US" sz="7200" spc="978" dirty="0" smtClean="0">
                <a:solidFill>
                  <a:srgbClr val="231F20"/>
                </a:solidFill>
                <a:latin typeface="Oswald Bold"/>
              </a:rPr>
              <a:t>TECHNICAL OVERVIEW</a:t>
            </a:r>
            <a:endParaRPr lang="en-US" sz="7200" spc="978" dirty="0">
              <a:solidFill>
                <a:srgbClr val="231F20"/>
              </a:solidFill>
              <a:latin typeface="Oswald Bold"/>
            </a:endParaRPr>
          </a:p>
        </p:txBody>
      </p:sp>
      <p:sp>
        <p:nvSpPr>
          <p:cNvPr id="5" name="TextBox 4"/>
          <p:cNvSpPr txBox="1"/>
          <p:nvPr/>
        </p:nvSpPr>
        <p:spPr>
          <a:xfrm>
            <a:off x="1371600" y="4325258"/>
            <a:ext cx="5410200" cy="2800767"/>
          </a:xfrm>
          <a:prstGeom prst="rect">
            <a:avLst/>
          </a:prstGeom>
          <a:noFill/>
        </p:spPr>
        <p:txBody>
          <a:bodyPr wrap="square" rtlCol="0">
            <a:spAutoFit/>
          </a:bodyPr>
          <a:lstStyle/>
          <a:p>
            <a:pPr marL="571500" indent="-571500" algn="just">
              <a:buFont typeface="Wingdings" pitchFamily="2" charset="2"/>
              <a:buChar char="Ø"/>
            </a:pPr>
            <a:r>
              <a:rPr lang="en-US" sz="4400" dirty="0"/>
              <a:t>This part was used for getting a search option and random page opener</a:t>
            </a:r>
          </a:p>
        </p:txBody>
      </p:sp>
      <p:pic>
        <p:nvPicPr>
          <p:cNvPr id="6" name="Picture 5" descr="Text&#10;&#10;Description automatically generated">
            <a:extLst>
              <a:ext uri="{FF2B5EF4-FFF2-40B4-BE49-F238E27FC236}">
                <a16:creationId xmlns:a16="http://schemas.microsoft.com/office/drawing/2014/main" xmlns="" id="{46F89A7F-1BD7-24F9-B139-45D7696C22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2400" y="2407730"/>
            <a:ext cx="9110760" cy="6698170"/>
          </a:xfrm>
          <a:prstGeom prst="rect">
            <a:avLst/>
          </a:prstGeom>
        </p:spPr>
      </p:pic>
      <p:sp>
        <p:nvSpPr>
          <p:cNvPr id="2" name="TextBox 1"/>
          <p:cNvSpPr txBox="1"/>
          <p:nvPr/>
        </p:nvSpPr>
        <p:spPr>
          <a:xfrm>
            <a:off x="1894609" y="2705100"/>
            <a:ext cx="5784273" cy="1446550"/>
          </a:xfrm>
          <a:prstGeom prst="rect">
            <a:avLst/>
          </a:prstGeom>
          <a:noFill/>
        </p:spPr>
        <p:txBody>
          <a:bodyPr wrap="square" rtlCol="0">
            <a:spAutoFit/>
          </a:bodyPr>
          <a:lstStyle/>
          <a:p>
            <a:r>
              <a:rPr lang="en-US" sz="4400" b="1" dirty="0" smtClean="0"/>
              <a:t>RANDOM AND SEARCH ENTRIES</a:t>
            </a:r>
            <a:endParaRPr lang="en-US" sz="4400" b="1" dirty="0"/>
          </a:p>
        </p:txBody>
      </p:sp>
      <p:pic>
        <p:nvPicPr>
          <p:cNvPr id="9" name="Picture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187995" y="6645349"/>
            <a:ext cx="7616557" cy="7815497"/>
          </a:xfrm>
          <a:prstGeom prst="rect">
            <a:avLst/>
          </a:prstGeom>
        </p:spPr>
      </p:pic>
    </p:spTree>
    <p:extLst>
      <p:ext uri="{BB962C8B-B14F-4D97-AF65-F5344CB8AC3E}">
        <p14:creationId xmlns:p14="http://schemas.microsoft.com/office/powerpoint/2010/main" val="36432232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3"/>
          <p:cNvSpPr txBox="1"/>
          <p:nvPr/>
        </p:nvSpPr>
        <p:spPr>
          <a:xfrm>
            <a:off x="1600200" y="864359"/>
            <a:ext cx="14020800" cy="1543371"/>
          </a:xfrm>
          <a:prstGeom prst="rect">
            <a:avLst/>
          </a:prstGeom>
        </p:spPr>
        <p:txBody>
          <a:bodyPr wrap="square" lIns="0" tIns="0" rIns="0" bIns="0" rtlCol="0" anchor="t">
            <a:spAutoFit/>
          </a:bodyPr>
          <a:lstStyle/>
          <a:p>
            <a:pPr>
              <a:lnSpc>
                <a:spcPts val="13774"/>
              </a:lnSpc>
            </a:pPr>
            <a:r>
              <a:rPr lang="en-US" sz="7200" spc="978" dirty="0" smtClean="0">
                <a:solidFill>
                  <a:srgbClr val="231F20"/>
                </a:solidFill>
                <a:latin typeface="Oswald Bold"/>
              </a:rPr>
              <a:t>TECHNICAL OVERVIEW</a:t>
            </a:r>
            <a:endParaRPr lang="en-US" sz="7200" spc="978" dirty="0">
              <a:solidFill>
                <a:srgbClr val="231F20"/>
              </a:solidFill>
              <a:latin typeface="Oswald Bold"/>
            </a:endParaRPr>
          </a:p>
        </p:txBody>
      </p:sp>
      <p:sp>
        <p:nvSpPr>
          <p:cNvPr id="5" name="TextBox 4"/>
          <p:cNvSpPr txBox="1"/>
          <p:nvPr/>
        </p:nvSpPr>
        <p:spPr>
          <a:xfrm>
            <a:off x="1371600" y="3899318"/>
            <a:ext cx="5410200" cy="1446550"/>
          </a:xfrm>
          <a:prstGeom prst="rect">
            <a:avLst/>
          </a:prstGeom>
          <a:noFill/>
        </p:spPr>
        <p:txBody>
          <a:bodyPr wrap="square" rtlCol="0">
            <a:spAutoFit/>
          </a:bodyPr>
          <a:lstStyle/>
          <a:p>
            <a:pPr marL="571500" indent="-571500">
              <a:buFont typeface="Wingdings" pitchFamily="2" charset="2"/>
              <a:buChar char="Ø"/>
            </a:pPr>
            <a:r>
              <a:rPr lang="en-US" sz="4400" dirty="0">
                <a:solidFill>
                  <a:schemeClr val="tx1">
                    <a:alpha val="80000"/>
                  </a:schemeClr>
                </a:solidFill>
              </a:rPr>
              <a:t>This function is used to add a page.</a:t>
            </a:r>
          </a:p>
        </p:txBody>
      </p:sp>
      <p:pic>
        <p:nvPicPr>
          <p:cNvPr id="8" name="Picture 7" descr="Text&#10;&#10;Description automatically generated">
            <a:extLst>
              <a:ext uri="{FF2B5EF4-FFF2-40B4-BE49-F238E27FC236}">
                <a16:creationId xmlns:a16="http://schemas.microsoft.com/office/drawing/2014/main" xmlns="" id="{F4086941-3A62-F96C-9298-1BCC790696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0400" y="2781300"/>
            <a:ext cx="9886950" cy="6400800"/>
          </a:xfrm>
          <a:prstGeom prst="rect">
            <a:avLst/>
          </a:prstGeom>
        </p:spPr>
      </p:pic>
      <p:sp>
        <p:nvSpPr>
          <p:cNvPr id="2" name="TextBox 1"/>
          <p:cNvSpPr txBox="1"/>
          <p:nvPr/>
        </p:nvSpPr>
        <p:spPr>
          <a:xfrm>
            <a:off x="2057400" y="3086100"/>
            <a:ext cx="4343400" cy="769441"/>
          </a:xfrm>
          <a:prstGeom prst="rect">
            <a:avLst/>
          </a:prstGeom>
          <a:noFill/>
        </p:spPr>
        <p:txBody>
          <a:bodyPr wrap="square" rtlCol="0">
            <a:spAutoFit/>
          </a:bodyPr>
          <a:lstStyle/>
          <a:p>
            <a:r>
              <a:rPr lang="en-US" sz="4400" b="1" dirty="0" smtClean="0"/>
              <a:t>ADD PAGE</a:t>
            </a:r>
            <a:endParaRPr lang="en-US" sz="4400" b="1" dirty="0"/>
          </a:p>
        </p:txBody>
      </p:sp>
      <p:pic>
        <p:nvPicPr>
          <p:cNvPr id="6" name="Picture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187995" y="6645349"/>
            <a:ext cx="7616557" cy="7815497"/>
          </a:xfrm>
          <a:prstGeom prst="rect">
            <a:avLst/>
          </a:prstGeom>
        </p:spPr>
      </p:pic>
    </p:spTree>
    <p:extLst>
      <p:ext uri="{BB962C8B-B14F-4D97-AF65-F5344CB8AC3E}">
        <p14:creationId xmlns:p14="http://schemas.microsoft.com/office/powerpoint/2010/main" val="20535380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3"/>
          <p:cNvSpPr txBox="1"/>
          <p:nvPr/>
        </p:nvSpPr>
        <p:spPr>
          <a:xfrm>
            <a:off x="1600200" y="3848100"/>
            <a:ext cx="14020800" cy="1543371"/>
          </a:xfrm>
          <a:prstGeom prst="rect">
            <a:avLst/>
          </a:prstGeom>
        </p:spPr>
        <p:txBody>
          <a:bodyPr wrap="square" lIns="0" tIns="0" rIns="0" bIns="0" rtlCol="0" anchor="t">
            <a:spAutoFit/>
          </a:bodyPr>
          <a:lstStyle/>
          <a:p>
            <a:pPr algn="ctr">
              <a:lnSpc>
                <a:spcPts val="13774"/>
              </a:lnSpc>
            </a:pPr>
            <a:r>
              <a:rPr lang="en-US" sz="7200" spc="978" dirty="0" smtClean="0">
                <a:solidFill>
                  <a:srgbClr val="231F20"/>
                </a:solidFill>
                <a:latin typeface="Oswald Bold"/>
              </a:rPr>
              <a:t>DEMONSTRATION OF PROJECT</a:t>
            </a:r>
            <a:endParaRPr lang="en-US" sz="7200" spc="978" dirty="0">
              <a:solidFill>
                <a:srgbClr val="231F20"/>
              </a:solidFill>
              <a:latin typeface="Oswald Bold"/>
            </a:endParaRPr>
          </a:p>
        </p:txBody>
      </p:sp>
    </p:spTree>
    <p:extLst>
      <p:ext uri="{BB962C8B-B14F-4D97-AF65-F5344CB8AC3E}">
        <p14:creationId xmlns:p14="http://schemas.microsoft.com/office/powerpoint/2010/main" val="15399515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3"/>
          <p:cNvSpPr txBox="1"/>
          <p:nvPr/>
        </p:nvSpPr>
        <p:spPr>
          <a:xfrm>
            <a:off x="1600200" y="864359"/>
            <a:ext cx="14020800" cy="1543371"/>
          </a:xfrm>
          <a:prstGeom prst="rect">
            <a:avLst/>
          </a:prstGeom>
        </p:spPr>
        <p:txBody>
          <a:bodyPr wrap="square" lIns="0" tIns="0" rIns="0" bIns="0" rtlCol="0" anchor="t">
            <a:spAutoFit/>
          </a:bodyPr>
          <a:lstStyle/>
          <a:p>
            <a:pPr algn="ctr">
              <a:lnSpc>
                <a:spcPts val="13774"/>
              </a:lnSpc>
            </a:pPr>
            <a:r>
              <a:rPr lang="en-US" sz="7200" spc="978" dirty="0" smtClean="0">
                <a:solidFill>
                  <a:srgbClr val="231F20"/>
                </a:solidFill>
                <a:latin typeface="Oswald Bold"/>
              </a:rPr>
              <a:t>SCREENSHOT OF WEBPAGE</a:t>
            </a:r>
            <a:endParaRPr lang="en-US" sz="7200" spc="978" dirty="0">
              <a:solidFill>
                <a:srgbClr val="231F20"/>
              </a:solidFill>
              <a:latin typeface="Oswald Bold"/>
            </a:endParaRPr>
          </a:p>
        </p:txBody>
      </p:sp>
      <p:pic>
        <p:nvPicPr>
          <p:cNvPr id="6"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808279" y="7505700"/>
            <a:ext cx="7616557" cy="7815497"/>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52600" y="2407730"/>
            <a:ext cx="13716000" cy="6850570"/>
          </a:xfrm>
          <a:prstGeom prst="rect">
            <a:avLst/>
          </a:prstGeom>
        </p:spPr>
      </p:pic>
    </p:spTree>
    <p:extLst>
      <p:ext uri="{BB962C8B-B14F-4D97-AF65-F5344CB8AC3E}">
        <p14:creationId xmlns:p14="http://schemas.microsoft.com/office/powerpoint/2010/main" val="5941451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3"/>
          <p:cNvSpPr txBox="1"/>
          <p:nvPr/>
        </p:nvSpPr>
        <p:spPr>
          <a:xfrm>
            <a:off x="1600200" y="864359"/>
            <a:ext cx="14020800" cy="1543371"/>
          </a:xfrm>
          <a:prstGeom prst="rect">
            <a:avLst/>
          </a:prstGeom>
        </p:spPr>
        <p:txBody>
          <a:bodyPr wrap="square" lIns="0" tIns="0" rIns="0" bIns="0" rtlCol="0" anchor="t">
            <a:spAutoFit/>
          </a:bodyPr>
          <a:lstStyle/>
          <a:p>
            <a:pPr algn="ctr">
              <a:lnSpc>
                <a:spcPts val="13774"/>
              </a:lnSpc>
            </a:pPr>
            <a:r>
              <a:rPr lang="en-US" sz="7200" spc="978" dirty="0" smtClean="0">
                <a:solidFill>
                  <a:srgbClr val="231F20"/>
                </a:solidFill>
                <a:latin typeface="Oswald Bold"/>
              </a:rPr>
              <a:t>SCREENSHOT OF WEBPAGE</a:t>
            </a:r>
            <a:endParaRPr lang="en-US" sz="7200" spc="978" dirty="0">
              <a:solidFill>
                <a:srgbClr val="231F20"/>
              </a:solidFill>
              <a:latin typeface="Oswald Bold"/>
            </a:endParaRPr>
          </a:p>
        </p:txBody>
      </p:sp>
      <p:pic>
        <p:nvPicPr>
          <p:cNvPr id="6"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808279" y="7505700"/>
            <a:ext cx="7616557" cy="7815497"/>
          </a:xfrm>
          <a:prstGeom prst="rect">
            <a:avLst/>
          </a:prstGeo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00200" y="2407730"/>
            <a:ext cx="14020800" cy="6698170"/>
          </a:xfrm>
          <a:prstGeom prst="rect">
            <a:avLst/>
          </a:prstGeom>
        </p:spPr>
      </p:pic>
    </p:spTree>
    <p:extLst>
      <p:ext uri="{BB962C8B-B14F-4D97-AF65-F5344CB8AC3E}">
        <p14:creationId xmlns:p14="http://schemas.microsoft.com/office/powerpoint/2010/main" val="37391908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3"/>
          <p:cNvSpPr txBox="1"/>
          <p:nvPr/>
        </p:nvSpPr>
        <p:spPr>
          <a:xfrm>
            <a:off x="1600200" y="864359"/>
            <a:ext cx="14020800" cy="1543371"/>
          </a:xfrm>
          <a:prstGeom prst="rect">
            <a:avLst/>
          </a:prstGeom>
        </p:spPr>
        <p:txBody>
          <a:bodyPr wrap="square" lIns="0" tIns="0" rIns="0" bIns="0" rtlCol="0" anchor="t">
            <a:spAutoFit/>
          </a:bodyPr>
          <a:lstStyle/>
          <a:p>
            <a:pPr algn="ctr">
              <a:lnSpc>
                <a:spcPts val="13774"/>
              </a:lnSpc>
            </a:pPr>
            <a:r>
              <a:rPr lang="en-US" sz="7200" spc="978" dirty="0" smtClean="0">
                <a:solidFill>
                  <a:srgbClr val="231F20"/>
                </a:solidFill>
                <a:latin typeface="Oswald Bold"/>
              </a:rPr>
              <a:t>SCREENSHOT OF WEBPAGE</a:t>
            </a:r>
            <a:endParaRPr lang="en-US" sz="7200" spc="978" dirty="0">
              <a:solidFill>
                <a:srgbClr val="231F20"/>
              </a:solidFill>
              <a:latin typeface="Oswald Bold"/>
            </a:endParaRPr>
          </a:p>
        </p:txBody>
      </p:sp>
      <p:pic>
        <p:nvPicPr>
          <p:cNvPr id="6"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808279" y="7505700"/>
            <a:ext cx="7616557" cy="7815497"/>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00200" y="2407730"/>
            <a:ext cx="14782800" cy="6621970"/>
          </a:xfrm>
          <a:prstGeom prst="rect">
            <a:avLst/>
          </a:prstGeom>
        </p:spPr>
      </p:pic>
    </p:spTree>
    <p:extLst>
      <p:ext uri="{BB962C8B-B14F-4D97-AF65-F5344CB8AC3E}">
        <p14:creationId xmlns:p14="http://schemas.microsoft.com/office/powerpoint/2010/main" val="38362258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3"/>
          <p:cNvSpPr txBox="1"/>
          <p:nvPr/>
        </p:nvSpPr>
        <p:spPr>
          <a:xfrm>
            <a:off x="1600200" y="864359"/>
            <a:ext cx="14020800" cy="1543371"/>
          </a:xfrm>
          <a:prstGeom prst="rect">
            <a:avLst/>
          </a:prstGeom>
        </p:spPr>
        <p:txBody>
          <a:bodyPr wrap="square" lIns="0" tIns="0" rIns="0" bIns="0" rtlCol="0" anchor="t">
            <a:spAutoFit/>
          </a:bodyPr>
          <a:lstStyle/>
          <a:p>
            <a:pPr algn="ctr">
              <a:lnSpc>
                <a:spcPts val="13774"/>
              </a:lnSpc>
            </a:pPr>
            <a:r>
              <a:rPr lang="en-US" sz="7200" spc="978" dirty="0" smtClean="0">
                <a:solidFill>
                  <a:srgbClr val="231F20"/>
                </a:solidFill>
                <a:latin typeface="Oswald Bold"/>
              </a:rPr>
              <a:t>SCREENSHOT OF WEBPAGE</a:t>
            </a:r>
            <a:endParaRPr lang="en-US" sz="7200" spc="978" dirty="0">
              <a:solidFill>
                <a:srgbClr val="231F20"/>
              </a:solidFill>
              <a:latin typeface="Oswald Bold"/>
            </a:endParaRPr>
          </a:p>
        </p:txBody>
      </p:sp>
      <p:pic>
        <p:nvPicPr>
          <p:cNvPr id="6"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808279" y="7505700"/>
            <a:ext cx="7616557" cy="7815497"/>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71600" y="2552700"/>
            <a:ext cx="14478000" cy="6324600"/>
          </a:xfrm>
          <a:prstGeom prst="rect">
            <a:avLst/>
          </a:prstGeom>
        </p:spPr>
      </p:pic>
    </p:spTree>
    <p:extLst>
      <p:ext uri="{BB962C8B-B14F-4D97-AF65-F5344CB8AC3E}">
        <p14:creationId xmlns:p14="http://schemas.microsoft.com/office/powerpoint/2010/main" val="26395129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3"/>
          <p:cNvSpPr txBox="1"/>
          <p:nvPr/>
        </p:nvSpPr>
        <p:spPr>
          <a:xfrm>
            <a:off x="1600200" y="864359"/>
            <a:ext cx="14020800" cy="1543371"/>
          </a:xfrm>
          <a:prstGeom prst="rect">
            <a:avLst/>
          </a:prstGeom>
        </p:spPr>
        <p:txBody>
          <a:bodyPr wrap="square" lIns="0" tIns="0" rIns="0" bIns="0" rtlCol="0" anchor="t">
            <a:spAutoFit/>
          </a:bodyPr>
          <a:lstStyle/>
          <a:p>
            <a:pPr algn="ctr">
              <a:lnSpc>
                <a:spcPts val="13774"/>
              </a:lnSpc>
            </a:pPr>
            <a:r>
              <a:rPr lang="en-US" sz="7200" spc="978" dirty="0" smtClean="0">
                <a:solidFill>
                  <a:srgbClr val="231F20"/>
                </a:solidFill>
                <a:latin typeface="Oswald Bold"/>
              </a:rPr>
              <a:t>SCREENSHOT OF WEBPAGE</a:t>
            </a:r>
            <a:endParaRPr lang="en-US" sz="7200" spc="978" dirty="0">
              <a:solidFill>
                <a:srgbClr val="231F20"/>
              </a:solidFill>
              <a:latin typeface="Oswald Bold"/>
            </a:endParaRPr>
          </a:p>
        </p:txBody>
      </p:sp>
      <p:pic>
        <p:nvPicPr>
          <p:cNvPr id="6"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808279" y="7505700"/>
            <a:ext cx="7616557" cy="7815497"/>
          </a:xfrm>
          <a:prstGeom prst="rect">
            <a:avLst/>
          </a:prstGeo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71600" y="2407730"/>
            <a:ext cx="14859000" cy="6774370"/>
          </a:xfrm>
          <a:prstGeom prst="rect">
            <a:avLst/>
          </a:prstGeom>
        </p:spPr>
      </p:pic>
    </p:spTree>
    <p:extLst>
      <p:ext uri="{BB962C8B-B14F-4D97-AF65-F5344CB8AC3E}">
        <p14:creationId xmlns:p14="http://schemas.microsoft.com/office/powerpoint/2010/main" val="7983232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1875" b="21875"/>
          <a:stretch>
            <a:fillRect/>
          </a:stretch>
        </p:blipFill>
        <p:spPr>
          <a:xfrm flipH="1" flipV="1">
            <a:off x="0" y="0"/>
            <a:ext cx="18288000" cy="10287000"/>
          </a:xfrm>
          <a:prstGeom prst="rect">
            <a:avLst/>
          </a:prstGeom>
        </p:spPr>
      </p:pic>
      <p:sp>
        <p:nvSpPr>
          <p:cNvPr id="3" name="TextBox 3"/>
          <p:cNvSpPr txBox="1"/>
          <p:nvPr/>
        </p:nvSpPr>
        <p:spPr>
          <a:xfrm>
            <a:off x="2142191" y="888605"/>
            <a:ext cx="11125061" cy="1686315"/>
          </a:xfrm>
          <a:prstGeom prst="rect">
            <a:avLst/>
          </a:prstGeom>
        </p:spPr>
        <p:txBody>
          <a:bodyPr lIns="0" tIns="0" rIns="0" bIns="0" rtlCol="0" anchor="t">
            <a:spAutoFit/>
          </a:bodyPr>
          <a:lstStyle/>
          <a:p>
            <a:pPr>
              <a:lnSpc>
                <a:spcPts val="13774"/>
              </a:lnSpc>
            </a:pPr>
            <a:r>
              <a:rPr lang="en-US" sz="9981" spc="978" dirty="0">
                <a:solidFill>
                  <a:srgbClr val="231F20"/>
                </a:solidFill>
                <a:latin typeface="Oswald Bold"/>
              </a:rPr>
              <a:t>TEAM MEMBERS</a:t>
            </a:r>
          </a:p>
        </p:txBody>
      </p:sp>
      <p:pic>
        <p:nvPicPr>
          <p:cNvPr id="4" name="Picture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779578" y="7341318"/>
            <a:ext cx="7616557" cy="7815497"/>
          </a:xfrm>
          <a:prstGeom prst="rect">
            <a:avLst/>
          </a:prstGeom>
        </p:spPr>
      </p:pic>
      <p:sp>
        <p:nvSpPr>
          <p:cNvPr id="5" name="TextBox 5"/>
          <p:cNvSpPr txBox="1"/>
          <p:nvPr/>
        </p:nvSpPr>
        <p:spPr>
          <a:xfrm>
            <a:off x="1653291" y="3210782"/>
            <a:ext cx="10730765" cy="886987"/>
          </a:xfrm>
          <a:prstGeom prst="rect">
            <a:avLst/>
          </a:prstGeom>
        </p:spPr>
        <p:txBody>
          <a:bodyPr lIns="0" tIns="0" rIns="0" bIns="0" rtlCol="0" anchor="t">
            <a:spAutoFit/>
          </a:bodyPr>
          <a:lstStyle/>
          <a:p>
            <a:pPr algn="ctr">
              <a:lnSpc>
                <a:spcPts val="7279"/>
              </a:lnSpc>
            </a:pPr>
            <a:r>
              <a:rPr lang="en-US" sz="5199">
                <a:solidFill>
                  <a:srgbClr val="231F20"/>
                </a:solidFill>
                <a:latin typeface="Canva Sans"/>
              </a:rPr>
              <a:t>KRISHNA BUDHATHOKI</a:t>
            </a:r>
          </a:p>
        </p:txBody>
      </p:sp>
      <p:sp>
        <p:nvSpPr>
          <p:cNvPr id="6" name="TextBox 6"/>
          <p:cNvSpPr txBox="1"/>
          <p:nvPr/>
        </p:nvSpPr>
        <p:spPr>
          <a:xfrm>
            <a:off x="0" y="4580003"/>
            <a:ext cx="12017059" cy="886987"/>
          </a:xfrm>
          <a:prstGeom prst="rect">
            <a:avLst/>
          </a:prstGeom>
        </p:spPr>
        <p:txBody>
          <a:bodyPr lIns="0" tIns="0" rIns="0" bIns="0" rtlCol="0" anchor="t">
            <a:spAutoFit/>
          </a:bodyPr>
          <a:lstStyle/>
          <a:p>
            <a:pPr algn="ctr">
              <a:lnSpc>
                <a:spcPts val="7279"/>
              </a:lnSpc>
            </a:pPr>
            <a:r>
              <a:rPr lang="en-US" sz="5199">
                <a:solidFill>
                  <a:srgbClr val="231F20"/>
                </a:solidFill>
                <a:latin typeface="Canva Sans"/>
              </a:rPr>
              <a:t>KUNAL JAYSWAL</a:t>
            </a:r>
          </a:p>
        </p:txBody>
      </p:sp>
      <p:sp>
        <p:nvSpPr>
          <p:cNvPr id="7" name="TextBox 7"/>
          <p:cNvSpPr txBox="1"/>
          <p:nvPr/>
        </p:nvSpPr>
        <p:spPr>
          <a:xfrm>
            <a:off x="3107628" y="5949225"/>
            <a:ext cx="5768413" cy="886987"/>
          </a:xfrm>
          <a:prstGeom prst="rect">
            <a:avLst/>
          </a:prstGeom>
        </p:spPr>
        <p:txBody>
          <a:bodyPr lIns="0" tIns="0" rIns="0" bIns="0" rtlCol="0" anchor="t">
            <a:spAutoFit/>
          </a:bodyPr>
          <a:lstStyle/>
          <a:p>
            <a:pPr algn="ctr">
              <a:lnSpc>
                <a:spcPts val="7279"/>
              </a:lnSpc>
            </a:pPr>
            <a:r>
              <a:rPr lang="en-US" sz="5199">
                <a:solidFill>
                  <a:srgbClr val="231F20"/>
                </a:solidFill>
                <a:latin typeface="Canva Sans"/>
              </a:rPr>
              <a:t>UZWAL MAINALI</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3"/>
          <p:cNvSpPr txBox="1"/>
          <p:nvPr/>
        </p:nvSpPr>
        <p:spPr>
          <a:xfrm>
            <a:off x="1600200" y="864359"/>
            <a:ext cx="14020800" cy="1543371"/>
          </a:xfrm>
          <a:prstGeom prst="rect">
            <a:avLst/>
          </a:prstGeom>
        </p:spPr>
        <p:txBody>
          <a:bodyPr wrap="square" lIns="0" tIns="0" rIns="0" bIns="0" rtlCol="0" anchor="t">
            <a:spAutoFit/>
          </a:bodyPr>
          <a:lstStyle/>
          <a:p>
            <a:pPr algn="ctr">
              <a:lnSpc>
                <a:spcPts val="13774"/>
              </a:lnSpc>
            </a:pPr>
            <a:r>
              <a:rPr lang="en-US" sz="7200" spc="978" dirty="0" smtClean="0">
                <a:solidFill>
                  <a:srgbClr val="231F20"/>
                </a:solidFill>
                <a:latin typeface="Oswald Bold"/>
              </a:rPr>
              <a:t>SCREENSHOT OF WEBPAGE</a:t>
            </a:r>
            <a:endParaRPr lang="en-US" sz="7200" spc="978" dirty="0">
              <a:solidFill>
                <a:srgbClr val="231F20"/>
              </a:solidFill>
              <a:latin typeface="Oswald Bold"/>
            </a:endParaRPr>
          </a:p>
        </p:txBody>
      </p:sp>
      <p:pic>
        <p:nvPicPr>
          <p:cNvPr id="6"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808279" y="7505700"/>
            <a:ext cx="7616557" cy="7815497"/>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00200" y="2400300"/>
            <a:ext cx="14630400" cy="6599819"/>
          </a:xfrm>
          <a:prstGeom prst="rect">
            <a:avLst/>
          </a:prstGeom>
        </p:spPr>
      </p:pic>
    </p:spTree>
    <p:extLst>
      <p:ext uri="{BB962C8B-B14F-4D97-AF65-F5344CB8AC3E}">
        <p14:creationId xmlns:p14="http://schemas.microsoft.com/office/powerpoint/2010/main" val="30881805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3873" y="2515396"/>
            <a:ext cx="16002000" cy="4431983"/>
          </a:xfrm>
          <a:prstGeom prst="rect">
            <a:avLst/>
          </a:prstGeom>
          <a:noFill/>
        </p:spPr>
        <p:txBody>
          <a:bodyPr wrap="square" rtlCol="0">
            <a:spAutoFit/>
          </a:bodyPr>
          <a:lstStyle/>
          <a:p>
            <a:pPr marL="571500" indent="-571500" algn="just">
              <a:buFont typeface="Wingdings" pitchFamily="2" charset="2"/>
              <a:buChar char="ü"/>
            </a:pPr>
            <a:r>
              <a:rPr lang="en-US" sz="4400" dirty="0">
                <a:solidFill>
                  <a:schemeClr val="tx1">
                    <a:alpha val="80000"/>
                  </a:schemeClr>
                </a:solidFill>
              </a:rPr>
              <a:t>Our </a:t>
            </a:r>
            <a:r>
              <a:rPr lang="en-US" sz="4400" dirty="0" err="1" smtClean="0">
                <a:solidFill>
                  <a:schemeClr val="tx1">
                    <a:alpha val="80000"/>
                  </a:schemeClr>
                </a:solidFill>
              </a:rPr>
              <a:t>WikiPy</a:t>
            </a:r>
            <a:r>
              <a:rPr lang="en-US" sz="4400" dirty="0" smtClean="0">
                <a:solidFill>
                  <a:schemeClr val="tx1">
                    <a:alpha val="80000"/>
                  </a:schemeClr>
                </a:solidFill>
              </a:rPr>
              <a:t> </a:t>
            </a:r>
            <a:r>
              <a:rPr lang="en-US" sz="4400" dirty="0">
                <a:solidFill>
                  <a:schemeClr val="tx1">
                    <a:alpha val="80000"/>
                  </a:schemeClr>
                </a:solidFill>
              </a:rPr>
              <a:t>project will provide users with a platform to access and contribute to information on a variety of topics.</a:t>
            </a:r>
          </a:p>
          <a:p>
            <a:pPr marL="571500" indent="-571500" algn="just">
              <a:buFont typeface="Wingdings" pitchFamily="2" charset="2"/>
              <a:buChar char="ü"/>
            </a:pPr>
            <a:r>
              <a:rPr lang="en-US" sz="4400" dirty="0">
                <a:solidFill>
                  <a:schemeClr val="tx1">
                    <a:alpha val="80000"/>
                  </a:schemeClr>
                </a:solidFill>
              </a:rPr>
              <a:t>We aim to create a user-friendly website with a simple interface that is easy to navigate.</a:t>
            </a:r>
          </a:p>
          <a:p>
            <a:pPr marL="571500" indent="-571500" algn="just">
              <a:buFont typeface="Wingdings" pitchFamily="2" charset="2"/>
              <a:buChar char="ü"/>
            </a:pPr>
            <a:r>
              <a:rPr lang="en-US" sz="4400" dirty="0">
                <a:solidFill>
                  <a:schemeClr val="tx1">
                    <a:alpha val="80000"/>
                  </a:schemeClr>
                </a:solidFill>
              </a:rPr>
              <a:t>With the use of modern web development technologies, we hope to deliver an innovative and useful tool to the online community</a:t>
            </a:r>
            <a:r>
              <a:rPr lang="en-US" sz="4400" dirty="0">
                <a:solidFill>
                  <a:schemeClr val="tx1">
                    <a:alpha val="80000"/>
                  </a:schemeClr>
                </a:solidFill>
                <a:latin typeface="Söhne"/>
              </a:rPr>
              <a:t>.</a:t>
            </a:r>
          </a:p>
          <a:p>
            <a:pPr algn="just"/>
            <a:endParaRPr lang="en-US" dirty="0"/>
          </a:p>
        </p:txBody>
      </p:sp>
      <p:pic>
        <p:nvPicPr>
          <p:cNvPr id="11"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808279" y="6896100"/>
            <a:ext cx="7616557" cy="7815497"/>
          </a:xfrm>
          <a:prstGeom prst="rect">
            <a:avLst/>
          </a:prstGeom>
        </p:spPr>
      </p:pic>
      <p:sp>
        <p:nvSpPr>
          <p:cNvPr id="13" name="TextBox 3"/>
          <p:cNvSpPr txBox="1"/>
          <p:nvPr/>
        </p:nvSpPr>
        <p:spPr>
          <a:xfrm>
            <a:off x="3962401" y="888604"/>
            <a:ext cx="10287000" cy="1626792"/>
          </a:xfrm>
          <a:prstGeom prst="rect">
            <a:avLst/>
          </a:prstGeom>
        </p:spPr>
        <p:txBody>
          <a:bodyPr wrap="square" lIns="0" tIns="0" rIns="0" bIns="0" rtlCol="0" anchor="t">
            <a:spAutoFit/>
          </a:bodyPr>
          <a:lstStyle/>
          <a:p>
            <a:pPr>
              <a:lnSpc>
                <a:spcPts val="13774"/>
              </a:lnSpc>
            </a:pPr>
            <a:r>
              <a:rPr lang="en-US" sz="8800" spc="978" dirty="0" smtClean="0">
                <a:solidFill>
                  <a:srgbClr val="231F20"/>
                </a:solidFill>
                <a:latin typeface="Oswald Bold"/>
              </a:rPr>
              <a:t>CONCLUSION</a:t>
            </a:r>
            <a:endParaRPr lang="en-US" sz="8800" spc="978" dirty="0">
              <a:solidFill>
                <a:srgbClr val="231F20"/>
              </a:solidFill>
              <a:latin typeface="Oswald Bold"/>
            </a:endParaRPr>
          </a:p>
        </p:txBody>
      </p:sp>
    </p:spTree>
    <p:extLst>
      <p:ext uri="{BB962C8B-B14F-4D97-AF65-F5344CB8AC3E}">
        <p14:creationId xmlns:p14="http://schemas.microsoft.com/office/powerpoint/2010/main" val="35338449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3872" y="2515396"/>
            <a:ext cx="11047127" cy="6247864"/>
          </a:xfrm>
          <a:prstGeom prst="rect">
            <a:avLst/>
          </a:prstGeom>
          <a:noFill/>
        </p:spPr>
        <p:txBody>
          <a:bodyPr wrap="square" rtlCol="0">
            <a:spAutoFit/>
          </a:bodyPr>
          <a:lstStyle/>
          <a:p>
            <a:pPr marL="571500" indent="-571500" algn="just">
              <a:buFont typeface="Wingdings" pitchFamily="2" charset="2"/>
              <a:buChar char="q"/>
            </a:pPr>
            <a:r>
              <a:rPr lang="en-US" sz="4000" dirty="0"/>
              <a:t>We want to make a login system to see who updated the data.</a:t>
            </a:r>
          </a:p>
          <a:p>
            <a:pPr marL="571500" indent="-571500" algn="just">
              <a:buFont typeface="Wingdings" pitchFamily="2" charset="2"/>
              <a:buChar char="q"/>
            </a:pPr>
            <a:r>
              <a:rPr lang="en-US" sz="4000" dirty="0"/>
              <a:t>We would like to pay more attention to our design as it is a crucial part of a project.</a:t>
            </a:r>
          </a:p>
          <a:p>
            <a:pPr marL="571500" indent="-571500" algn="just">
              <a:buFont typeface="Wingdings" pitchFamily="2" charset="2"/>
              <a:buChar char="q"/>
            </a:pPr>
            <a:r>
              <a:rPr lang="en-US" sz="4000" dirty="0"/>
              <a:t>We would like to add images and a related information section for users to navigate more information.</a:t>
            </a:r>
          </a:p>
          <a:p>
            <a:pPr marL="571500" indent="-571500" algn="just">
              <a:buFont typeface="Wingdings" pitchFamily="2" charset="2"/>
              <a:buChar char="q"/>
            </a:pPr>
            <a:r>
              <a:rPr lang="en-US" sz="4000" dirty="0"/>
              <a:t>We would like to add third-party options where we can use reliable information to compare with ours for authenticity</a:t>
            </a:r>
            <a:r>
              <a:rPr lang="en-US" sz="4000" dirty="0" smtClean="0"/>
              <a:t>.</a:t>
            </a:r>
            <a:endParaRPr lang="en-US" sz="4000" dirty="0"/>
          </a:p>
        </p:txBody>
      </p:sp>
      <p:pic>
        <p:nvPicPr>
          <p:cNvPr id="11"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044407" y="7353300"/>
            <a:ext cx="7616557" cy="7815497"/>
          </a:xfrm>
          <a:prstGeom prst="rect">
            <a:avLst/>
          </a:prstGeom>
        </p:spPr>
      </p:pic>
      <p:sp>
        <p:nvSpPr>
          <p:cNvPr id="13" name="TextBox 3"/>
          <p:cNvSpPr txBox="1"/>
          <p:nvPr/>
        </p:nvSpPr>
        <p:spPr>
          <a:xfrm>
            <a:off x="3962401" y="888604"/>
            <a:ext cx="10287000" cy="1626792"/>
          </a:xfrm>
          <a:prstGeom prst="rect">
            <a:avLst/>
          </a:prstGeom>
        </p:spPr>
        <p:txBody>
          <a:bodyPr wrap="square" lIns="0" tIns="0" rIns="0" bIns="0" rtlCol="0" anchor="t">
            <a:spAutoFit/>
          </a:bodyPr>
          <a:lstStyle/>
          <a:p>
            <a:pPr>
              <a:lnSpc>
                <a:spcPts val="13774"/>
              </a:lnSpc>
            </a:pPr>
            <a:r>
              <a:rPr lang="en-US" sz="8800" spc="978" dirty="0" smtClean="0">
                <a:solidFill>
                  <a:srgbClr val="231F20"/>
                </a:solidFill>
                <a:latin typeface="Oswald Bold"/>
              </a:rPr>
              <a:t>FUTURE WORKS</a:t>
            </a:r>
            <a:endParaRPr lang="en-US" sz="8800" spc="978" dirty="0">
              <a:solidFill>
                <a:srgbClr val="231F20"/>
              </a:solidFill>
              <a:latin typeface="Oswald Bold"/>
            </a:endParaRPr>
          </a:p>
        </p:txBody>
      </p:sp>
      <p:pic>
        <p:nvPicPr>
          <p:cNvPr id="5" name="Graphic 6" descr="Report Add">
            <a:extLst>
              <a:ext uri="{FF2B5EF4-FFF2-40B4-BE49-F238E27FC236}">
                <a16:creationId xmlns:a16="http://schemas.microsoft.com/office/drawing/2014/main" xmlns="" id="{92659BB6-3C18-816B-0186-E07DEA12F37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2039599" y="2515396"/>
            <a:ext cx="5181601" cy="6247864"/>
          </a:xfrm>
          <a:prstGeom prst="rect">
            <a:avLst/>
          </a:prstGeom>
        </p:spPr>
      </p:pic>
    </p:spTree>
    <p:extLst>
      <p:ext uri="{BB962C8B-B14F-4D97-AF65-F5344CB8AC3E}">
        <p14:creationId xmlns:p14="http://schemas.microsoft.com/office/powerpoint/2010/main" val="19259385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044407" y="7353300"/>
            <a:ext cx="7616557" cy="7815497"/>
          </a:xfrm>
          <a:prstGeom prst="rect">
            <a:avLst/>
          </a:prstGeom>
        </p:spPr>
      </p:pic>
      <p:sp>
        <p:nvSpPr>
          <p:cNvPr id="13" name="TextBox 3"/>
          <p:cNvSpPr txBox="1"/>
          <p:nvPr/>
        </p:nvSpPr>
        <p:spPr>
          <a:xfrm>
            <a:off x="457200" y="3924300"/>
            <a:ext cx="10287000" cy="1626792"/>
          </a:xfrm>
          <a:prstGeom prst="rect">
            <a:avLst/>
          </a:prstGeom>
        </p:spPr>
        <p:txBody>
          <a:bodyPr wrap="square" lIns="0" tIns="0" rIns="0" bIns="0" rtlCol="0" anchor="t">
            <a:spAutoFit/>
          </a:bodyPr>
          <a:lstStyle/>
          <a:p>
            <a:pPr>
              <a:lnSpc>
                <a:spcPts val="13774"/>
              </a:lnSpc>
            </a:pPr>
            <a:r>
              <a:rPr lang="en-US" sz="8800" spc="978" dirty="0" smtClean="0">
                <a:solidFill>
                  <a:srgbClr val="231F20"/>
                </a:solidFill>
                <a:latin typeface="Oswald Bold"/>
              </a:rPr>
              <a:t>REFERENCES</a:t>
            </a:r>
            <a:endParaRPr lang="en-US" sz="8800" spc="978" dirty="0">
              <a:solidFill>
                <a:srgbClr val="231F20"/>
              </a:solidFill>
              <a:latin typeface="Oswald Bold"/>
            </a:endParaRPr>
          </a:p>
        </p:txBody>
      </p:sp>
      <p:sp>
        <p:nvSpPr>
          <p:cNvPr id="6" name="Content Placeholder 2">
            <a:extLst>
              <a:ext uri="{FF2B5EF4-FFF2-40B4-BE49-F238E27FC236}">
                <a16:creationId xmlns:a16="http://schemas.microsoft.com/office/drawing/2014/main" xmlns="" id="{648628FD-8523-4677-90CF-43A491EE7848}"/>
              </a:ext>
            </a:extLst>
          </p:cNvPr>
          <p:cNvSpPr txBox="1">
            <a:spLocks/>
          </p:cNvSpPr>
          <p:nvPr/>
        </p:nvSpPr>
        <p:spPr>
          <a:xfrm>
            <a:off x="9067800" y="1638300"/>
            <a:ext cx="7620000" cy="6781800"/>
          </a:xfrm>
          <a:prstGeom prst="rect">
            <a:avLst/>
          </a:prstGeom>
        </p:spPr>
        <p:txBody>
          <a:bodyPr>
            <a:normAutofit fontScale="92500" lnSpcReduction="10000"/>
          </a:bodyPr>
          <a:lstStyle>
            <a:lvl1pPr marL="612317" indent="-408211" algn="l" defTabSz="1632844" rtl="0" eaLnBrk="1" latinLnBrk="0" hangingPunct="1">
              <a:spcBef>
                <a:spcPct val="20000"/>
              </a:spcBef>
              <a:buClr>
                <a:schemeClr val="accent1"/>
              </a:buClr>
              <a:buFont typeface="Arial" pitchFamily="34" charset="0"/>
              <a:buChar char="•"/>
              <a:defRPr sz="3900" kern="1200">
                <a:solidFill>
                  <a:schemeClr val="tx1"/>
                </a:solidFill>
                <a:latin typeface="+mn-lt"/>
                <a:ea typeface="+mn-ea"/>
                <a:cs typeface="+mn-cs"/>
              </a:defRPr>
            </a:lvl1pPr>
            <a:lvl2pPr marL="1142991" indent="-408211" algn="l" defTabSz="1632844" rtl="0" eaLnBrk="1" latinLnBrk="0" hangingPunct="1">
              <a:spcBef>
                <a:spcPct val="20000"/>
              </a:spcBef>
              <a:buClr>
                <a:schemeClr val="accent2"/>
              </a:buClr>
              <a:buFont typeface="Arial" pitchFamily="34" charset="0"/>
              <a:buChar char="•"/>
              <a:defRPr sz="3600" kern="1200">
                <a:solidFill>
                  <a:schemeClr val="tx1"/>
                </a:solidFill>
                <a:latin typeface="+mn-lt"/>
                <a:ea typeface="+mn-ea"/>
                <a:cs typeface="+mn-cs"/>
              </a:defRPr>
            </a:lvl2pPr>
            <a:lvl3pPr marL="1796128" indent="-408211" algn="l" defTabSz="1632844" rtl="0" eaLnBrk="1" latinLnBrk="0" hangingPunct="1">
              <a:spcBef>
                <a:spcPct val="20000"/>
              </a:spcBef>
              <a:buClr>
                <a:schemeClr val="accent3"/>
              </a:buClr>
              <a:buFont typeface="Arial" pitchFamily="34" charset="0"/>
              <a:buChar char="•"/>
              <a:defRPr sz="3200" kern="1200">
                <a:solidFill>
                  <a:schemeClr val="tx1"/>
                </a:solidFill>
                <a:latin typeface="+mn-lt"/>
                <a:ea typeface="+mn-ea"/>
                <a:cs typeface="+mn-cs"/>
              </a:defRPr>
            </a:lvl3pPr>
            <a:lvl4pPr marL="2285982" indent="-408211" algn="l" defTabSz="1632844" rtl="0" eaLnBrk="1" latinLnBrk="0" hangingPunct="1">
              <a:spcBef>
                <a:spcPct val="20000"/>
              </a:spcBef>
              <a:buClr>
                <a:schemeClr val="accent4"/>
              </a:buClr>
              <a:buFont typeface="Arial" pitchFamily="34" charset="0"/>
              <a:buChar char="•"/>
              <a:defRPr sz="2900" kern="1200">
                <a:solidFill>
                  <a:schemeClr val="tx1"/>
                </a:solidFill>
                <a:latin typeface="+mn-lt"/>
                <a:ea typeface="+mn-ea"/>
                <a:cs typeface="+mn-cs"/>
              </a:defRPr>
            </a:lvl4pPr>
            <a:lvl5pPr marL="2775835" indent="-408211" algn="l" defTabSz="1632844" rtl="0" eaLnBrk="1" latinLnBrk="0" hangingPunct="1">
              <a:spcBef>
                <a:spcPct val="20000"/>
              </a:spcBef>
              <a:buClr>
                <a:schemeClr val="accent5"/>
              </a:buClr>
              <a:buFont typeface="Arial" pitchFamily="34" charset="0"/>
              <a:buChar char="•"/>
              <a:defRPr sz="2500" kern="1200" baseline="0">
                <a:solidFill>
                  <a:schemeClr val="tx1"/>
                </a:solidFill>
                <a:latin typeface="+mn-lt"/>
                <a:ea typeface="+mn-ea"/>
                <a:cs typeface="+mn-cs"/>
              </a:defRPr>
            </a:lvl5pPr>
            <a:lvl6pPr marL="3102404" indent="-326569" algn="l" defTabSz="1632844" rtl="0" eaLnBrk="1" latinLnBrk="0" hangingPunct="1">
              <a:spcBef>
                <a:spcPct val="20000"/>
              </a:spcBef>
              <a:buClr>
                <a:schemeClr val="accent1"/>
              </a:buClr>
              <a:buFont typeface="Arial" pitchFamily="34" charset="0"/>
              <a:buChar char="•"/>
              <a:defRPr sz="2500" kern="1200" baseline="0">
                <a:solidFill>
                  <a:schemeClr val="tx1"/>
                </a:solidFill>
                <a:latin typeface="+mn-lt"/>
                <a:ea typeface="+mn-ea"/>
                <a:cs typeface="+mn-cs"/>
              </a:defRPr>
            </a:lvl6pPr>
            <a:lvl7pPr marL="3428973" indent="-326569" algn="l" defTabSz="1632844" rtl="0" eaLnBrk="1" latinLnBrk="0" hangingPunct="1">
              <a:spcBef>
                <a:spcPct val="20000"/>
              </a:spcBef>
              <a:buClr>
                <a:schemeClr val="accent2"/>
              </a:buClr>
              <a:buFont typeface="Arial" pitchFamily="34" charset="0"/>
              <a:buChar char="•"/>
              <a:defRPr sz="2500" kern="1200">
                <a:solidFill>
                  <a:schemeClr val="tx1"/>
                </a:solidFill>
                <a:latin typeface="+mn-lt"/>
                <a:ea typeface="+mn-ea"/>
                <a:cs typeface="+mn-cs"/>
              </a:defRPr>
            </a:lvl7pPr>
            <a:lvl8pPr marL="3755541" indent="-326569" algn="l" defTabSz="1632844" rtl="0" eaLnBrk="1" latinLnBrk="0" hangingPunct="1">
              <a:spcBef>
                <a:spcPct val="20000"/>
              </a:spcBef>
              <a:buClr>
                <a:schemeClr val="accent3"/>
              </a:buClr>
              <a:buFont typeface="Arial" pitchFamily="34" charset="0"/>
              <a:buChar char="•"/>
              <a:defRPr sz="2500" kern="1200">
                <a:solidFill>
                  <a:schemeClr val="tx1"/>
                </a:solidFill>
                <a:latin typeface="+mn-lt"/>
                <a:ea typeface="+mn-ea"/>
                <a:cs typeface="+mn-cs"/>
              </a:defRPr>
            </a:lvl8pPr>
            <a:lvl9pPr marL="4082110" indent="-326569" algn="l" defTabSz="1632844" rtl="0" eaLnBrk="1" latinLnBrk="0" hangingPunct="1">
              <a:spcBef>
                <a:spcPct val="20000"/>
              </a:spcBef>
              <a:buClr>
                <a:schemeClr val="accent4"/>
              </a:buClr>
              <a:buFont typeface="Arial" pitchFamily="34" charset="0"/>
              <a:buChar char="•"/>
              <a:defRPr sz="2500" kern="1200">
                <a:solidFill>
                  <a:schemeClr val="tx1"/>
                </a:solidFill>
                <a:latin typeface="+mn-lt"/>
                <a:ea typeface="+mn-ea"/>
                <a:cs typeface="+mn-cs"/>
              </a:defRPr>
            </a:lvl9pPr>
          </a:lstStyle>
          <a:p>
            <a:r>
              <a:rPr lang="en-US" sz="4000" dirty="0" smtClean="0">
                <a:hlinkClick r:id="rId5"/>
              </a:rPr>
              <a:t>https://www.geeksforgeeks.org/django-tutorial/</a:t>
            </a:r>
            <a:endParaRPr lang="en-US" sz="4000" dirty="0" smtClean="0"/>
          </a:p>
          <a:p>
            <a:r>
              <a:rPr lang="en-US" sz="4000" dirty="0" smtClean="0">
                <a:hlinkClick r:id="rId6"/>
              </a:rPr>
              <a:t>https://www.w3schools.com/html/html_css.asp</a:t>
            </a:r>
            <a:endParaRPr lang="en-US" sz="4000" dirty="0" smtClean="0"/>
          </a:p>
          <a:p>
            <a:r>
              <a:rPr lang="en-US" sz="4000" dirty="0" smtClean="0">
                <a:hlinkClick r:id="rId7"/>
              </a:rPr>
              <a:t>https://www.digitalocean.com/community/tutorials/how-to-use-python-markdown-to-convert-markdown-text-to-html</a:t>
            </a:r>
            <a:endParaRPr lang="en-US" sz="4000" dirty="0" smtClean="0"/>
          </a:p>
          <a:p>
            <a:r>
              <a:rPr lang="en-US" sz="4000" u="sng" dirty="0">
                <a:hlinkClick r:id="rId8"/>
              </a:rPr>
              <a:t>https://www.geeksforgeeks.org/introduction-to-markdown/</a:t>
            </a:r>
            <a:endParaRPr lang="en-US" sz="4000" dirty="0"/>
          </a:p>
          <a:p>
            <a:r>
              <a:rPr lang="en-US" sz="4000" u="sng" dirty="0">
                <a:hlinkClick r:id="rId9"/>
              </a:rPr>
              <a:t>https://www.tutorialspoint.com/grav/grav_markdown_syntax.htm</a:t>
            </a:r>
            <a:endParaRPr lang="en-US" sz="4000" dirty="0"/>
          </a:p>
          <a:p>
            <a:endParaRPr lang="en-US" sz="4000" dirty="0"/>
          </a:p>
        </p:txBody>
      </p:sp>
    </p:spTree>
    <p:extLst>
      <p:ext uri="{BB962C8B-B14F-4D97-AF65-F5344CB8AC3E}">
        <p14:creationId xmlns:p14="http://schemas.microsoft.com/office/powerpoint/2010/main" val="21110304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0" y="3924300"/>
            <a:ext cx="10287000" cy="1626792"/>
          </a:xfrm>
          <a:prstGeom prst="rect">
            <a:avLst/>
          </a:prstGeom>
        </p:spPr>
        <p:txBody>
          <a:bodyPr wrap="square" lIns="0" tIns="0" rIns="0" bIns="0" rtlCol="0" anchor="t">
            <a:spAutoFit/>
          </a:bodyPr>
          <a:lstStyle/>
          <a:p>
            <a:pPr>
              <a:lnSpc>
                <a:spcPts val="13774"/>
              </a:lnSpc>
            </a:pPr>
            <a:r>
              <a:rPr lang="en-US" sz="8800" spc="978" dirty="0" smtClean="0">
                <a:solidFill>
                  <a:srgbClr val="231F20"/>
                </a:solidFill>
                <a:latin typeface="Oswald Bold"/>
              </a:rPr>
              <a:t>ANY QUESTIONS ?</a:t>
            </a:r>
            <a:endParaRPr lang="en-US" sz="8800" spc="978" dirty="0">
              <a:solidFill>
                <a:srgbClr val="231F20"/>
              </a:solidFill>
              <a:latin typeface="Oswald Bold"/>
            </a:endParaRPr>
          </a:p>
        </p:txBody>
      </p:sp>
    </p:spTree>
    <p:extLst>
      <p:ext uri="{BB962C8B-B14F-4D97-AF65-F5344CB8AC3E}">
        <p14:creationId xmlns:p14="http://schemas.microsoft.com/office/powerpoint/2010/main" val="26139085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5334000" y="3990109"/>
            <a:ext cx="6477000" cy="1591333"/>
          </a:xfrm>
          <a:prstGeom prst="rect">
            <a:avLst/>
          </a:prstGeom>
        </p:spPr>
        <p:txBody>
          <a:bodyPr wrap="square" lIns="0" tIns="0" rIns="0" bIns="0" rtlCol="0" anchor="t">
            <a:spAutoFit/>
          </a:bodyPr>
          <a:lstStyle/>
          <a:p>
            <a:pPr>
              <a:lnSpc>
                <a:spcPts val="13774"/>
              </a:lnSpc>
            </a:pPr>
            <a:r>
              <a:rPr lang="en-US" sz="8800" spc="978" dirty="0" smtClean="0">
                <a:solidFill>
                  <a:srgbClr val="231F20"/>
                </a:solidFill>
                <a:latin typeface="Oswald Bold"/>
              </a:rPr>
              <a:t>THANK YOU</a:t>
            </a:r>
          </a:p>
        </p:txBody>
      </p:sp>
    </p:spTree>
    <p:extLst>
      <p:ext uri="{BB962C8B-B14F-4D97-AF65-F5344CB8AC3E}">
        <p14:creationId xmlns:p14="http://schemas.microsoft.com/office/powerpoint/2010/main" val="3439698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rot="5400000">
            <a:off x="-3750653" y="767038"/>
            <a:ext cx="14615196" cy="11904741"/>
          </a:xfrm>
          <a:prstGeom prst="rect">
            <a:avLst/>
          </a:prstGeom>
        </p:spPr>
      </p:pic>
      <p:sp>
        <p:nvSpPr>
          <p:cNvPr id="10" name="TextBox 10"/>
          <p:cNvSpPr txBox="1"/>
          <p:nvPr/>
        </p:nvSpPr>
        <p:spPr>
          <a:xfrm>
            <a:off x="1593553" y="800100"/>
            <a:ext cx="6468944" cy="1188860"/>
          </a:xfrm>
          <a:prstGeom prst="rect">
            <a:avLst/>
          </a:prstGeom>
        </p:spPr>
        <p:txBody>
          <a:bodyPr lIns="0" tIns="0" rIns="0" bIns="0" rtlCol="0" anchor="t">
            <a:spAutoFit/>
          </a:bodyPr>
          <a:lstStyle/>
          <a:p>
            <a:pPr>
              <a:lnSpc>
                <a:spcPts val="8960"/>
              </a:lnSpc>
            </a:pPr>
            <a:r>
              <a:rPr lang="en-US" sz="8960" spc="573" dirty="0">
                <a:solidFill>
                  <a:srgbClr val="000000"/>
                </a:solidFill>
                <a:latin typeface="+mj-lt"/>
              </a:rPr>
              <a:t>ABSTRACT</a:t>
            </a:r>
          </a:p>
        </p:txBody>
      </p:sp>
      <p:pic>
        <p:nvPicPr>
          <p:cNvPr id="11" name="Picture 11"/>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11"/>
              </a:ext>
            </a:extLst>
          </a:blip>
          <a:srcRect/>
          <a:stretch>
            <a:fillRect/>
          </a:stretch>
        </p:blipFill>
        <p:spPr>
          <a:xfrm rot="209158" flipH="1" flipV="1">
            <a:off x="8230058" y="4918313"/>
            <a:ext cx="2039578" cy="1740699"/>
          </a:xfrm>
          <a:prstGeom prst="rect">
            <a:avLst/>
          </a:prstGeom>
        </p:spPr>
      </p:pic>
      <p:pic>
        <p:nvPicPr>
          <p:cNvPr id="15" name="Picture 1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287000" y="1104900"/>
            <a:ext cx="7467600" cy="8340998"/>
          </a:xfrm>
          <a:prstGeom prst="rect">
            <a:avLst/>
          </a:prstGeom>
        </p:spPr>
      </p:pic>
      <p:sp>
        <p:nvSpPr>
          <p:cNvPr id="18" name="TextBox 17"/>
          <p:cNvSpPr txBox="1"/>
          <p:nvPr/>
        </p:nvSpPr>
        <p:spPr>
          <a:xfrm>
            <a:off x="1477027" y="2353105"/>
            <a:ext cx="6701997" cy="7848302"/>
          </a:xfrm>
          <a:prstGeom prst="rect">
            <a:avLst/>
          </a:prstGeom>
          <a:noFill/>
        </p:spPr>
        <p:txBody>
          <a:bodyPr wrap="square" rtlCol="0">
            <a:spAutoFit/>
          </a:bodyPr>
          <a:lstStyle/>
          <a:p>
            <a:pPr marL="285750" indent="-285750" algn="just">
              <a:buFont typeface="Arial" pitchFamily="34" charset="0"/>
              <a:buChar char="•"/>
            </a:pPr>
            <a:r>
              <a:rPr lang="en-US" sz="3600" dirty="0"/>
              <a:t>Built with Python </a:t>
            </a:r>
            <a:r>
              <a:rPr lang="en-US" sz="3600" dirty="0" err="1"/>
              <a:t>Django</a:t>
            </a:r>
            <a:r>
              <a:rPr lang="en-US" sz="3600" dirty="0"/>
              <a:t> web framework</a:t>
            </a:r>
          </a:p>
          <a:p>
            <a:pPr marL="285750" indent="-285750" algn="just">
              <a:buFont typeface="Arial" pitchFamily="34" charset="0"/>
              <a:buChar char="•"/>
            </a:pPr>
            <a:r>
              <a:rPr lang="en-US" sz="3600" dirty="0"/>
              <a:t>Allows users to create and view pages similar to Wikipedia</a:t>
            </a:r>
          </a:p>
          <a:p>
            <a:pPr marL="285750" indent="-285750" algn="just">
              <a:buFont typeface="Arial" pitchFamily="34" charset="0"/>
              <a:buChar char="•"/>
            </a:pPr>
            <a:r>
              <a:rPr lang="en-US" sz="3600" dirty="0"/>
              <a:t>Two main components: views.py for handling user requests and rendering templates, and util.py for processing data and interacting with Markdown files</a:t>
            </a:r>
          </a:p>
          <a:p>
            <a:pPr marL="285750" indent="-285750" algn="just">
              <a:buFont typeface="Arial" pitchFamily="34" charset="0"/>
              <a:buChar char="•"/>
            </a:pPr>
            <a:r>
              <a:rPr lang="en-US" sz="3600" dirty="0"/>
              <a:t>Provides a simple way for users to share knowledge</a:t>
            </a:r>
          </a:p>
          <a:p>
            <a:pPr marL="285750" indent="-285750" algn="just">
              <a:buFont typeface="Arial" pitchFamily="34" charset="0"/>
              <a:buChar char="•"/>
            </a:pPr>
            <a:r>
              <a:rPr lang="en-US" sz="3600" dirty="0"/>
              <a:t>Utilizes </a:t>
            </a:r>
            <a:r>
              <a:rPr lang="en-US" sz="3600" dirty="0" err="1"/>
              <a:t>Django</a:t>
            </a:r>
            <a:r>
              <a:rPr lang="en-US" sz="3600" dirty="0"/>
              <a:t> and Python for a robust and maintainable codebase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030200" y="-8420100"/>
            <a:ext cx="13255357" cy="13258800"/>
          </a:xfrm>
          <a:prstGeom prst="rect">
            <a:avLst/>
          </a:prstGeom>
        </p:spPr>
      </p:pic>
      <p:sp>
        <p:nvSpPr>
          <p:cNvPr id="8" name="TextBox 3"/>
          <p:cNvSpPr txBox="1"/>
          <p:nvPr/>
        </p:nvSpPr>
        <p:spPr>
          <a:xfrm>
            <a:off x="3200400" y="888603"/>
            <a:ext cx="10287000" cy="1593770"/>
          </a:xfrm>
          <a:prstGeom prst="rect">
            <a:avLst/>
          </a:prstGeom>
        </p:spPr>
        <p:txBody>
          <a:bodyPr wrap="square" lIns="0" tIns="0" rIns="0" bIns="0" rtlCol="0" anchor="t">
            <a:spAutoFit/>
          </a:bodyPr>
          <a:lstStyle/>
          <a:p>
            <a:pPr>
              <a:lnSpc>
                <a:spcPts val="13774"/>
              </a:lnSpc>
            </a:pPr>
            <a:r>
              <a:rPr lang="en-US" sz="8880" spc="978" dirty="0" smtClean="0">
                <a:solidFill>
                  <a:srgbClr val="231F20"/>
                </a:solidFill>
                <a:latin typeface="Oswald Bold"/>
              </a:rPr>
              <a:t>INTRODUCTION</a:t>
            </a:r>
            <a:endParaRPr lang="en-US" sz="8880" spc="978" dirty="0">
              <a:solidFill>
                <a:srgbClr val="231F20"/>
              </a:solidFill>
              <a:latin typeface="Oswald Bold"/>
            </a:endParaRPr>
          </a:p>
        </p:txBody>
      </p:sp>
      <p:sp>
        <p:nvSpPr>
          <p:cNvPr id="9" name="TextBox 8"/>
          <p:cNvSpPr txBox="1"/>
          <p:nvPr/>
        </p:nvSpPr>
        <p:spPr>
          <a:xfrm>
            <a:off x="2133530" y="3124200"/>
            <a:ext cx="14782800" cy="6186309"/>
          </a:xfrm>
          <a:prstGeom prst="rect">
            <a:avLst/>
          </a:prstGeom>
          <a:noFill/>
        </p:spPr>
        <p:txBody>
          <a:bodyPr wrap="square" rtlCol="0">
            <a:spAutoFit/>
          </a:bodyPr>
          <a:lstStyle/>
          <a:p>
            <a:pPr algn="just">
              <a:buFont typeface="Arial" panose="020B0604020202020204" pitchFamily="34" charset="0"/>
              <a:buChar char="•"/>
            </a:pPr>
            <a:r>
              <a:rPr lang="en-US" sz="3600" dirty="0" smtClean="0">
                <a:latin typeface="Söhne"/>
              </a:rPr>
              <a:t> O</a:t>
            </a:r>
            <a:r>
              <a:rPr lang="en-US" sz="3600" dirty="0" smtClean="0">
                <a:latin typeface="+mj-lt"/>
              </a:rPr>
              <a:t>ur </a:t>
            </a:r>
            <a:r>
              <a:rPr lang="en-US" sz="3600" dirty="0">
                <a:latin typeface="+mj-lt"/>
              </a:rPr>
              <a:t>project aims to create a Wikipedia-like website using Python  </a:t>
            </a:r>
            <a:r>
              <a:rPr lang="en-US" sz="3600" dirty="0" smtClean="0">
                <a:latin typeface="+mj-lt"/>
              </a:rPr>
              <a:t>      programming </a:t>
            </a:r>
            <a:r>
              <a:rPr lang="en-US" sz="3600" dirty="0">
                <a:latin typeface="+mj-lt"/>
              </a:rPr>
              <a:t>language.</a:t>
            </a:r>
          </a:p>
          <a:p>
            <a:pPr algn="just">
              <a:buFont typeface="Arial" panose="020B0604020202020204" pitchFamily="34" charset="0"/>
              <a:buChar char="•"/>
            </a:pPr>
            <a:r>
              <a:rPr lang="en-US" sz="3600" dirty="0" smtClean="0">
                <a:latin typeface="+mj-lt"/>
              </a:rPr>
              <a:t> The </a:t>
            </a:r>
            <a:r>
              <a:rPr lang="en-US" sz="3600" dirty="0">
                <a:latin typeface="+mj-lt"/>
              </a:rPr>
              <a:t>website will allow users to search for information, provide random articles and many more. </a:t>
            </a:r>
          </a:p>
          <a:p>
            <a:pPr algn="just">
              <a:buFont typeface="Arial" panose="020B0604020202020204" pitchFamily="34" charset="0"/>
              <a:buChar char="•"/>
            </a:pPr>
            <a:r>
              <a:rPr lang="en-US" sz="3600" dirty="0" smtClean="0">
                <a:latin typeface="+mj-lt"/>
              </a:rPr>
              <a:t> User </a:t>
            </a:r>
            <a:r>
              <a:rPr lang="en-US" sz="3600" dirty="0">
                <a:latin typeface="+mj-lt"/>
              </a:rPr>
              <a:t>can create </a:t>
            </a:r>
            <a:r>
              <a:rPr lang="en-US" sz="3600" dirty="0" smtClean="0">
                <a:latin typeface="+mj-lt"/>
              </a:rPr>
              <a:t>and edit article related </a:t>
            </a:r>
            <a:r>
              <a:rPr lang="en-US" sz="3600" dirty="0">
                <a:latin typeface="+mj-lt"/>
              </a:rPr>
              <a:t>to different places to visit in different countries</a:t>
            </a:r>
          </a:p>
          <a:p>
            <a:pPr algn="just">
              <a:buFont typeface="Arial" panose="020B0604020202020204" pitchFamily="34" charset="0"/>
              <a:buChar char="•"/>
            </a:pPr>
            <a:r>
              <a:rPr lang="en-US" sz="3600" dirty="0" smtClean="0">
                <a:latin typeface="+mj-lt"/>
              </a:rPr>
              <a:t> Article </a:t>
            </a:r>
            <a:r>
              <a:rPr lang="en-US" sz="3600" dirty="0">
                <a:latin typeface="+mj-lt"/>
              </a:rPr>
              <a:t>pages: Each article will have its own page. We can expand content by adding articles in different </a:t>
            </a:r>
            <a:r>
              <a:rPr lang="en-US" sz="3600" dirty="0" smtClean="0">
                <a:latin typeface="+mj-lt"/>
              </a:rPr>
              <a:t>fields</a:t>
            </a:r>
          </a:p>
          <a:p>
            <a:pPr algn="just">
              <a:buFont typeface="Arial" panose="020B0604020202020204" pitchFamily="34" charset="0"/>
              <a:buChar char="•"/>
            </a:pPr>
            <a:r>
              <a:rPr lang="en-US" sz="3600" dirty="0" smtClean="0">
                <a:latin typeface="+mj-lt"/>
              </a:rPr>
              <a:t> It uses </a:t>
            </a:r>
            <a:r>
              <a:rPr lang="en-US" sz="3600" dirty="0" err="1" smtClean="0">
                <a:latin typeface="+mj-lt"/>
              </a:rPr>
              <a:t>Django</a:t>
            </a:r>
            <a:r>
              <a:rPr lang="en-US" sz="3600" dirty="0">
                <a:latin typeface="+mj-lt"/>
              </a:rPr>
              <a:t> </a:t>
            </a:r>
            <a:r>
              <a:rPr lang="en-US" sz="3600" dirty="0" smtClean="0">
                <a:latin typeface="+mj-lt"/>
              </a:rPr>
              <a:t>framework for the backend and HTML and CSS for the front end.</a:t>
            </a:r>
          </a:p>
          <a:p>
            <a:pPr algn="just">
              <a:buFont typeface="Arial" panose="020B0604020202020204" pitchFamily="34" charset="0"/>
              <a:buChar char="•"/>
            </a:pPr>
            <a:r>
              <a:rPr lang="en-US" sz="3600" dirty="0" smtClean="0">
                <a:latin typeface="+mj-lt"/>
              </a:rPr>
              <a:t> Instead of database we have used </a:t>
            </a:r>
            <a:r>
              <a:rPr lang="en-US" sz="3600" dirty="0" smtClean="0">
                <a:latin typeface="+mj-lt"/>
              </a:rPr>
              <a:t>Markdown</a:t>
            </a:r>
            <a:endParaRPr lang="en-US" sz="3600" dirty="0">
              <a:latin typeface="+mj-lt"/>
            </a:endParaRPr>
          </a:p>
        </p:txBody>
      </p:sp>
    </p:spTree>
    <p:extLst>
      <p:ext uri="{BB962C8B-B14F-4D97-AF65-F5344CB8AC3E}">
        <p14:creationId xmlns:p14="http://schemas.microsoft.com/office/powerpoint/2010/main" val="32565623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3873" y="2515396"/>
            <a:ext cx="16002000" cy="6463308"/>
          </a:xfrm>
          <a:prstGeom prst="rect">
            <a:avLst/>
          </a:prstGeom>
          <a:noFill/>
        </p:spPr>
        <p:txBody>
          <a:bodyPr wrap="square" rtlCol="0">
            <a:spAutoFit/>
          </a:bodyPr>
          <a:lstStyle/>
          <a:p>
            <a:pPr algn="just"/>
            <a:r>
              <a:rPr lang="en-US" sz="3600" b="1" dirty="0" smtClean="0"/>
              <a:t>User </a:t>
            </a:r>
            <a:r>
              <a:rPr lang="en-US" sz="3600" b="1" dirty="0"/>
              <a:t>Input</a:t>
            </a:r>
            <a:r>
              <a:rPr lang="en-US" sz="3600" dirty="0"/>
              <a:t>: </a:t>
            </a:r>
            <a:r>
              <a:rPr lang="en-US" sz="3600" dirty="0" smtClean="0"/>
              <a:t>Here the data input is given by the user and the individual using it and others get to learn from it.</a:t>
            </a:r>
            <a:endParaRPr lang="en-US" sz="3600" dirty="0"/>
          </a:p>
          <a:p>
            <a:pPr algn="just"/>
            <a:r>
              <a:rPr lang="en-US" sz="3600" b="1" dirty="0"/>
              <a:t>Views and Templates</a:t>
            </a:r>
            <a:r>
              <a:rPr lang="en-US" sz="3600" dirty="0" smtClean="0"/>
              <a:t>: </a:t>
            </a:r>
            <a:r>
              <a:rPr lang="en-US" sz="3600" dirty="0"/>
              <a:t>the role of views.py and templates in your application, and how they </a:t>
            </a:r>
            <a:r>
              <a:rPr lang="en-US" sz="3600" dirty="0" smtClean="0"/>
              <a:t>help to communicate in different level. </a:t>
            </a:r>
          </a:p>
          <a:p>
            <a:pPr algn="just"/>
            <a:r>
              <a:rPr lang="en-US" sz="3600" b="1" dirty="0" smtClean="0"/>
              <a:t>Markdown </a:t>
            </a:r>
            <a:r>
              <a:rPr lang="en-US" sz="3600" b="1" dirty="0"/>
              <a:t>Storage</a:t>
            </a:r>
            <a:r>
              <a:rPr lang="en-US" sz="3600" dirty="0"/>
              <a:t>: Explain how your application stores user-generated content in Markdown format, and how this allows for easy editing and version control.</a:t>
            </a:r>
          </a:p>
          <a:p>
            <a:pPr algn="just"/>
            <a:r>
              <a:rPr lang="en-US" sz="3600" b="1" dirty="0"/>
              <a:t>Retrieval and Rendering</a:t>
            </a:r>
            <a:r>
              <a:rPr lang="en-US" sz="3600" dirty="0"/>
              <a:t>: Discuss how the application retrieves and renders Markdown files as HTML web pages, and how this provides a rich and interactive user experience.</a:t>
            </a:r>
          </a:p>
          <a:p>
            <a:pPr algn="just"/>
            <a:r>
              <a:rPr lang="en-US" sz="3600" b="1" dirty="0"/>
              <a:t>Editing and Updating</a:t>
            </a:r>
            <a:r>
              <a:rPr lang="en-US" sz="3600" dirty="0"/>
              <a:t>: Describe how users can edit and update existing pages using web forms, and how these changes are stored and versioned in the Markdown files.</a:t>
            </a:r>
          </a:p>
          <a:p>
            <a:pPr algn="just"/>
            <a:endParaRPr lang="en-US" dirty="0"/>
          </a:p>
        </p:txBody>
      </p:sp>
      <p:pic>
        <p:nvPicPr>
          <p:cNvPr id="11"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808279" y="6896100"/>
            <a:ext cx="7616557" cy="7815497"/>
          </a:xfrm>
          <a:prstGeom prst="rect">
            <a:avLst/>
          </a:prstGeom>
        </p:spPr>
      </p:pic>
      <p:sp>
        <p:nvSpPr>
          <p:cNvPr id="13" name="TextBox 3"/>
          <p:cNvSpPr txBox="1"/>
          <p:nvPr/>
        </p:nvSpPr>
        <p:spPr>
          <a:xfrm>
            <a:off x="3962401" y="888604"/>
            <a:ext cx="10287000" cy="1626792"/>
          </a:xfrm>
          <a:prstGeom prst="rect">
            <a:avLst/>
          </a:prstGeom>
        </p:spPr>
        <p:txBody>
          <a:bodyPr wrap="square" lIns="0" tIns="0" rIns="0" bIns="0" rtlCol="0" anchor="t">
            <a:spAutoFit/>
          </a:bodyPr>
          <a:lstStyle/>
          <a:p>
            <a:pPr>
              <a:lnSpc>
                <a:spcPts val="13774"/>
              </a:lnSpc>
            </a:pPr>
            <a:r>
              <a:rPr lang="en-US" sz="8800" spc="978" dirty="0" smtClean="0">
                <a:solidFill>
                  <a:srgbClr val="231F20"/>
                </a:solidFill>
                <a:latin typeface="Oswald Bold"/>
              </a:rPr>
              <a:t>METHODOLOGY</a:t>
            </a:r>
            <a:endParaRPr lang="en-US" sz="8800" spc="978" dirty="0">
              <a:solidFill>
                <a:srgbClr val="231F20"/>
              </a:solidFill>
              <a:latin typeface="Oswald Bold"/>
            </a:endParaRPr>
          </a:p>
        </p:txBody>
      </p:sp>
    </p:spTree>
    <p:extLst>
      <p:ext uri="{BB962C8B-B14F-4D97-AF65-F5344CB8AC3E}">
        <p14:creationId xmlns:p14="http://schemas.microsoft.com/office/powerpoint/2010/main" val="16640755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2857500"/>
            <a:ext cx="7239000" cy="5293757"/>
          </a:xfrm>
          <a:prstGeom prst="rect">
            <a:avLst/>
          </a:prstGeom>
          <a:noFill/>
        </p:spPr>
        <p:txBody>
          <a:bodyPr wrap="square" rtlCol="0">
            <a:spAutoFit/>
          </a:bodyPr>
          <a:lstStyle/>
          <a:p>
            <a:pPr marL="457200" indent="-457200" algn="just">
              <a:buFont typeface="Wingdings" pitchFamily="2" charset="2"/>
              <a:buChar char="§"/>
            </a:pPr>
            <a:r>
              <a:rPr lang="en-US" sz="3200" b="1" dirty="0">
                <a:solidFill>
                  <a:schemeClr val="tx1">
                    <a:alpha val="80000"/>
                  </a:schemeClr>
                </a:solidFill>
              </a:rPr>
              <a:t>Python </a:t>
            </a:r>
            <a:r>
              <a:rPr lang="en-US" sz="3200" b="1" dirty="0" err="1">
                <a:solidFill>
                  <a:schemeClr val="tx1">
                    <a:alpha val="80000"/>
                  </a:schemeClr>
                </a:solidFill>
              </a:rPr>
              <a:t>Django</a:t>
            </a:r>
            <a:r>
              <a:rPr lang="en-US" sz="3200" dirty="0">
                <a:solidFill>
                  <a:schemeClr val="tx1">
                    <a:alpha val="80000"/>
                  </a:schemeClr>
                </a:solidFill>
              </a:rPr>
              <a:t>: </a:t>
            </a:r>
            <a:r>
              <a:rPr lang="en-US" sz="3200" dirty="0" smtClean="0">
                <a:solidFill>
                  <a:schemeClr val="tx1">
                    <a:alpha val="80000"/>
                  </a:schemeClr>
                </a:solidFill>
              </a:rPr>
              <a:t>We </a:t>
            </a:r>
            <a:r>
              <a:rPr lang="en-US" sz="3200" dirty="0">
                <a:solidFill>
                  <a:schemeClr val="tx1">
                    <a:alpha val="80000"/>
                  </a:schemeClr>
                </a:solidFill>
              </a:rPr>
              <a:t>used python as the primary programming language for the project.</a:t>
            </a:r>
          </a:p>
          <a:p>
            <a:pPr marL="457200" indent="-457200" algn="just">
              <a:buFont typeface="Wingdings" pitchFamily="2" charset="2"/>
              <a:buChar char="§"/>
            </a:pPr>
            <a:r>
              <a:rPr lang="en-US" sz="3200" b="1" dirty="0" smtClean="0">
                <a:solidFill>
                  <a:schemeClr val="tx1">
                    <a:alpha val="80000"/>
                  </a:schemeClr>
                </a:solidFill>
              </a:rPr>
              <a:t>HTML/CSS:</a:t>
            </a:r>
            <a:r>
              <a:rPr lang="en-US" sz="3200" dirty="0" smtClean="0">
                <a:solidFill>
                  <a:schemeClr val="tx1">
                    <a:alpha val="80000"/>
                  </a:schemeClr>
                </a:solidFill>
              </a:rPr>
              <a:t> We </a:t>
            </a:r>
            <a:r>
              <a:rPr lang="en-US" sz="3200" dirty="0">
                <a:solidFill>
                  <a:schemeClr val="tx1">
                    <a:alpha val="80000"/>
                  </a:schemeClr>
                </a:solidFill>
              </a:rPr>
              <a:t>used web </a:t>
            </a:r>
            <a:r>
              <a:rPr lang="en-US" sz="3200" dirty="0" smtClean="0">
                <a:solidFill>
                  <a:schemeClr val="tx1">
                    <a:alpha val="80000"/>
                  </a:schemeClr>
                </a:solidFill>
              </a:rPr>
              <a:t>development </a:t>
            </a:r>
            <a:r>
              <a:rPr lang="en-US" sz="3200" dirty="0">
                <a:solidFill>
                  <a:schemeClr val="tx1">
                    <a:alpha val="80000"/>
                  </a:schemeClr>
                </a:solidFill>
              </a:rPr>
              <a:t>technologies to create the user interface and design the webpage.</a:t>
            </a:r>
          </a:p>
          <a:p>
            <a:pPr marL="457200" indent="-457200">
              <a:buFont typeface="Wingdings" pitchFamily="2" charset="2"/>
              <a:buChar char="§"/>
            </a:pPr>
            <a:r>
              <a:rPr lang="en-US" sz="3200" b="1" dirty="0" smtClean="0">
                <a:solidFill>
                  <a:schemeClr val="tx1">
                    <a:alpha val="80000"/>
                  </a:schemeClr>
                </a:solidFill>
              </a:rPr>
              <a:t>Markdown</a:t>
            </a:r>
            <a:r>
              <a:rPr lang="en-US" sz="3200" b="1" dirty="0">
                <a:solidFill>
                  <a:schemeClr val="tx1">
                    <a:alpha val="80000"/>
                  </a:schemeClr>
                </a:solidFill>
              </a:rPr>
              <a:t>: </a:t>
            </a:r>
            <a:r>
              <a:rPr lang="en-US" sz="3200" dirty="0">
                <a:solidFill>
                  <a:schemeClr val="tx1">
                    <a:alpha val="80000"/>
                  </a:schemeClr>
                </a:solidFill>
              </a:rPr>
              <a:t>We used Markdown files to create content for our website and then converted them to HTML using a library or tool. </a:t>
            </a:r>
          </a:p>
          <a:p>
            <a:endParaRPr lang="en-US" dirty="0"/>
          </a:p>
        </p:txBody>
      </p:sp>
      <p:sp>
        <p:nvSpPr>
          <p:cNvPr id="3" name="TextBox 3"/>
          <p:cNvSpPr txBox="1"/>
          <p:nvPr/>
        </p:nvSpPr>
        <p:spPr>
          <a:xfrm>
            <a:off x="1600200" y="864359"/>
            <a:ext cx="10287000" cy="1769715"/>
          </a:xfrm>
          <a:prstGeom prst="rect">
            <a:avLst/>
          </a:prstGeom>
        </p:spPr>
        <p:txBody>
          <a:bodyPr wrap="square" lIns="0" tIns="0" rIns="0" bIns="0" rtlCol="0" anchor="t">
            <a:spAutoFit/>
          </a:bodyPr>
          <a:lstStyle/>
          <a:p>
            <a:pPr>
              <a:lnSpc>
                <a:spcPts val="13774"/>
              </a:lnSpc>
            </a:pPr>
            <a:r>
              <a:rPr lang="en-US" sz="7200" spc="978" dirty="0" smtClean="0">
                <a:solidFill>
                  <a:srgbClr val="231F20"/>
                </a:solidFill>
                <a:latin typeface="Oswald Bold"/>
              </a:rPr>
              <a:t>TECHNOLOGY STACKS</a:t>
            </a:r>
            <a:endParaRPr lang="en-US" sz="7200" spc="978" dirty="0">
              <a:solidFill>
                <a:srgbClr val="231F20"/>
              </a:solidFill>
              <a:latin typeface="Oswald Bold"/>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7800" y="2634074"/>
            <a:ext cx="7543800" cy="7233826"/>
          </a:xfrm>
          <a:prstGeom prst="rect">
            <a:avLst/>
          </a:prstGeom>
        </p:spPr>
      </p:pic>
      <p:pic>
        <p:nvPicPr>
          <p:cNvPr id="6" name="Picture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187995" y="6645349"/>
            <a:ext cx="7616557" cy="7815497"/>
          </a:xfrm>
          <a:prstGeom prst="rect">
            <a:avLst/>
          </a:prstGeom>
        </p:spPr>
      </p:pic>
    </p:spTree>
    <p:extLst>
      <p:ext uri="{BB962C8B-B14F-4D97-AF65-F5344CB8AC3E}">
        <p14:creationId xmlns:p14="http://schemas.microsoft.com/office/powerpoint/2010/main" val="5756402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2826266"/>
            <a:ext cx="7239000" cy="5262979"/>
          </a:xfrm>
          <a:prstGeom prst="rect">
            <a:avLst/>
          </a:prstGeom>
          <a:noFill/>
        </p:spPr>
        <p:txBody>
          <a:bodyPr wrap="square" rtlCol="0">
            <a:spAutoFit/>
          </a:bodyPr>
          <a:lstStyle/>
          <a:p>
            <a:pPr marL="285750" indent="-285750" algn="just">
              <a:buFont typeface="Wingdings" pitchFamily="2" charset="2"/>
              <a:buChar char="v"/>
            </a:pPr>
            <a:r>
              <a:rPr lang="en-US" sz="2800" dirty="0" smtClean="0"/>
              <a:t> </a:t>
            </a:r>
            <a:r>
              <a:rPr lang="en-US" sz="2800" dirty="0"/>
              <a:t>We had technical difficulties setting up a development environment, deciding which database to use, and integrating different project components.</a:t>
            </a:r>
          </a:p>
          <a:p>
            <a:pPr marL="285750" indent="-285750" algn="just">
              <a:buFont typeface="Wingdings" pitchFamily="2" charset="2"/>
              <a:buChar char="v"/>
            </a:pPr>
            <a:r>
              <a:rPr lang="en-US" sz="2800" dirty="0"/>
              <a:t>Creating a Wikipedia-like project involves collaborative work, as multiple students may contribute to the same article. This can lead to conflicts in the writing style, formatting, and content to be made in the program.</a:t>
            </a:r>
          </a:p>
          <a:p>
            <a:pPr marL="285750" indent="-285750" algn="just">
              <a:buFont typeface="Wingdings" pitchFamily="2" charset="2"/>
              <a:buChar char="v"/>
            </a:pPr>
            <a:r>
              <a:rPr lang="en-US" sz="2800" dirty="0" smtClean="0"/>
              <a:t>We </a:t>
            </a:r>
            <a:r>
              <a:rPr lang="en-US" sz="2800" dirty="0"/>
              <a:t>had to use proper guidance, support, and resources to overcome these challenges and ensure the project’s success</a:t>
            </a:r>
            <a:r>
              <a:rPr lang="en-US" sz="2800" dirty="0" smtClean="0"/>
              <a:t>.</a:t>
            </a:r>
            <a:endParaRPr lang="en-US" sz="2800" dirty="0"/>
          </a:p>
        </p:txBody>
      </p:sp>
      <p:sp>
        <p:nvSpPr>
          <p:cNvPr id="3" name="TextBox 3"/>
          <p:cNvSpPr txBox="1"/>
          <p:nvPr/>
        </p:nvSpPr>
        <p:spPr>
          <a:xfrm>
            <a:off x="1600200" y="864359"/>
            <a:ext cx="10287000" cy="1543371"/>
          </a:xfrm>
          <a:prstGeom prst="rect">
            <a:avLst/>
          </a:prstGeom>
        </p:spPr>
        <p:txBody>
          <a:bodyPr wrap="square" lIns="0" tIns="0" rIns="0" bIns="0" rtlCol="0" anchor="t">
            <a:spAutoFit/>
          </a:bodyPr>
          <a:lstStyle/>
          <a:p>
            <a:pPr>
              <a:lnSpc>
                <a:spcPts val="13774"/>
              </a:lnSpc>
            </a:pPr>
            <a:r>
              <a:rPr lang="en-US" sz="7200" spc="978" dirty="0" smtClean="0">
                <a:solidFill>
                  <a:srgbClr val="231F20"/>
                </a:solidFill>
                <a:latin typeface="Oswald Bold"/>
              </a:rPr>
              <a:t>ISSUES FACED</a:t>
            </a:r>
            <a:endParaRPr lang="en-US" sz="7200" spc="978" dirty="0">
              <a:solidFill>
                <a:srgbClr val="231F20"/>
              </a:solidFill>
              <a:latin typeface="Oswald Bold"/>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7800" y="2634074"/>
            <a:ext cx="7543800" cy="7233826"/>
          </a:xfrm>
          <a:prstGeom prst="rect">
            <a:avLst/>
          </a:prstGeom>
        </p:spPr>
      </p:pic>
      <p:pic>
        <p:nvPicPr>
          <p:cNvPr id="6" name="Picture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187995" y="6645349"/>
            <a:ext cx="7616557" cy="7815497"/>
          </a:xfrm>
          <a:prstGeom prst="rect">
            <a:avLst/>
          </a:prstGeom>
        </p:spPr>
      </p:pic>
    </p:spTree>
    <p:extLst>
      <p:ext uri="{BB962C8B-B14F-4D97-AF65-F5344CB8AC3E}">
        <p14:creationId xmlns:p14="http://schemas.microsoft.com/office/powerpoint/2010/main" val="16358523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2826266"/>
            <a:ext cx="7239000" cy="5262979"/>
          </a:xfrm>
          <a:prstGeom prst="rect">
            <a:avLst/>
          </a:prstGeom>
          <a:noFill/>
        </p:spPr>
        <p:txBody>
          <a:bodyPr wrap="square" rtlCol="0">
            <a:spAutoFit/>
          </a:bodyPr>
          <a:lstStyle/>
          <a:p>
            <a:r>
              <a:rPr lang="en-US" sz="2800" b="1" dirty="0" smtClean="0"/>
              <a:t>Agile Approach</a:t>
            </a:r>
          </a:p>
          <a:p>
            <a:pPr algn="just"/>
            <a:r>
              <a:rPr lang="en-US" sz="2800" dirty="0" smtClean="0"/>
              <a:t>This </a:t>
            </a:r>
            <a:r>
              <a:rPr lang="en-US" sz="2800" dirty="0"/>
              <a:t>approach involves an iterative and incremental development process where the project is developed in small increments. Each increment is designed, developed, tested, and released, and the process is repeated until the final product is delivered. </a:t>
            </a:r>
            <a:endParaRPr lang="en-US" sz="2800" dirty="0" smtClean="0"/>
          </a:p>
          <a:p>
            <a:pPr algn="just"/>
            <a:r>
              <a:rPr lang="en-US" sz="2800" dirty="0" smtClean="0"/>
              <a:t>The </a:t>
            </a:r>
            <a:r>
              <a:rPr lang="en-US" sz="2800" dirty="0"/>
              <a:t>agile approach allows for flexibility and adaptability to changes in requirements and user feedback.</a:t>
            </a:r>
          </a:p>
          <a:p>
            <a:pPr algn="just"/>
            <a:r>
              <a:rPr lang="en-US" sz="2800" dirty="0"/>
              <a:t>We had to go through several iteration process to make our project successful</a:t>
            </a:r>
            <a:r>
              <a:rPr lang="en-US" sz="2800" dirty="0" smtClean="0"/>
              <a:t>.</a:t>
            </a:r>
            <a:endParaRPr lang="en-US" sz="2800" dirty="0"/>
          </a:p>
        </p:txBody>
      </p:sp>
      <p:sp>
        <p:nvSpPr>
          <p:cNvPr id="3" name="TextBox 3"/>
          <p:cNvSpPr txBox="1"/>
          <p:nvPr/>
        </p:nvSpPr>
        <p:spPr>
          <a:xfrm>
            <a:off x="1600200" y="864359"/>
            <a:ext cx="14020800" cy="1769715"/>
          </a:xfrm>
          <a:prstGeom prst="rect">
            <a:avLst/>
          </a:prstGeom>
        </p:spPr>
        <p:txBody>
          <a:bodyPr wrap="square" lIns="0" tIns="0" rIns="0" bIns="0" rtlCol="0" anchor="t">
            <a:spAutoFit/>
          </a:bodyPr>
          <a:lstStyle/>
          <a:p>
            <a:pPr>
              <a:lnSpc>
                <a:spcPts val="13774"/>
              </a:lnSpc>
            </a:pPr>
            <a:r>
              <a:rPr lang="en-US" sz="7200" spc="978" dirty="0" smtClean="0">
                <a:solidFill>
                  <a:srgbClr val="231F20"/>
                </a:solidFill>
                <a:latin typeface="Oswald Bold"/>
              </a:rPr>
              <a:t>DEVLOPMENT APPROACH</a:t>
            </a:r>
            <a:endParaRPr lang="en-US" sz="7200" spc="978" dirty="0">
              <a:solidFill>
                <a:srgbClr val="231F20"/>
              </a:solidFill>
              <a:latin typeface="Oswald Bold"/>
            </a:endParaRPr>
          </a:p>
        </p:txBody>
      </p:sp>
      <p:pic>
        <p:nvPicPr>
          <p:cNvPr id="6"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187995" y="6645349"/>
            <a:ext cx="7616557" cy="7815497"/>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67800" y="2634074"/>
            <a:ext cx="7848600" cy="6395625"/>
          </a:xfrm>
          <a:prstGeom prst="rect">
            <a:avLst/>
          </a:prstGeom>
        </p:spPr>
      </p:pic>
    </p:spTree>
    <p:extLst>
      <p:ext uri="{BB962C8B-B14F-4D97-AF65-F5344CB8AC3E}">
        <p14:creationId xmlns:p14="http://schemas.microsoft.com/office/powerpoint/2010/main" val="39652626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3"/>
          <p:cNvSpPr txBox="1"/>
          <p:nvPr/>
        </p:nvSpPr>
        <p:spPr>
          <a:xfrm>
            <a:off x="1600200" y="864359"/>
            <a:ext cx="14020800" cy="1543371"/>
          </a:xfrm>
          <a:prstGeom prst="rect">
            <a:avLst/>
          </a:prstGeom>
        </p:spPr>
        <p:txBody>
          <a:bodyPr wrap="square" lIns="0" tIns="0" rIns="0" bIns="0" rtlCol="0" anchor="t">
            <a:spAutoFit/>
          </a:bodyPr>
          <a:lstStyle/>
          <a:p>
            <a:pPr>
              <a:lnSpc>
                <a:spcPts val="13774"/>
              </a:lnSpc>
            </a:pPr>
            <a:r>
              <a:rPr lang="en-US" sz="7200" spc="978" dirty="0" smtClean="0">
                <a:solidFill>
                  <a:srgbClr val="231F20"/>
                </a:solidFill>
                <a:latin typeface="Oswald Bold"/>
              </a:rPr>
              <a:t>TECHNICAL OVERVIEW</a:t>
            </a:r>
            <a:endParaRPr lang="en-US" sz="7200" spc="978" dirty="0">
              <a:solidFill>
                <a:srgbClr val="231F20"/>
              </a:solidFill>
              <a:latin typeface="Oswald Bold"/>
            </a:endParaRPr>
          </a:p>
        </p:txBody>
      </p:sp>
      <p:sp>
        <p:nvSpPr>
          <p:cNvPr id="5" name="TextBox 4"/>
          <p:cNvSpPr txBox="1"/>
          <p:nvPr/>
        </p:nvSpPr>
        <p:spPr>
          <a:xfrm>
            <a:off x="1011382" y="4508831"/>
            <a:ext cx="5410200" cy="2800767"/>
          </a:xfrm>
          <a:prstGeom prst="rect">
            <a:avLst/>
          </a:prstGeom>
          <a:noFill/>
        </p:spPr>
        <p:txBody>
          <a:bodyPr wrap="square" rtlCol="0">
            <a:spAutoFit/>
          </a:bodyPr>
          <a:lstStyle/>
          <a:p>
            <a:pPr marL="571500" indent="-571500">
              <a:buFont typeface="Wingdings" pitchFamily="2" charset="2"/>
              <a:buChar char="Ø"/>
            </a:pPr>
            <a:r>
              <a:rPr lang="en-US" sz="4400" dirty="0"/>
              <a:t>We had to list the entries.</a:t>
            </a:r>
          </a:p>
          <a:p>
            <a:pPr marL="571500" indent="-571500">
              <a:buFont typeface="Wingdings" pitchFamily="2" charset="2"/>
              <a:buChar char="Ø"/>
            </a:pPr>
            <a:r>
              <a:rPr lang="en-US" sz="4400" dirty="0"/>
              <a:t>Save the entries.</a:t>
            </a:r>
          </a:p>
          <a:p>
            <a:endParaRPr lang="en-US" sz="4400" dirty="0"/>
          </a:p>
        </p:txBody>
      </p:sp>
      <p:pic>
        <p:nvPicPr>
          <p:cNvPr id="8" name="Picture 7" descr="Text&#10;&#10;Description automatically generated">
            <a:extLst>
              <a:ext uri="{FF2B5EF4-FFF2-40B4-BE49-F238E27FC236}">
                <a16:creationId xmlns:a16="http://schemas.microsoft.com/office/drawing/2014/main" xmlns="" id="{476C6540-90E2-9B5B-E340-C07F8EC252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800" y="2407730"/>
            <a:ext cx="10439400" cy="7002970"/>
          </a:xfrm>
          <a:prstGeom prst="rect">
            <a:avLst/>
          </a:prstGeom>
        </p:spPr>
      </p:pic>
      <p:sp>
        <p:nvSpPr>
          <p:cNvPr id="10" name="TextBox 9"/>
          <p:cNvSpPr txBox="1"/>
          <p:nvPr/>
        </p:nvSpPr>
        <p:spPr>
          <a:xfrm>
            <a:off x="1219200" y="3149432"/>
            <a:ext cx="5410200" cy="1446550"/>
          </a:xfrm>
          <a:prstGeom prst="rect">
            <a:avLst/>
          </a:prstGeom>
          <a:noFill/>
        </p:spPr>
        <p:txBody>
          <a:bodyPr wrap="square" rtlCol="0">
            <a:spAutoFit/>
          </a:bodyPr>
          <a:lstStyle/>
          <a:p>
            <a:r>
              <a:rPr lang="en-US" sz="4400" b="1" dirty="0" smtClean="0"/>
              <a:t>FUNCTION TO SAVE AND LIST ENTRIES</a:t>
            </a:r>
            <a:endParaRPr lang="en-US" sz="4400" b="1" dirty="0"/>
          </a:p>
        </p:txBody>
      </p:sp>
      <p:pic>
        <p:nvPicPr>
          <p:cNvPr id="11" name="Picture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187995" y="6645349"/>
            <a:ext cx="7616557" cy="7815497"/>
          </a:xfrm>
          <a:prstGeom prst="rect">
            <a:avLst/>
          </a:prstGeom>
        </p:spPr>
      </p:pic>
    </p:spTree>
    <p:extLst>
      <p:ext uri="{BB962C8B-B14F-4D97-AF65-F5344CB8AC3E}">
        <p14:creationId xmlns:p14="http://schemas.microsoft.com/office/powerpoint/2010/main" val="374222869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111</TotalTime>
  <Words>752</Words>
  <Application>Microsoft Office PowerPoint</Application>
  <PresentationFormat>Custom</PresentationFormat>
  <Paragraphs>79</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Söhne</vt:lpstr>
      <vt:lpstr>Oswald</vt:lpstr>
      <vt:lpstr>Calibri</vt:lpstr>
      <vt:lpstr>Oswald Bold</vt:lpstr>
      <vt:lpstr>Canva Sans</vt:lpstr>
      <vt:lpstr>Wingdings</vt:lpstr>
      <vt:lpstr>Cambria</vt:lpstr>
      <vt:lpstr>Adjacency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Grey minimalist business project presentation </dc:title>
  <cp:lastModifiedBy>kunal jayswal</cp:lastModifiedBy>
  <cp:revision>76</cp:revision>
  <dcterms:created xsi:type="dcterms:W3CDTF">2006-08-16T00:00:00Z</dcterms:created>
  <dcterms:modified xsi:type="dcterms:W3CDTF">2023-04-20T12:07:19Z</dcterms:modified>
  <dc:identifier>DAFgmyLdtjA</dc:identifier>
</cp:coreProperties>
</file>