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1144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616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70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361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28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838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950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3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966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72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10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61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165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9200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508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172A-B35A-4F44-8AAB-DCC7B9A02860}" type="datetimeFigureOut">
              <a:rPr lang="id-ID" smtClean="0"/>
              <a:t>20/12/2015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F5305D-592E-4F9E-AE7A-9D55F4CC5C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96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 smtClean="0">
                <a:latin typeface="Arial Rounded MT Bold" panose="020F0704030504030204" pitchFamily="34" charset="0"/>
              </a:rPr>
              <a:t>PERANGKAT LUNAK RENTAL MOBIL </a:t>
            </a:r>
            <a:endParaRPr lang="id-ID" sz="4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id-ID" sz="2000" dirty="0" smtClean="0">
                <a:latin typeface="Arial Rounded MT Bold" panose="020F0704030504030204" pitchFamily="34" charset="0"/>
              </a:rPr>
              <a:t>M.Fakih Nuzli (1137050145)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1299"/>
            <a:ext cx="9144000" cy="410223"/>
          </a:xfrm>
        </p:spPr>
        <p:txBody>
          <a:bodyPr>
            <a:noAutofit/>
          </a:bodyPr>
          <a:lstStyle/>
          <a:p>
            <a:r>
              <a:rPr lang="id-ID" sz="3200" b="1" dirty="0" smtClean="0"/>
              <a:t>DESKRIPSI PERANGKAT LUNAK</a:t>
            </a:r>
            <a:endParaRPr lang="id-ID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01522"/>
            <a:ext cx="9144000" cy="5407837"/>
          </a:xfrm>
        </p:spPr>
        <p:txBody>
          <a:bodyPr>
            <a:noAutofit/>
          </a:bodyPr>
          <a:lstStyle/>
          <a:p>
            <a:r>
              <a:rPr lang="id-ID" sz="3200" dirty="0" smtClean="0"/>
              <a:t>Perangkat Lunak </a:t>
            </a:r>
            <a:r>
              <a:rPr lang="id-ID" sz="3200" dirty="0"/>
              <a:t>Rental Mobil </a:t>
            </a:r>
            <a:r>
              <a:rPr lang="id-ID" sz="3200" dirty="0" smtClean="0"/>
              <a:t>merupakan </a:t>
            </a:r>
            <a:r>
              <a:rPr lang="id-ID" sz="3200" dirty="0"/>
              <a:t>perangkat lunak yang dapat mengelola dan melaporkan  data </a:t>
            </a:r>
            <a:r>
              <a:rPr lang="id-ID" sz="3200" dirty="0" smtClean="0"/>
              <a:t>penyewaan serta pembayaran sistem rental mobil. Aplikasi rental mobil </a:t>
            </a:r>
            <a:r>
              <a:rPr lang="id-ID" sz="3200" dirty="0" smtClean="0"/>
              <a:t>dibuat</a:t>
            </a:r>
            <a:r>
              <a:rPr lang="en-GB" sz="3200" dirty="0" smtClean="0"/>
              <a:t> </a:t>
            </a:r>
            <a:r>
              <a:rPr lang="en-GB" sz="3200" dirty="0" err="1"/>
              <a:t>menggunakan</a:t>
            </a:r>
            <a:r>
              <a:rPr lang="en-GB" sz="3200" dirty="0"/>
              <a:t> </a:t>
            </a:r>
            <a:r>
              <a:rPr lang="id-ID" sz="3200" dirty="0" smtClean="0"/>
              <a:t>Sql</a:t>
            </a:r>
            <a:r>
              <a:rPr lang="en-GB" sz="3200" dirty="0" smtClean="0"/>
              <a:t> </a:t>
            </a:r>
            <a:r>
              <a:rPr lang="en-GB" sz="3200" dirty="0" err="1"/>
              <a:t>sebagai</a:t>
            </a:r>
            <a:r>
              <a:rPr lang="en-GB" sz="3200" dirty="0"/>
              <a:t> Database Management </a:t>
            </a:r>
            <a:r>
              <a:rPr lang="en-GB" sz="3200" dirty="0" smtClean="0"/>
              <a:t>System</a:t>
            </a:r>
            <a:r>
              <a:rPr lang="id-ID" sz="3200" dirty="0" smtClean="0"/>
              <a:t>, dan dikembangkan menggunakan </a:t>
            </a:r>
            <a:r>
              <a:rPr lang="id-ID" sz="3200" dirty="0" smtClean="0"/>
              <a:t>java netbeans</a:t>
            </a:r>
            <a:r>
              <a:rPr lang="en-GB" sz="3200" dirty="0" smtClean="0"/>
              <a:t>.</a:t>
            </a:r>
            <a:r>
              <a:rPr lang="id-ID" sz="3200" dirty="0" smtClean="0"/>
              <a:t> Perangkat </a:t>
            </a:r>
            <a:r>
              <a:rPr lang="id-ID" sz="3200" dirty="0" smtClean="0"/>
              <a:t>lunak ini </a:t>
            </a:r>
            <a:r>
              <a:rPr lang="id-ID" sz="3200" dirty="0" smtClean="0"/>
              <a:t>bertujuan untuk </a:t>
            </a:r>
            <a:r>
              <a:rPr lang="id-ID" sz="3200" dirty="0" smtClean="0"/>
              <a:t>mempermudah </a:t>
            </a:r>
            <a:r>
              <a:rPr lang="id-ID" sz="3200" dirty="0" smtClean="0"/>
              <a:t>custommer melakukan transaksi</a:t>
            </a:r>
            <a:r>
              <a:rPr lang="en-GB" sz="3200" dirty="0" smtClean="0"/>
              <a:t> </a:t>
            </a:r>
            <a:r>
              <a:rPr lang="id-ID" sz="3200" dirty="0" smtClean="0"/>
              <a:t>pada sistem </a:t>
            </a:r>
            <a:r>
              <a:rPr lang="en-GB" sz="3200" dirty="0" smtClean="0"/>
              <a:t>Rental Mobil</a:t>
            </a:r>
            <a:r>
              <a:rPr lang="id-ID" sz="3200" dirty="0" smtClean="0"/>
              <a:t>, serta </a:t>
            </a:r>
            <a:r>
              <a:rPr lang="id-ID" sz="3200" dirty="0" smtClean="0"/>
              <a:t>menghasilkan data </a:t>
            </a:r>
            <a:r>
              <a:rPr lang="id-ID" sz="3200" dirty="0" smtClean="0"/>
              <a:t>yang efisien, tepat, dan </a:t>
            </a:r>
            <a:r>
              <a:rPr lang="id-ID" sz="3200" dirty="0" smtClean="0"/>
              <a:t>relefan pada sistem rental mobil.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407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 smtClean="0"/>
              <a:t>USE CASE</a:t>
            </a:r>
            <a:endParaRPr lang="id-ID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653" y="1236372"/>
            <a:ext cx="7079596" cy="51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430814" cy="676097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 smtClean="0"/>
              <a:t>CLASS DIAGRAM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9730"/>
            <a:ext cx="10515600" cy="57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678064"/>
          </a:xfrm>
        </p:spPr>
        <p:txBody>
          <a:bodyPr>
            <a:noAutofit/>
          </a:bodyPr>
          <a:lstStyle/>
          <a:p>
            <a:pPr algn="ctr"/>
            <a:r>
              <a:rPr lang="id-ID" sz="3200" b="1" dirty="0" smtClean="0"/>
              <a:t>SQUENCE DIAGRAM</a:t>
            </a:r>
            <a:br>
              <a:rPr lang="id-ID" sz="3200" b="1" dirty="0" smtClean="0"/>
            </a:b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6068"/>
            <a:ext cx="10515600" cy="47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948" y="0"/>
            <a:ext cx="10515600" cy="496266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200" b="1" dirty="0" smtClean="0"/>
              <a:t>ACTIVITY DIAGRAM</a:t>
            </a:r>
            <a:endParaRPr lang="id-ID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8" y="496265"/>
            <a:ext cx="8640418" cy="5957543"/>
          </a:xfrm>
        </p:spPr>
      </p:pic>
    </p:spTree>
    <p:extLst>
      <p:ext uri="{BB962C8B-B14F-4D97-AF65-F5344CB8AC3E}">
        <p14:creationId xmlns:p14="http://schemas.microsoft.com/office/powerpoint/2010/main" val="354793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SCHEDULE DAN JOBDESK</a:t>
            </a:r>
            <a:endParaRPr lang="id-ID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417443"/>
              </p:ext>
            </p:extLst>
          </p:nvPr>
        </p:nvGraphicFramePr>
        <p:xfrm>
          <a:off x="838200" y="1825625"/>
          <a:ext cx="9362798" cy="369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887"/>
                <a:gridCol w="746975"/>
                <a:gridCol w="695459"/>
                <a:gridCol w="643944"/>
                <a:gridCol w="695459"/>
                <a:gridCol w="759853"/>
                <a:gridCol w="709269"/>
                <a:gridCol w="618186"/>
                <a:gridCol w="669701"/>
                <a:gridCol w="631065"/>
              </a:tblGrid>
              <a:tr h="528487">
                <a:tc rowSpan="2">
                  <a:txBody>
                    <a:bodyPr/>
                    <a:lstStyle/>
                    <a:p>
                      <a:r>
                        <a:rPr lang="id-ID" dirty="0" smtClean="0"/>
                        <a:t>JOBDESK</a:t>
                      </a:r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Sep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Okt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Des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528487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M3</a:t>
                      </a:r>
                      <a:endParaRPr lang="id-ID" dirty="0"/>
                    </a:p>
                  </a:txBody>
                  <a:tcPr/>
                </a:tc>
              </a:tr>
              <a:tr h="528487">
                <a:tc>
                  <a:txBody>
                    <a:bodyPr/>
                    <a:lstStyle/>
                    <a:p>
                      <a:r>
                        <a:rPr lang="id-ID" dirty="0" smtClean="0"/>
                        <a:t>Analisis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528487">
                <a:tc>
                  <a:txBody>
                    <a:bodyPr/>
                    <a:lstStyle/>
                    <a:p>
                      <a:r>
                        <a:rPr lang="id-ID" dirty="0" smtClean="0"/>
                        <a:t>Desain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528487">
                <a:tc>
                  <a:txBody>
                    <a:bodyPr/>
                    <a:lstStyle/>
                    <a:p>
                      <a:r>
                        <a:rPr lang="id-ID" dirty="0" smtClean="0"/>
                        <a:t>Koding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528487">
                <a:tc>
                  <a:txBody>
                    <a:bodyPr/>
                    <a:lstStyle/>
                    <a:p>
                      <a:r>
                        <a:rPr lang="id-ID" dirty="0" smtClean="0"/>
                        <a:t>Testing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8487">
                <a:tc>
                  <a:txBody>
                    <a:bodyPr/>
                    <a:lstStyle/>
                    <a:p>
                      <a:r>
                        <a:rPr lang="id-ID" dirty="0" smtClean="0"/>
                        <a:t>Maintenence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476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</TotalTime>
  <Words>107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Century Gothic</vt:lpstr>
      <vt:lpstr>Wingdings 3</vt:lpstr>
      <vt:lpstr>Wisp</vt:lpstr>
      <vt:lpstr>PowerPoint Presentation</vt:lpstr>
      <vt:lpstr>DESKRIPSI PERANGKAT LUNAK</vt:lpstr>
      <vt:lpstr>USE CASE</vt:lpstr>
      <vt:lpstr>CLASS DIAGRAM</vt:lpstr>
      <vt:lpstr>SQUENCE DIAGRAM </vt:lpstr>
      <vt:lpstr>ACTIVITY DIAGRAM</vt:lpstr>
      <vt:lpstr>SCHEDULE DAN JOBDESK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DESKRIPSI PERANGKAT LUNAK</dc:title>
  <dc:creator>Microsoft</dc:creator>
  <cp:lastModifiedBy>Microsoft</cp:lastModifiedBy>
  <cp:revision>23</cp:revision>
  <dcterms:created xsi:type="dcterms:W3CDTF">2015-11-01T15:06:21Z</dcterms:created>
  <dcterms:modified xsi:type="dcterms:W3CDTF">2015-12-20T14:38:16Z</dcterms:modified>
</cp:coreProperties>
</file>