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2D94-DCD4-4346-A17F-5546DB23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66A88-A6B8-4379-8D54-794D5176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345B-858C-493F-8191-C1A9388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E28A-9523-48EF-A1A7-84D27AC6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D68D-C414-4C63-875C-9954265F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212F-8799-4AB9-8CFE-B093294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FEC8-C2F1-4C55-BB3A-ECB592DC4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CCAB-CA4A-4C64-9F77-5EAFE08E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E34C-59D0-4948-8D8F-517F205F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250C-E03C-4853-8F43-0795FAC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7AB2B-7118-438B-8DCC-1BC1100AD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8B501-8A3C-468D-A4D3-8E241E57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928E-DC6A-4F20-BDCD-9A19DFF3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0E93-926A-4694-9EC4-3481C4B4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0878-B764-4F67-A106-D6682145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4902-B0AF-426A-9ABF-425F6DD0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873-944B-435D-8D25-9F2AF43D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8FF6-EC79-475C-A504-9DE0126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7F7A-45EF-441F-B0F7-90E8E6A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27FC-7832-484E-A6D5-15B21F96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9FFE-5069-4CB7-AE2B-1C80122C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F2E33-B942-49B8-A0FB-056F6FA3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570A-19D0-4CA3-8BB3-9D4F3E25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1719-DC91-4C65-992F-6AAE642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E918-D432-483F-8BE6-70D9439A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7021-002C-4BB3-B7F7-C54692D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DCA7-08EA-4618-9AE7-1A0F0488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20EE-AFC3-4352-AC2E-815C50D6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E614-E55A-4EE8-8BB5-C37CE101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3912-1A88-4A54-8020-3FE9D8FC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BFF6-6309-4B39-92CE-92824E05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8C08-5C6D-43FE-80DF-B49490C9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CF85-65E4-4C00-9928-821829B8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B099D-B651-4246-8166-6517B082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8DB23-F060-4A82-90C2-30080F6B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1D52E-A09E-4BF3-9668-1813A605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1EE5-4D6F-4592-83C3-643B3785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C4F1E-37E3-4D92-8161-8701A061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62C7B-60DD-4F3F-8010-ED1E030A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9717-8F2C-4F37-9032-1E44233A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F8599-CC66-4822-A433-21923ADC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19C6-C976-4761-9FDB-13A5E80A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87EAC-7FC1-4C59-9473-F48CF6F6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8ED99-1DCA-4912-A7A6-AD57F7B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FBC83-7BE9-4CC3-9F73-83FD6761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A23E-ACC4-4D2B-ACCB-EF39A7DA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1396-419B-4794-AECC-A0DE34BA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F286-29DF-4961-8E5F-68C543DC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21473-D7A6-46AE-BF2A-060A05B3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8295-E977-4B9B-B633-AD7CB9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1871-3D04-4C7B-BC2C-90F2E9D7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375F-6430-48C2-B6F2-7DE84D47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0A5A-5F20-4DEB-AD6A-EE29E57A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07E4D-A612-4968-837C-46229A0CB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5FE1-C993-428B-9431-B239F8DD5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744B6-FD1B-4834-9C79-DFB3DA20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6714-5DF7-4245-81B6-6EF67E4D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11EC-1B45-44CE-9DFE-9438F5F4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46A68-AE2C-40D0-A2D5-7F2E3B5D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AF29A-9BCB-4825-9650-4088F337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9AC4-0478-453B-9A8E-11240847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2CE3-3C2E-4A08-8D41-081CF98EB85E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43BF-1292-40C5-8531-0B4A0F14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4C6D-FF22-4E1B-998E-8D3C920D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D837-009E-49A3-8943-69AA6291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CEB8A1-16C7-4A70-8356-57D51A357E72}"/>
              </a:ext>
            </a:extLst>
          </p:cNvPr>
          <p:cNvSpPr/>
          <p:nvPr/>
        </p:nvSpPr>
        <p:spPr>
          <a:xfrm>
            <a:off x="262071" y="1813172"/>
            <a:ext cx="4185501" cy="216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18783-57C5-4CA1-8F2D-CB47191C1BCF}"/>
              </a:ext>
            </a:extLst>
          </p:cNvPr>
          <p:cNvSpPr txBox="1"/>
          <p:nvPr/>
        </p:nvSpPr>
        <p:spPr>
          <a:xfrm>
            <a:off x="469461" y="1813172"/>
            <a:ext cx="4058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GRPC Client calls simple remote demo function:</a:t>
            </a:r>
          </a:p>
          <a:p>
            <a:r>
              <a:rPr lang="en-US" dirty="0"/>
              <a:t>While 1:</a:t>
            </a:r>
          </a:p>
          <a:p>
            <a:pPr defTabSz="461963"/>
            <a:r>
              <a:rPr lang="en-US" dirty="0"/>
              <a:t>	</a:t>
            </a:r>
            <a:r>
              <a:rPr lang="en-US" dirty="0" err="1"/>
              <a:t>DemoPrint</a:t>
            </a:r>
            <a:r>
              <a:rPr lang="en-US" dirty="0"/>
              <a:t>(“test1”)</a:t>
            </a:r>
          </a:p>
          <a:p>
            <a:pPr defTabSz="461963"/>
            <a:r>
              <a:rPr lang="en-US" dirty="0"/>
              <a:t>	</a:t>
            </a:r>
            <a:r>
              <a:rPr lang="en-US" dirty="0" err="1"/>
              <a:t>DemoPrint</a:t>
            </a:r>
            <a:r>
              <a:rPr lang="en-US" dirty="0"/>
              <a:t>(“test2”)</a:t>
            </a:r>
          </a:p>
          <a:p>
            <a:pPr defTabSz="461963"/>
            <a:r>
              <a:rPr lang="en-US" dirty="0"/>
              <a:t>	</a:t>
            </a:r>
            <a:r>
              <a:rPr lang="en-US" dirty="0" err="1"/>
              <a:t>DemoPrint</a:t>
            </a:r>
            <a:r>
              <a:rPr lang="en-US" dirty="0"/>
              <a:t>(“test3”)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52B54-D78E-472C-8841-912D9AEBC7C2}"/>
              </a:ext>
            </a:extLst>
          </p:cNvPr>
          <p:cNvSpPr/>
          <p:nvPr/>
        </p:nvSpPr>
        <p:spPr>
          <a:xfrm>
            <a:off x="5125039" y="1906098"/>
            <a:ext cx="3506771" cy="192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C7D5-CE04-4656-A8A6-AFC4C091EB26}"/>
              </a:ext>
            </a:extLst>
          </p:cNvPr>
          <p:cNvSpPr txBox="1"/>
          <p:nvPr/>
        </p:nvSpPr>
        <p:spPr>
          <a:xfrm>
            <a:off x="5365422" y="2032817"/>
            <a:ext cx="303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Envoy Load Balancer distributes calls between identical containers that may or may not be available round robin fashion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FB387-FB6B-409B-AB45-75B9EE8A6DA6}"/>
              </a:ext>
            </a:extLst>
          </p:cNvPr>
          <p:cNvSpPr/>
          <p:nvPr/>
        </p:nvSpPr>
        <p:spPr>
          <a:xfrm>
            <a:off x="9341963" y="981331"/>
            <a:ext cx="2444306" cy="1431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BC224-05E6-4E0F-8CC6-7C6D2A3F9C29}"/>
              </a:ext>
            </a:extLst>
          </p:cNvPr>
          <p:cNvSpPr/>
          <p:nvPr/>
        </p:nvSpPr>
        <p:spPr>
          <a:xfrm>
            <a:off x="9619543" y="1097132"/>
            <a:ext cx="251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Container1</a:t>
            </a:r>
          </a:p>
          <a:p>
            <a:r>
              <a:rPr lang="en-US" dirty="0"/>
              <a:t>GRPC server prints whatever sent to </a:t>
            </a:r>
            <a:r>
              <a:rPr lang="en-US" dirty="0" err="1"/>
              <a:t>DemoPrint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DB94-BD69-484A-BDD8-49D8084ABFE3}"/>
              </a:ext>
            </a:extLst>
          </p:cNvPr>
          <p:cNvSpPr/>
          <p:nvPr/>
        </p:nvSpPr>
        <p:spPr>
          <a:xfrm>
            <a:off x="9341963" y="2713034"/>
            <a:ext cx="2444306" cy="1431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32F87-C19B-43E2-BB07-E47FDA06F3D5}"/>
              </a:ext>
            </a:extLst>
          </p:cNvPr>
          <p:cNvSpPr/>
          <p:nvPr/>
        </p:nvSpPr>
        <p:spPr>
          <a:xfrm>
            <a:off x="9619543" y="2828835"/>
            <a:ext cx="251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Container2</a:t>
            </a:r>
          </a:p>
          <a:p>
            <a:r>
              <a:rPr lang="en-US" dirty="0"/>
              <a:t>GRPC server prints whatever sent to </a:t>
            </a:r>
            <a:r>
              <a:rPr lang="en-US" dirty="0" err="1"/>
              <a:t>DemoPrint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B715C-AAC5-4454-B986-150AD85A8D91}"/>
              </a:ext>
            </a:extLst>
          </p:cNvPr>
          <p:cNvSpPr/>
          <p:nvPr/>
        </p:nvSpPr>
        <p:spPr>
          <a:xfrm>
            <a:off x="9341963" y="4444736"/>
            <a:ext cx="2444306" cy="1431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E4829-EF7C-4991-BAB0-35C32DC70866}"/>
              </a:ext>
            </a:extLst>
          </p:cNvPr>
          <p:cNvSpPr/>
          <p:nvPr/>
        </p:nvSpPr>
        <p:spPr>
          <a:xfrm>
            <a:off x="9619543" y="4560537"/>
            <a:ext cx="2515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Container3</a:t>
            </a:r>
          </a:p>
          <a:p>
            <a:r>
              <a:rPr lang="en-US" dirty="0"/>
              <a:t>GRPC server prints whatever sent to </a:t>
            </a:r>
            <a:r>
              <a:rPr lang="en-US" dirty="0" err="1"/>
              <a:t>DemoPrint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2DA126-2674-4C1C-BFB4-C6A657123B8A}"/>
              </a:ext>
            </a:extLst>
          </p:cNvPr>
          <p:cNvCxnSpPr/>
          <p:nvPr/>
        </p:nvCxnSpPr>
        <p:spPr>
          <a:xfrm>
            <a:off x="4528008" y="2828835"/>
            <a:ext cx="45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EB69C2-3654-4B78-942C-EF297A102DAC}"/>
              </a:ext>
            </a:extLst>
          </p:cNvPr>
          <p:cNvCxnSpPr/>
          <p:nvPr/>
        </p:nvCxnSpPr>
        <p:spPr>
          <a:xfrm flipV="1">
            <a:off x="8631810" y="2032817"/>
            <a:ext cx="597031" cy="38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C6D2EA-C439-4253-A4A8-D3D753A26AE7}"/>
              </a:ext>
            </a:extLst>
          </p:cNvPr>
          <p:cNvCxnSpPr/>
          <p:nvPr/>
        </p:nvCxnSpPr>
        <p:spPr>
          <a:xfrm>
            <a:off x="8713509" y="3129699"/>
            <a:ext cx="468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AA42C4-E1A9-4211-B90F-951ADCE2D40C}"/>
              </a:ext>
            </a:extLst>
          </p:cNvPr>
          <p:cNvCxnSpPr/>
          <p:nvPr/>
        </p:nvCxnSpPr>
        <p:spPr>
          <a:xfrm>
            <a:off x="8631810" y="3506772"/>
            <a:ext cx="597031" cy="11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B68B97-5BC7-484C-8C3F-4A0CF07B4EE9}"/>
              </a:ext>
            </a:extLst>
          </p:cNvPr>
          <p:cNvSpPr txBox="1"/>
          <p:nvPr/>
        </p:nvSpPr>
        <p:spPr>
          <a:xfrm>
            <a:off x="485365" y="4443097"/>
            <a:ext cx="7924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expected output while all three containers are running:</a:t>
            </a:r>
          </a:p>
          <a:p>
            <a:r>
              <a:rPr lang="en-US" dirty="0"/>
              <a:t>Container 1: “test1”, Container 2: “test2”, Container 3: “test3”</a:t>
            </a:r>
          </a:p>
          <a:p>
            <a:endParaRPr lang="en-US" dirty="0"/>
          </a:p>
          <a:p>
            <a:r>
              <a:rPr lang="en-US" dirty="0"/>
              <a:t>Approximate expected output container2 abruptly killed:</a:t>
            </a:r>
          </a:p>
          <a:p>
            <a:r>
              <a:rPr lang="en-US" dirty="0"/>
              <a:t>Container 1: “test1”, Container 3: “test2”, Container 1: “test3”, Container 3: “test2”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E4D56-8348-4668-94C8-60AA61AAF830}"/>
              </a:ext>
            </a:extLst>
          </p:cNvPr>
          <p:cNvSpPr txBox="1"/>
          <p:nvPr/>
        </p:nvSpPr>
        <p:spPr>
          <a:xfrm>
            <a:off x="505288" y="292261"/>
            <a:ext cx="866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boxes are </a:t>
            </a:r>
            <a:r>
              <a:rPr lang="en-US" b="1" u="sng" dirty="0"/>
              <a:t>dockers containers</a:t>
            </a:r>
            <a:r>
              <a:rPr lang="en-US" dirty="0"/>
              <a:t>.  Demo must deploy and run on Azure Kubernetes Service</a:t>
            </a:r>
          </a:p>
          <a:p>
            <a:r>
              <a:rPr lang="en-US" dirty="0"/>
              <a:t>GRPC client and server </a:t>
            </a:r>
            <a:r>
              <a:rPr lang="en-US" b="1" u="sng" dirty="0"/>
              <a:t>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328689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Dobbles</dc:creator>
  <cp:lastModifiedBy>Mike Dobbles</cp:lastModifiedBy>
  <cp:revision>3</cp:revision>
  <dcterms:created xsi:type="dcterms:W3CDTF">2018-08-17T13:40:33Z</dcterms:created>
  <dcterms:modified xsi:type="dcterms:W3CDTF">2018-08-17T13:57:06Z</dcterms:modified>
</cp:coreProperties>
</file>