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700" r:id="rId2"/>
  </p:sldIdLst>
  <p:sldSz cx="13681075" cy="9601200"/>
  <p:notesSz cx="6797675" cy="9926638"/>
  <p:defaultTextStyle>
    <a:defPPr>
      <a:defRPr lang="ko-KR"/>
    </a:defPPr>
    <a:lvl1pPr marL="0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82830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65661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48491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31324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14155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496985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079819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662649" algn="l" defTabSz="1165661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6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6D82D9"/>
    <a:srgbClr val="E6CE51"/>
    <a:srgbClr val="E6E6E6"/>
    <a:srgbClr val="C0504D"/>
    <a:srgbClr val="F8FAFB"/>
    <a:srgbClr val="234E96"/>
    <a:srgbClr val="FFFFFF"/>
    <a:srgbClr val="3C8F13"/>
    <a:srgbClr val="003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2" autoAdjust="0"/>
    <p:restoredTop sz="91771" autoAdjust="0"/>
  </p:normalViewPr>
  <p:slideViewPr>
    <p:cSldViewPr>
      <p:cViewPr varScale="1">
        <p:scale>
          <a:sx n="79" d="100"/>
          <a:sy n="79" d="100"/>
        </p:scale>
        <p:origin x="1908" y="108"/>
      </p:cViewPr>
      <p:guideLst>
        <p:guide orient="horz" pos="3024"/>
        <p:guide pos="2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42"/>
    </p:cViewPr>
  </p:sorterViewPr>
  <p:notesViewPr>
    <p:cSldViewPr>
      <p:cViewPr varScale="1">
        <p:scale>
          <a:sx n="60" d="100"/>
          <a:sy n="60" d="100"/>
        </p:scale>
        <p:origin x="-3414" y="-84"/>
      </p:cViewPr>
      <p:guideLst>
        <p:guide orient="horz" pos="3149"/>
        <p:guide pos="2163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/>
          <a:lstStyle>
            <a:lvl1pPr algn="r">
              <a:defRPr sz="1300"/>
            </a:lvl1pPr>
          </a:lstStyle>
          <a:p>
            <a:fld id="{6AD6AB72-FF38-4FB6-B56F-308FDE9F74D7}" type="datetimeFigureOut">
              <a:rPr lang="ko-KR" altLang="en-US" smtClean="0"/>
              <a:pPr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 anchor="b"/>
          <a:lstStyle>
            <a:lvl1pPr algn="r">
              <a:defRPr sz="1300"/>
            </a:lvl1pPr>
          </a:lstStyle>
          <a:p>
            <a:fld id="{AAB72E96-6485-479F-8310-8E5ABF25AA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94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/>
          <a:lstStyle>
            <a:lvl1pPr algn="r">
              <a:defRPr sz="1300"/>
            </a:lvl1pPr>
          </a:lstStyle>
          <a:p>
            <a:fld id="{B594891A-7791-43F5-A978-5E687959E890}" type="datetimeFigureOut">
              <a:rPr lang="ko-KR" altLang="en-US" smtClean="0"/>
              <a:pPr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744538"/>
            <a:ext cx="53022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0" tIns="47771" rIns="95540" bIns="47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5540" tIns="47771" rIns="95540" bIns="47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540" tIns="47771" rIns="95540" bIns="47771" rtlCol="0" anchor="b"/>
          <a:lstStyle>
            <a:lvl1pPr algn="r">
              <a:defRPr sz="1300"/>
            </a:lvl1pPr>
          </a:lstStyle>
          <a:p>
            <a:fld id="{4E180CBF-7327-423C-A206-0A764191C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62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35250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70493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05742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40989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76237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211486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746733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81978" algn="l" defTabSz="107049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387" y="3"/>
            <a:ext cx="13676690" cy="553403"/>
          </a:xfrm>
          <a:prstGeom prst="rect">
            <a:avLst/>
          </a:prstGeom>
          <a:solidFill>
            <a:srgbClr val="2D5C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 algn="ctr" defTabSz="1221913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300" b="1" dirty="0">
              <a:solidFill>
                <a:prstClr val="white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9721" y="53504"/>
            <a:ext cx="10260000" cy="446400"/>
          </a:xfrm>
        </p:spPr>
        <p:txBody>
          <a:bodyPr lIns="108000" tIns="54000" rIns="108000" bIns="54000">
            <a:normAutofit/>
          </a:bodyPr>
          <a:lstStyle>
            <a:lvl1pPr algn="l">
              <a:defRPr sz="1900" b="1" spc="-15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icrosoft GothicNeo" panose="020B0500000101010101" pitchFamily="50" charset="-127"/>
                <a:ea typeface="+mn-ea"/>
              </a:defRPr>
            </a:lvl1pPr>
          </a:lstStyle>
          <a:p>
            <a:r>
              <a:rPr lang="en-US" altLang="ko-KR" dirty="0"/>
              <a:t>Page name | Path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0361660" y="583192"/>
            <a:ext cx="3299683" cy="302260"/>
          </a:xfrm>
        </p:spPr>
        <p:txBody>
          <a:bodyPr/>
          <a:lstStyle>
            <a:lvl1pPr algn="l">
              <a:defRPr sz="1200" b="1">
                <a:solidFill>
                  <a:srgbClr val="2D5C9A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P-</a:t>
            </a:r>
            <a:fld id="{96C43484-93DD-496D-B55B-79A8829BEE76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10372616" y="53504"/>
            <a:ext cx="3240000" cy="446400"/>
          </a:xfrm>
        </p:spPr>
        <p:txBody>
          <a:bodyPr lIns="108000" tIns="54000" rIns="108000" bIns="54000"/>
          <a:lstStyle>
            <a:lvl1pPr algn="l">
              <a:defRPr lang="en-US" altLang="ko-KR" sz="1500" b="1" kern="1200" spc="-15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icrosoft GothicNeo" panose="020B0500000101010101" pitchFamily="50" charset="-127"/>
                <a:ea typeface="+mn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Page Id</a:t>
            </a:r>
          </a:p>
        </p:txBody>
      </p:sp>
      <p:cxnSp>
        <p:nvCxnSpPr>
          <p:cNvPr id="10" name="직선 연결선 8"/>
          <p:cNvCxnSpPr>
            <a:cxnSpLocks noChangeShapeType="1"/>
          </p:cNvCxnSpPr>
          <p:nvPr userDrawn="1"/>
        </p:nvCxnSpPr>
        <p:spPr bwMode="auto">
          <a:xfrm>
            <a:off x="10339735" y="553406"/>
            <a:ext cx="0" cy="9047797"/>
          </a:xfrm>
          <a:prstGeom prst="line">
            <a:avLst/>
          </a:prstGeom>
          <a:noFill/>
          <a:ln w="9525" algn="ctr">
            <a:solidFill>
              <a:srgbClr val="2D5C9A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0361660" y="9298940"/>
            <a:ext cx="3299683" cy="302260"/>
          </a:xfrm>
        </p:spPr>
        <p:txBody>
          <a:bodyPr/>
          <a:lstStyle>
            <a:lvl1pPr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P-</a:t>
            </a:r>
            <a:fld id="{A3F09CA9-4D85-4D77-9AEA-33455FFE56D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433655-398D-F273-BBAA-5B865DC33D7A}"/>
              </a:ext>
            </a:extLst>
          </p:cNvPr>
          <p:cNvSpPr/>
          <p:nvPr userDrawn="1"/>
        </p:nvSpPr>
        <p:spPr>
          <a:xfrm>
            <a:off x="4387" y="3"/>
            <a:ext cx="13676690" cy="553403"/>
          </a:xfrm>
          <a:prstGeom prst="rect">
            <a:avLst/>
          </a:prstGeom>
          <a:solidFill>
            <a:srgbClr val="2D5C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 algn="ctr" defTabSz="1221913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300" b="1" dirty="0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8E719-53B2-953C-4039-8C3CA060A7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1" y="53504"/>
            <a:ext cx="10260000" cy="446400"/>
          </a:xfrm>
        </p:spPr>
        <p:txBody>
          <a:bodyPr lIns="108000" tIns="54000" rIns="108000" bIns="54000">
            <a:normAutofit/>
          </a:bodyPr>
          <a:lstStyle>
            <a:lvl1pPr algn="l">
              <a:defRPr sz="1900" b="1" spc="-15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icrosoft GothicNeo" panose="020B0500000101010101" pitchFamily="50" charset="-127"/>
                <a:ea typeface="+mn-ea"/>
              </a:defRPr>
            </a:lvl1pPr>
          </a:lstStyle>
          <a:p>
            <a:r>
              <a:rPr lang="en-US" altLang="ko-KR" dirty="0"/>
              <a:t>Page name | Path</a:t>
            </a:r>
            <a:endParaRPr lang="ko-KR" altLang="en-US" dirty="0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B4C3312F-0D1C-6152-49FF-8CD9D8D5DD3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72616" y="53504"/>
            <a:ext cx="3240000" cy="446400"/>
          </a:xfrm>
        </p:spPr>
        <p:txBody>
          <a:bodyPr lIns="108000" tIns="54000" rIns="108000" bIns="54000"/>
          <a:lstStyle>
            <a:lvl1pPr algn="l">
              <a:defRPr lang="en-US" altLang="ko-KR" sz="1500" b="1" kern="1200" spc="-15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icrosoft GothicNeo" panose="020B0500000101010101" pitchFamily="50" charset="-127"/>
                <a:ea typeface="+mn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Page Id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84054" y="384493"/>
            <a:ext cx="123129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2191" tIns="61096" rIns="122191" bIns="610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84054" y="2240281"/>
            <a:ext cx="12312968" cy="633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4054" y="8898894"/>
            <a:ext cx="3192251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 defTabSz="1221913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b="1">
                <a:solidFill>
                  <a:prstClr val="black">
                    <a:tint val="75000"/>
                  </a:prstClr>
                </a:solidFill>
              </a:rPr>
              <a:t>2017-10-30</a:t>
            </a:r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74368" y="8898894"/>
            <a:ext cx="43323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 defTabSz="1221913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04771" y="8898894"/>
            <a:ext cx="3192251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 defTabSz="1221913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85266A-D5A3-4414-9B32-C320FFE78F81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58217" indent="-45821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92804" indent="-38184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527391" indent="-3054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2138347" indent="-3054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749304" indent="-3054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5078FC3-D4A5-DC8C-257F-6C9DAFFA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85756"/>
              </p:ext>
            </p:extLst>
          </p:nvPr>
        </p:nvGraphicFramePr>
        <p:xfrm>
          <a:off x="10349925" y="922446"/>
          <a:ext cx="3324803" cy="421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</a:t>
                      </a:r>
                      <a:endParaRPr lang="ko-KR" altLang="en-US" sz="1200" b="0" spc="-3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126288" marR="49719" marT="64008" marB="64008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퀵배너</a:t>
                      </a:r>
                      <a:r>
                        <a:rPr lang="ko-KR" altLang="en-US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추가</a:t>
                      </a:r>
                      <a:endParaRPr lang="en-US" altLang="ko-KR" sz="12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2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배너명</a:t>
                      </a:r>
                      <a:b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인스타그램</a:t>
                      </a:r>
                      <a:endParaRPr lang="en-US" altLang="ko-KR" sz="12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b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인스타그램 아이콘 사용</a:t>
                      </a:r>
                      <a:b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링크 참고</a:t>
                      </a:r>
                      <a:endParaRPr lang="en-US" altLang="ko-KR" sz="12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https://about.meta.com/brand/resources/instagram/instagram-brand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</a:t>
                      </a: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https://www.instagram.com/iljarihub</a:t>
                      </a:r>
                    </a:p>
                  </a:txBody>
                  <a:tcPr marL="72000" marR="49719" marT="64008" marB="6400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</a:t>
                      </a:r>
                      <a:endParaRPr lang="ko-KR" altLang="en-US" sz="1200" b="0" spc="-3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126288" marR="49719" marT="64008" marB="64008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r>
                        <a:rPr lang="ko-KR" altLang="en-US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추가</a:t>
                      </a:r>
                      <a:endParaRPr lang="en-US" altLang="ko-KR" sz="12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인스타그램 아이콘 추가</a:t>
                      </a:r>
                      <a:endParaRPr lang="en-US" altLang="ko-KR" sz="12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</a:t>
                      </a: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https://www.instagram.com</a:t>
                      </a:r>
                      <a:r>
                        <a:rPr lang="en-US" altLang="ko-KR" sz="1200" b="0" kern="1200" spc="-3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/iljarihub</a:t>
                      </a:r>
                      <a:endParaRPr lang="en-US" altLang="ko-KR" sz="12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9719" marT="64008" marB="6400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71795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9D50F61F-6222-170C-5857-0C30D3B39618}"/>
              </a:ext>
            </a:extLst>
          </p:cNvPr>
          <p:cNvSpPr/>
          <p:nvPr/>
        </p:nvSpPr>
        <p:spPr>
          <a:xfrm>
            <a:off x="10350025" y="559274"/>
            <a:ext cx="3326400" cy="360000"/>
          </a:xfrm>
          <a:prstGeom prst="rect">
            <a:avLst/>
          </a:prstGeom>
          <a:solidFill>
            <a:srgbClr val="D4DF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 defTabSz="1221913" fontAlgn="base">
              <a:spcBef>
                <a:spcPct val="0"/>
              </a:spcBef>
              <a:spcAft>
                <a:spcPct val="0"/>
              </a:spcAft>
            </a:pPr>
            <a:endParaRPr lang="ko-KR" altLang="en-US" sz="13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54297B-9F5D-9B69-645C-E719BCF2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200" dirty="0" err="1"/>
              <a:t>일자리허브</a:t>
            </a:r>
            <a:r>
              <a:rPr lang="ko-KR" altLang="en-US" spc="-200" dirty="0"/>
              <a:t> </a:t>
            </a:r>
            <a:r>
              <a:rPr lang="en-US" altLang="ko-KR" spc="-200" dirty="0"/>
              <a:t>(PC)  |  </a:t>
            </a:r>
            <a:r>
              <a:rPr lang="en-US" altLang="ko-KR" spc="-200" dirty="0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1. </a:t>
            </a:r>
            <a:r>
              <a:rPr lang="ko-KR" altLang="en-US" spc="-200" dirty="0" err="1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퀵배너</a:t>
            </a:r>
            <a:r>
              <a:rPr lang="ko-KR" altLang="en-US" spc="-200" dirty="0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 추가 </a:t>
            </a:r>
            <a:r>
              <a:rPr lang="en-US" altLang="ko-KR" spc="-200" dirty="0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– </a:t>
            </a:r>
            <a:r>
              <a:rPr lang="ko-KR" altLang="en-US" spc="-200" dirty="0" err="1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일자리허브</a:t>
            </a:r>
            <a:r>
              <a:rPr lang="ko-KR" altLang="en-US" spc="-200" dirty="0">
                <a:gradFill>
                  <a:gsLst>
                    <a:gs pos="0">
                      <a:srgbClr val="FFFFCC"/>
                    </a:gs>
                    <a:gs pos="100000">
                      <a:srgbClr val="FFFFCC"/>
                    </a:gs>
                  </a:gsLst>
                  <a:lin ang="5400000" scaled="1"/>
                </a:gradFill>
              </a:rPr>
              <a:t> 블로그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8F4287-2BD5-850B-7364-FE58CAFF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P-</a:t>
            </a:r>
            <a:fld id="{A3F09CA9-4D85-4D77-9AEA-33455FFE56D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0850D-9FCA-9E1A-CF3B-8C548AC9E5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/>
              <a:t>Page Id –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33B9AF-0325-4DB9-AC1A-2759BCF8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9" y="605499"/>
            <a:ext cx="8117691" cy="89421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F0A049-9CD0-803A-EE0E-ABFCFD2E52CC}"/>
              </a:ext>
            </a:extLst>
          </p:cNvPr>
          <p:cNvSpPr/>
          <p:nvPr/>
        </p:nvSpPr>
        <p:spPr>
          <a:xfrm>
            <a:off x="6959915" y="2969612"/>
            <a:ext cx="1139510" cy="291113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인스타그램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9AA79-D6B9-40C9-BA84-B3DB1F0C12DB}"/>
              </a:ext>
            </a:extLst>
          </p:cNvPr>
          <p:cNvSpPr/>
          <p:nvPr/>
        </p:nvSpPr>
        <p:spPr>
          <a:xfrm>
            <a:off x="6916521" y="2922764"/>
            <a:ext cx="1224179" cy="39828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ko-KR" altLang="en-US" sz="1200" b="0" spc="-100" dirty="0" err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61">
            <a:extLst>
              <a:ext uri="{FF2B5EF4-FFF2-40B4-BE49-F238E27FC236}">
                <a16:creationId xmlns:a16="http://schemas.microsoft.com/office/drawing/2014/main" id="{5E77C091-3DA7-C51E-350E-EE0A07C2BF54}"/>
              </a:ext>
            </a:extLst>
          </p:cNvPr>
          <p:cNvGrpSpPr/>
          <p:nvPr/>
        </p:nvGrpSpPr>
        <p:grpSpPr>
          <a:xfrm>
            <a:off x="8305112" y="2712368"/>
            <a:ext cx="288000" cy="288000"/>
            <a:chOff x="2011161" y="5727324"/>
            <a:chExt cx="216000" cy="216000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BE962070-0348-4881-0EEC-7730CF86937D}"/>
                </a:ext>
              </a:extLst>
            </p:cNvPr>
            <p:cNvSpPr/>
            <p:nvPr/>
          </p:nvSpPr>
          <p:spPr>
            <a:xfrm flipH="1" flipV="1">
              <a:off x="2021323" y="5732584"/>
              <a:ext cx="205200" cy="208800"/>
            </a:xfrm>
            <a:prstGeom prst="teardrop">
              <a:avLst>
                <a:gd name="adj" fmla="val 130408"/>
              </a:avLst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id="{527AF52C-F7BD-FF76-F8F9-6AF2CE498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161" y="572732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1</a:t>
              </a:r>
              <a:endParaRPr lang="ko-KR" altLang="en-US" sz="105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16AC9-F8D1-42A5-B9E3-7BD4E481CCCB}"/>
              </a:ext>
            </a:extLst>
          </p:cNvPr>
          <p:cNvSpPr/>
          <p:nvPr/>
        </p:nvSpPr>
        <p:spPr>
          <a:xfrm>
            <a:off x="4177987" y="9196641"/>
            <a:ext cx="253520" cy="28447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ko-KR" altLang="en-US" sz="1200" b="0" spc="-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61">
            <a:extLst>
              <a:ext uri="{FF2B5EF4-FFF2-40B4-BE49-F238E27FC236}">
                <a16:creationId xmlns:a16="http://schemas.microsoft.com/office/drawing/2014/main" id="{3B7EFF2B-2958-4AFC-8DAD-3DF07028955C}"/>
              </a:ext>
            </a:extLst>
          </p:cNvPr>
          <p:cNvGrpSpPr/>
          <p:nvPr/>
        </p:nvGrpSpPr>
        <p:grpSpPr>
          <a:xfrm>
            <a:off x="4431507" y="8947046"/>
            <a:ext cx="288000" cy="288000"/>
            <a:chOff x="2011161" y="5727324"/>
            <a:chExt cx="216000" cy="216000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A25B07D7-D043-467C-B522-6EE2B212DC6B}"/>
                </a:ext>
              </a:extLst>
            </p:cNvPr>
            <p:cNvSpPr/>
            <p:nvPr/>
          </p:nvSpPr>
          <p:spPr>
            <a:xfrm flipH="1" flipV="1">
              <a:off x="2021323" y="5732584"/>
              <a:ext cx="205200" cy="208800"/>
            </a:xfrm>
            <a:prstGeom prst="teardrop">
              <a:avLst>
                <a:gd name="adj" fmla="val 130408"/>
              </a:avLst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TextBox 119">
              <a:extLst>
                <a:ext uri="{FF2B5EF4-FFF2-40B4-BE49-F238E27FC236}">
                  <a16:creationId xmlns:a16="http://schemas.microsoft.com/office/drawing/2014/main" id="{7449BB6C-97F1-470C-B1A9-8115DE873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161" y="572732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2</a:t>
              </a:r>
              <a:endParaRPr lang="ko-KR" altLang="en-US" sz="105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29C224-8000-404C-9403-27DBE1C34D04}"/>
              </a:ext>
            </a:extLst>
          </p:cNvPr>
          <p:cNvGrpSpPr/>
          <p:nvPr/>
        </p:nvGrpSpPr>
        <p:grpSpPr>
          <a:xfrm>
            <a:off x="4223865" y="9260789"/>
            <a:ext cx="148323" cy="148323"/>
            <a:chOff x="4223865" y="9260789"/>
            <a:chExt cx="148323" cy="14832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D9A5E42-03AF-4B2F-BDAE-25A167B00E65}"/>
                </a:ext>
              </a:extLst>
            </p:cNvPr>
            <p:cNvSpPr/>
            <p:nvPr/>
          </p:nvSpPr>
          <p:spPr>
            <a:xfrm>
              <a:off x="4223865" y="9266916"/>
              <a:ext cx="148323" cy="139816"/>
            </a:xfrm>
            <a:prstGeom prst="roundRect">
              <a:avLst>
                <a:gd name="adj" fmla="val 35402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200" b="0" spc="-100" dirty="0" err="1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D1EF35-81D2-496F-9BA1-0BE61658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865" y="9260789"/>
              <a:ext cx="148323" cy="14832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ABC368D-DFCF-48E3-9FF2-3A469F96C1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61" y="3033636"/>
            <a:ext cx="163065" cy="1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89D8"/>
        </a:solidFill>
        <a:ln w="3175">
          <a:noFill/>
        </a:ln>
      </a:spPr>
      <a:bodyPr lIns="0" tIns="0" rIns="0" bIns="0" rtlCol="0" anchor="ctr"/>
      <a:lstStyle>
        <a:defPPr algn="ctr">
          <a:spcAft>
            <a:spcPts val="600"/>
          </a:spcAft>
          <a:defRPr sz="1200" b="0" spc="-100" dirty="0" err="1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27959</TotalTime>
  <Words>99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맑은 고딕</vt:lpstr>
      <vt:lpstr>Arial</vt:lpstr>
      <vt:lpstr>디자인 사용자 지정</vt:lpstr>
      <vt:lpstr>일자리허브 (PC)  |  1. 퀵배너 추가 – 일자리허브 블로그</vt:lpstr>
    </vt:vector>
  </TitlesOfParts>
  <Company>ds203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wbiz</cp:lastModifiedBy>
  <cp:revision>2329</cp:revision>
  <cp:lastPrinted>2022-12-05T08:45:02Z</cp:lastPrinted>
  <dcterms:created xsi:type="dcterms:W3CDTF">2013-12-20T01:01:35Z</dcterms:created>
  <dcterms:modified xsi:type="dcterms:W3CDTF">2024-07-03T07:18:13Z</dcterms:modified>
</cp:coreProperties>
</file>