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More Sugar" charset="1" panose="00000000000000000000"/>
      <p:regular r:id="rId7"/>
    </p:embeddedFont>
    <p:embeddedFont>
      <p:font typeface="Poppins" charset="1" panose="000005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9268" y="302552"/>
            <a:ext cx="17729976" cy="9651640"/>
            <a:chOff x="0" y="0"/>
            <a:chExt cx="4669623" cy="25419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9623" cy="2541996"/>
            </a:xfrm>
            <a:custGeom>
              <a:avLst/>
              <a:gdLst/>
              <a:ahLst/>
              <a:cxnLst/>
              <a:rect r="r" b="b" t="t" l="l"/>
              <a:pathLst>
                <a:path h="2541996" w="4669623">
                  <a:moveTo>
                    <a:pt x="22270" y="0"/>
                  </a:moveTo>
                  <a:lnTo>
                    <a:pt x="4647354" y="0"/>
                  </a:lnTo>
                  <a:cubicBezTo>
                    <a:pt x="4653260" y="0"/>
                    <a:pt x="4658925" y="2346"/>
                    <a:pt x="4663101" y="6523"/>
                  </a:cubicBezTo>
                  <a:cubicBezTo>
                    <a:pt x="4667277" y="10699"/>
                    <a:pt x="4669623" y="16363"/>
                    <a:pt x="4669623" y="22270"/>
                  </a:cubicBezTo>
                  <a:lnTo>
                    <a:pt x="4669623" y="2519726"/>
                  </a:lnTo>
                  <a:cubicBezTo>
                    <a:pt x="4669623" y="2525632"/>
                    <a:pt x="4667277" y="2531297"/>
                    <a:pt x="4663101" y="2535473"/>
                  </a:cubicBezTo>
                  <a:cubicBezTo>
                    <a:pt x="4658925" y="2539649"/>
                    <a:pt x="4653260" y="2541996"/>
                    <a:pt x="4647354" y="2541996"/>
                  </a:cubicBezTo>
                  <a:lnTo>
                    <a:pt x="22270" y="2541996"/>
                  </a:lnTo>
                  <a:cubicBezTo>
                    <a:pt x="16363" y="2541996"/>
                    <a:pt x="10699" y="2539649"/>
                    <a:pt x="6523" y="2535473"/>
                  </a:cubicBezTo>
                  <a:cubicBezTo>
                    <a:pt x="2346" y="2531297"/>
                    <a:pt x="0" y="2525632"/>
                    <a:pt x="0" y="2519726"/>
                  </a:cubicBezTo>
                  <a:lnTo>
                    <a:pt x="0" y="22270"/>
                  </a:lnTo>
                  <a:cubicBezTo>
                    <a:pt x="0" y="16363"/>
                    <a:pt x="2346" y="10699"/>
                    <a:pt x="6523" y="6523"/>
                  </a:cubicBezTo>
                  <a:cubicBezTo>
                    <a:pt x="10699" y="2346"/>
                    <a:pt x="16363" y="0"/>
                    <a:pt x="22270" y="0"/>
                  </a:cubicBezTo>
                  <a:close/>
                </a:path>
              </a:pathLst>
            </a:custGeom>
            <a:solidFill>
              <a:srgbClr val="E4E7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9623" cy="2580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6147" y="1028700"/>
            <a:ext cx="16677015" cy="2026111"/>
            <a:chOff x="0" y="0"/>
            <a:chExt cx="4392300" cy="5336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92300" cy="533626"/>
            </a:xfrm>
            <a:custGeom>
              <a:avLst/>
              <a:gdLst/>
              <a:ahLst/>
              <a:cxnLst/>
              <a:rect r="r" b="b" t="t" l="l"/>
              <a:pathLst>
                <a:path h="533626" w="4392300">
                  <a:moveTo>
                    <a:pt x="23676" y="0"/>
                  </a:moveTo>
                  <a:lnTo>
                    <a:pt x="4368624" y="0"/>
                  </a:lnTo>
                  <a:cubicBezTo>
                    <a:pt x="4381700" y="0"/>
                    <a:pt x="4392300" y="10600"/>
                    <a:pt x="4392300" y="23676"/>
                  </a:cubicBezTo>
                  <a:lnTo>
                    <a:pt x="4392300" y="509950"/>
                  </a:lnTo>
                  <a:cubicBezTo>
                    <a:pt x="4392300" y="516229"/>
                    <a:pt x="4389806" y="522251"/>
                    <a:pt x="4385366" y="526691"/>
                  </a:cubicBezTo>
                  <a:cubicBezTo>
                    <a:pt x="4380926" y="531131"/>
                    <a:pt x="4374904" y="533626"/>
                    <a:pt x="4368624" y="533626"/>
                  </a:cubicBezTo>
                  <a:lnTo>
                    <a:pt x="23676" y="533626"/>
                  </a:lnTo>
                  <a:cubicBezTo>
                    <a:pt x="10600" y="533626"/>
                    <a:pt x="0" y="523026"/>
                    <a:pt x="0" y="509950"/>
                  </a:cubicBezTo>
                  <a:lnTo>
                    <a:pt x="0" y="23676"/>
                  </a:lnTo>
                  <a:cubicBezTo>
                    <a:pt x="0" y="10600"/>
                    <a:pt x="10600" y="0"/>
                    <a:pt x="2367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392300" cy="590776"/>
            </a:xfrm>
            <a:prstGeom prst="rect">
              <a:avLst/>
            </a:prstGeom>
          </p:spPr>
          <p:txBody>
            <a:bodyPr anchor="ctr" rtlCol="false" tIns="114300" lIns="114300" bIns="114300" rIns="114300"/>
            <a:lstStyle/>
            <a:p>
              <a:pPr algn="just">
                <a:lnSpc>
                  <a:spcPts val="3639"/>
                </a:lnSpc>
              </a:pPr>
              <a:r>
                <a:rPr lang="en-US" sz="2599">
                  <a:solidFill>
                    <a:srgbClr val="CB6CE6"/>
                  </a:solidFill>
                  <a:latin typeface="More Sugar"/>
                  <a:ea typeface="More Sugar"/>
                  <a:cs typeface="More Sugar"/>
                  <a:sym typeface="More Sugar"/>
                </a:rPr>
                <a:t>PROBLEM STATEMENT :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Automate the attendance process using facial recognition technology to replace traditional manual methods, reducing time consumption, errors, and proxy attendance while improving accuracy and efficiency.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3174728"/>
            <a:ext cx="7227837" cy="2437133"/>
            <a:chOff x="0" y="0"/>
            <a:chExt cx="1903628" cy="6418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03628" cy="641879"/>
            </a:xfrm>
            <a:custGeom>
              <a:avLst/>
              <a:gdLst/>
              <a:ahLst/>
              <a:cxnLst/>
              <a:rect r="r" b="b" t="t" l="l"/>
              <a:pathLst>
                <a:path h="641879" w="1903628">
                  <a:moveTo>
                    <a:pt x="54627" y="0"/>
                  </a:moveTo>
                  <a:lnTo>
                    <a:pt x="1849001" y="0"/>
                  </a:lnTo>
                  <a:cubicBezTo>
                    <a:pt x="1879171" y="0"/>
                    <a:pt x="1903628" y="24458"/>
                    <a:pt x="1903628" y="54627"/>
                  </a:cubicBezTo>
                  <a:lnTo>
                    <a:pt x="1903628" y="587251"/>
                  </a:lnTo>
                  <a:cubicBezTo>
                    <a:pt x="1903628" y="601739"/>
                    <a:pt x="1897873" y="615634"/>
                    <a:pt x="1887628" y="625879"/>
                  </a:cubicBezTo>
                  <a:cubicBezTo>
                    <a:pt x="1877383" y="636123"/>
                    <a:pt x="1863489" y="641879"/>
                    <a:pt x="1849001" y="641879"/>
                  </a:cubicBezTo>
                  <a:lnTo>
                    <a:pt x="54627" y="641879"/>
                  </a:lnTo>
                  <a:cubicBezTo>
                    <a:pt x="40139" y="641879"/>
                    <a:pt x="26245" y="636123"/>
                    <a:pt x="16000" y="625879"/>
                  </a:cubicBezTo>
                  <a:cubicBezTo>
                    <a:pt x="5755" y="615634"/>
                    <a:pt x="0" y="601739"/>
                    <a:pt x="0" y="587251"/>
                  </a:cubicBezTo>
                  <a:lnTo>
                    <a:pt x="0" y="54627"/>
                  </a:lnTo>
                  <a:cubicBezTo>
                    <a:pt x="0" y="40139"/>
                    <a:pt x="5755" y="26245"/>
                    <a:pt x="16000" y="16000"/>
                  </a:cubicBezTo>
                  <a:cubicBezTo>
                    <a:pt x="26245" y="5755"/>
                    <a:pt x="40139" y="0"/>
                    <a:pt x="546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903628" cy="699029"/>
            </a:xfrm>
            <a:prstGeom prst="rect">
              <a:avLst/>
            </a:prstGeom>
          </p:spPr>
          <p:txBody>
            <a:bodyPr anchor="ctr" rtlCol="false" tIns="114300" lIns="114300" bIns="114300" rIns="114300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BF63"/>
                  </a:solidFill>
                  <a:latin typeface="More Sugar"/>
                  <a:ea typeface="More Sugar"/>
                  <a:cs typeface="More Sugar"/>
                  <a:sym typeface="More Sugar"/>
                </a:rPr>
                <a:t>ALGORITHM</a:t>
              </a:r>
            </a:p>
            <a:p>
              <a:pPr algn="l" marL="496567" indent="-248284" lvl="1">
                <a:lnSpc>
                  <a:spcPts val="3288"/>
                </a:lnSpc>
                <a:buFont typeface="Arial"/>
                <a:buChar char="•"/>
              </a:pPr>
              <a:r>
                <a:rPr lang="en-US" sz="2299" spc="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Automated attendance marking</a:t>
              </a:r>
            </a:p>
            <a:p>
              <a:pPr algn="l" marL="496567" indent="-248284" lvl="1">
                <a:lnSpc>
                  <a:spcPts val="3288"/>
                </a:lnSpc>
                <a:buFont typeface="Arial"/>
                <a:buChar char="•"/>
              </a:pPr>
              <a:r>
                <a:rPr lang="en-US" sz="2299" spc="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Improved accuracy with facial recognition</a:t>
              </a:r>
            </a:p>
            <a:p>
              <a:pPr algn="l" marL="496567" indent="-248284" lvl="1">
                <a:lnSpc>
                  <a:spcPts val="3288"/>
                </a:lnSpc>
                <a:buFont typeface="Arial"/>
                <a:buChar char="•"/>
              </a:pPr>
              <a:r>
                <a:rPr lang="en-US" sz="2299" spc="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Time-saving process</a:t>
              </a:r>
            </a:p>
            <a:p>
              <a:pPr algn="l" marL="496567" indent="-248284" lvl="1">
                <a:lnSpc>
                  <a:spcPts val="3288"/>
                </a:lnSpc>
                <a:buFont typeface="Arial"/>
                <a:buChar char="•"/>
              </a:pPr>
              <a:r>
                <a:rPr lang="en-US" sz="2299" spc="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Reduced proxy attendance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760155" y="3197928"/>
            <a:ext cx="8092125" cy="2492436"/>
            <a:chOff x="0" y="0"/>
            <a:chExt cx="2131259" cy="6564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31259" cy="656444"/>
            </a:xfrm>
            <a:custGeom>
              <a:avLst/>
              <a:gdLst/>
              <a:ahLst/>
              <a:cxnLst/>
              <a:rect r="r" b="b" t="t" l="l"/>
              <a:pathLst>
                <a:path h="656444" w="2131259">
                  <a:moveTo>
                    <a:pt x="48793" y="0"/>
                  </a:moveTo>
                  <a:lnTo>
                    <a:pt x="2082466" y="0"/>
                  </a:lnTo>
                  <a:cubicBezTo>
                    <a:pt x="2095407" y="0"/>
                    <a:pt x="2107818" y="5141"/>
                    <a:pt x="2116968" y="14291"/>
                  </a:cubicBezTo>
                  <a:cubicBezTo>
                    <a:pt x="2126119" y="23442"/>
                    <a:pt x="2131259" y="35852"/>
                    <a:pt x="2131259" y="48793"/>
                  </a:cubicBezTo>
                  <a:lnTo>
                    <a:pt x="2131259" y="607651"/>
                  </a:lnTo>
                  <a:cubicBezTo>
                    <a:pt x="2131259" y="634599"/>
                    <a:pt x="2109414" y="656444"/>
                    <a:pt x="2082466" y="656444"/>
                  </a:cubicBezTo>
                  <a:lnTo>
                    <a:pt x="48793" y="656444"/>
                  </a:lnTo>
                  <a:cubicBezTo>
                    <a:pt x="35852" y="656444"/>
                    <a:pt x="23442" y="651303"/>
                    <a:pt x="14291" y="642153"/>
                  </a:cubicBezTo>
                  <a:cubicBezTo>
                    <a:pt x="5141" y="633002"/>
                    <a:pt x="0" y="620592"/>
                    <a:pt x="0" y="607651"/>
                  </a:cubicBezTo>
                  <a:lnTo>
                    <a:pt x="0" y="48793"/>
                  </a:lnTo>
                  <a:cubicBezTo>
                    <a:pt x="0" y="35852"/>
                    <a:pt x="5141" y="23442"/>
                    <a:pt x="14291" y="14291"/>
                  </a:cubicBezTo>
                  <a:cubicBezTo>
                    <a:pt x="23442" y="5141"/>
                    <a:pt x="35852" y="0"/>
                    <a:pt x="4879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131259" cy="713594"/>
            </a:xfrm>
            <a:prstGeom prst="rect">
              <a:avLst/>
            </a:prstGeom>
          </p:spPr>
          <p:txBody>
            <a:bodyPr anchor="ctr" rtlCol="false" tIns="114300" lIns="114300" bIns="114300" rIns="114300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79010D"/>
                  </a:solidFill>
                  <a:latin typeface="More Sugar"/>
                  <a:ea typeface="More Sugar"/>
                  <a:cs typeface="More Sugar"/>
                  <a:sym typeface="More Sugar"/>
                </a:rPr>
                <a:t>ALGORITHM</a:t>
              </a:r>
            </a:p>
            <a:p>
              <a:pPr algn="l" marL="496567" indent="-248284" lvl="1">
                <a:lnSpc>
                  <a:spcPts val="3288"/>
                </a:lnSpc>
                <a:buFont typeface="Arial"/>
                <a:buChar char="•"/>
              </a:pPr>
              <a:r>
                <a:rPr lang="en-US" sz="2299" spc="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VGGFace2 (Visual Geometry Group. University of Oxford)</a:t>
              </a:r>
            </a:p>
            <a:p>
              <a:pPr algn="l" marL="496567" indent="-248284" lvl="1">
                <a:lnSpc>
                  <a:spcPts val="3288"/>
                </a:lnSpc>
                <a:buFont typeface="Arial"/>
                <a:buChar char="•"/>
              </a:pPr>
              <a:r>
                <a:rPr lang="en-US" sz="2299" spc="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LFW (University of Massachusetts. Amherstj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00990" y="5783311"/>
            <a:ext cx="6683258" cy="3473608"/>
            <a:chOff x="0" y="0"/>
            <a:chExt cx="1760200" cy="9148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60200" cy="914860"/>
            </a:xfrm>
            <a:custGeom>
              <a:avLst/>
              <a:gdLst/>
              <a:ahLst/>
              <a:cxnLst/>
              <a:rect r="r" b="b" t="t" l="l"/>
              <a:pathLst>
                <a:path h="914860" w="1760200">
                  <a:moveTo>
                    <a:pt x="59079" y="0"/>
                  </a:moveTo>
                  <a:lnTo>
                    <a:pt x="1701121" y="0"/>
                  </a:lnTo>
                  <a:cubicBezTo>
                    <a:pt x="1716790" y="0"/>
                    <a:pt x="1731817" y="6224"/>
                    <a:pt x="1742896" y="17304"/>
                  </a:cubicBezTo>
                  <a:cubicBezTo>
                    <a:pt x="1753975" y="28383"/>
                    <a:pt x="1760200" y="43410"/>
                    <a:pt x="1760200" y="59079"/>
                  </a:cubicBezTo>
                  <a:lnTo>
                    <a:pt x="1760200" y="855781"/>
                  </a:lnTo>
                  <a:cubicBezTo>
                    <a:pt x="1760200" y="871450"/>
                    <a:pt x="1753975" y="886477"/>
                    <a:pt x="1742896" y="897556"/>
                  </a:cubicBezTo>
                  <a:cubicBezTo>
                    <a:pt x="1731817" y="908635"/>
                    <a:pt x="1716790" y="914860"/>
                    <a:pt x="1701121" y="914860"/>
                  </a:cubicBezTo>
                  <a:lnTo>
                    <a:pt x="59079" y="914860"/>
                  </a:lnTo>
                  <a:cubicBezTo>
                    <a:pt x="26450" y="914860"/>
                    <a:pt x="0" y="888409"/>
                    <a:pt x="0" y="855781"/>
                  </a:cubicBezTo>
                  <a:lnTo>
                    <a:pt x="0" y="59079"/>
                  </a:lnTo>
                  <a:cubicBezTo>
                    <a:pt x="0" y="43410"/>
                    <a:pt x="6224" y="28383"/>
                    <a:pt x="17304" y="17304"/>
                  </a:cubicBezTo>
                  <a:cubicBezTo>
                    <a:pt x="28383" y="6224"/>
                    <a:pt x="43410" y="0"/>
                    <a:pt x="5907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760200" cy="972010"/>
            </a:xfrm>
            <a:prstGeom prst="rect">
              <a:avLst/>
            </a:prstGeom>
          </p:spPr>
          <p:txBody>
            <a:bodyPr anchor="ctr" rtlCol="false" tIns="139700" lIns="139700" bIns="139700" rIns="139700"/>
            <a:lstStyle/>
            <a:p>
              <a:pPr algn="l">
                <a:lnSpc>
                  <a:spcPts val="3779"/>
                </a:lnSpc>
              </a:pPr>
              <a:r>
                <a:rPr lang="en-US" sz="2699">
                  <a:solidFill>
                    <a:srgbClr val="F6821F"/>
                  </a:solidFill>
                  <a:latin typeface="More Sugar"/>
                  <a:ea typeface="More Sugar"/>
                  <a:cs typeface="More Sugar"/>
                  <a:sym typeface="More Sugar"/>
                </a:rPr>
                <a:t>EXPECTED OUTCOME</a:t>
              </a:r>
            </a:p>
            <a:p>
              <a:pPr algn="l" marL="474978" indent="-237489" lvl="1">
                <a:lnSpc>
                  <a:spcPts val="3233"/>
                </a:lnSpc>
                <a:buFont typeface="Arial"/>
                <a:buChar char="•"/>
              </a:pPr>
              <a:r>
                <a:rPr lang="en-US" sz="2199" spc="1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Automated attendance tracking</a:t>
              </a:r>
            </a:p>
            <a:p>
              <a:pPr algn="l" marL="474978" indent="-237489" lvl="1">
                <a:lnSpc>
                  <a:spcPts val="3233"/>
                </a:lnSpc>
                <a:buFont typeface="Arial"/>
                <a:buChar char="•"/>
              </a:pPr>
              <a:r>
                <a:rPr lang="en-US" sz="2199" spc="1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Time-saving for staff</a:t>
              </a:r>
            </a:p>
            <a:p>
              <a:pPr algn="l" marL="474978" indent="-237489" lvl="1">
                <a:lnSpc>
                  <a:spcPts val="3233"/>
                </a:lnSpc>
                <a:buFont typeface="Arial"/>
                <a:buChar char="•"/>
              </a:pPr>
              <a:r>
                <a:rPr lang="en-US" sz="2199" spc="1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Integration with other systems</a:t>
              </a:r>
            </a:p>
            <a:p>
              <a:pPr algn="l" marL="474978" indent="-237489" lvl="1">
                <a:lnSpc>
                  <a:spcPts val="3233"/>
                </a:lnSpc>
                <a:buFont typeface="Arial"/>
                <a:buChar char="•"/>
              </a:pPr>
              <a:r>
                <a:rPr lang="en-US" sz="2199" spc="1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Enhanced accuracy and security</a:t>
              </a:r>
            </a:p>
            <a:p>
              <a:pPr algn="l" marL="474978" indent="-237489" lvl="1">
                <a:lnSpc>
                  <a:spcPts val="3233"/>
                </a:lnSpc>
                <a:buFont typeface="Arial"/>
                <a:buChar char="•"/>
              </a:pPr>
              <a:r>
                <a:rPr lang="en-US" sz="2199" spc="1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Detailed attendance reports</a:t>
              </a:r>
            </a:p>
            <a:p>
              <a:pPr algn="l" marL="474978" indent="-237489" lvl="1">
                <a:lnSpc>
                  <a:spcPts val="3233"/>
                </a:lnSpc>
                <a:buFont typeface="Arial"/>
                <a:buChar char="•"/>
              </a:pPr>
              <a:r>
                <a:rPr lang="en-US" sz="2199" spc="1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User-friendly interface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760155" y="5988096"/>
            <a:ext cx="7150557" cy="3270204"/>
            <a:chOff x="0" y="0"/>
            <a:chExt cx="1883274" cy="86128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83274" cy="861288"/>
            </a:xfrm>
            <a:custGeom>
              <a:avLst/>
              <a:gdLst/>
              <a:ahLst/>
              <a:cxnLst/>
              <a:rect r="r" b="b" t="t" l="l"/>
              <a:pathLst>
                <a:path h="861288" w="1883274">
                  <a:moveTo>
                    <a:pt x="55218" y="0"/>
                  </a:moveTo>
                  <a:lnTo>
                    <a:pt x="1828056" y="0"/>
                  </a:lnTo>
                  <a:cubicBezTo>
                    <a:pt x="1842701" y="0"/>
                    <a:pt x="1856746" y="5818"/>
                    <a:pt x="1867101" y="16173"/>
                  </a:cubicBezTo>
                  <a:cubicBezTo>
                    <a:pt x="1877457" y="26528"/>
                    <a:pt x="1883274" y="40573"/>
                    <a:pt x="1883274" y="55218"/>
                  </a:cubicBezTo>
                  <a:lnTo>
                    <a:pt x="1883274" y="806071"/>
                  </a:lnTo>
                  <a:cubicBezTo>
                    <a:pt x="1883274" y="820715"/>
                    <a:pt x="1877457" y="834760"/>
                    <a:pt x="1867101" y="845115"/>
                  </a:cubicBezTo>
                  <a:cubicBezTo>
                    <a:pt x="1856746" y="855471"/>
                    <a:pt x="1842701" y="861288"/>
                    <a:pt x="1828056" y="861288"/>
                  </a:cubicBezTo>
                  <a:lnTo>
                    <a:pt x="55218" y="861288"/>
                  </a:lnTo>
                  <a:cubicBezTo>
                    <a:pt x="40573" y="861288"/>
                    <a:pt x="26528" y="855471"/>
                    <a:pt x="16173" y="845115"/>
                  </a:cubicBezTo>
                  <a:cubicBezTo>
                    <a:pt x="5818" y="834760"/>
                    <a:pt x="0" y="820715"/>
                    <a:pt x="0" y="806071"/>
                  </a:cubicBezTo>
                  <a:lnTo>
                    <a:pt x="0" y="55218"/>
                  </a:lnTo>
                  <a:cubicBezTo>
                    <a:pt x="0" y="40573"/>
                    <a:pt x="5818" y="26528"/>
                    <a:pt x="16173" y="16173"/>
                  </a:cubicBezTo>
                  <a:cubicBezTo>
                    <a:pt x="26528" y="5818"/>
                    <a:pt x="40573" y="0"/>
                    <a:pt x="5521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1883274" cy="966063"/>
            </a:xfrm>
            <a:prstGeom prst="rect">
              <a:avLst/>
            </a:prstGeom>
          </p:spPr>
          <p:txBody>
            <a:bodyPr anchor="ctr" rtlCol="false" tIns="152400" lIns="152400" bIns="152400" rIns="152400"/>
            <a:lstStyle/>
            <a:p>
              <a:pPr algn="l">
                <a:lnSpc>
                  <a:spcPts val="4292"/>
                </a:lnSpc>
              </a:pPr>
              <a:r>
                <a:rPr lang="en-US" sz="2699" spc="13">
                  <a:solidFill>
                    <a:srgbClr val="FF3131"/>
                  </a:solidFill>
                  <a:latin typeface="More Sugar"/>
                  <a:ea typeface="More Sugar"/>
                  <a:cs typeface="More Sugar"/>
                  <a:sym typeface="More Sugar"/>
                </a:rPr>
                <a:t>TEAM MEMBERS</a:t>
              </a:r>
            </a:p>
            <a:p>
              <a:pPr algn="l">
                <a:lnSpc>
                  <a:spcPts val="3656"/>
                </a:lnSpc>
              </a:pPr>
              <a:r>
                <a:rPr lang="en-US" sz="2299" spc="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K Phani Srikar 2320030451</a:t>
              </a:r>
            </a:p>
            <a:p>
              <a:pPr algn="l">
                <a:lnSpc>
                  <a:spcPts val="3656"/>
                </a:lnSpc>
              </a:pPr>
              <a:r>
                <a:rPr lang="en-US" sz="2299" spc="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B Kushal 2320030214</a:t>
              </a:r>
            </a:p>
            <a:p>
              <a:pPr algn="l">
                <a:lnSpc>
                  <a:spcPts val="3656"/>
                </a:lnSpc>
              </a:pPr>
              <a:r>
                <a:rPr lang="en-US" sz="2299" spc="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Varun Paelru 2320030233</a:t>
              </a:r>
            </a:p>
            <a:p>
              <a:pPr algn="l">
                <a:lnSpc>
                  <a:spcPts val="3656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0" y="356274"/>
            <a:ext cx="18288000" cy="672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38B6FF"/>
                </a:solidFill>
                <a:latin typeface="More Sugar"/>
                <a:ea typeface="More Sugar"/>
                <a:cs typeface="More Sugar"/>
                <a:sym typeface="More Sugar"/>
              </a:rPr>
              <a:t>ATTENDANCE MANAGEMENT SYSTEM USING  FACE RECOGNITION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DAGR7ihcbAQ</dc:identifier>
  <dcterms:modified xsi:type="dcterms:W3CDTF">2011-08-01T06:04:30Z</dcterms:modified>
  <cp:revision>1</cp:revision>
  <dc:title>ATTENDANCE MANAGEMENT SYSTEM USING FACE RECOGNITION</dc:title>
</cp:coreProperties>
</file>