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17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96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66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65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508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44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6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1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66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6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2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19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4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4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8D09-D66F-47E7-9BEA-C3C845024041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7A2521-2184-49BF-8F07-3757ECD13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61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677335" y="5089585"/>
            <a:ext cx="8596668" cy="1411856"/>
          </a:xfrm>
        </p:spPr>
        <p:txBody>
          <a:bodyPr>
            <a:noAutofit/>
          </a:bodyPr>
          <a:lstStyle/>
          <a:p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lang="it-IT" sz="1600" b="1" dirty="0">
                <a:solidFill>
                  <a:srgbClr val="17DB0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rattini </a:t>
            </a: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it-IT" sz="1600" b="1" dirty="0">
                <a:solidFill>
                  <a:srgbClr val="17DB0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ichele</a:t>
            </a:r>
          </a:p>
          <a:p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</a:t>
            </a:r>
            <a:r>
              <a:rPr lang="it-IT" sz="1600" b="1" dirty="0">
                <a:solidFill>
                  <a:srgbClr val="17DB0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ncardona </a:t>
            </a: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it-IT" sz="1600" b="1" dirty="0">
                <a:solidFill>
                  <a:srgbClr val="17DB0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icola</a:t>
            </a:r>
          </a:p>
          <a:p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</a:t>
            </a:r>
            <a:r>
              <a:rPr lang="it-IT" sz="1600" b="1" dirty="0">
                <a:solidFill>
                  <a:srgbClr val="17DB0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alenzano </a:t>
            </a: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it-IT" sz="1600" b="1" dirty="0">
                <a:solidFill>
                  <a:srgbClr val="17DB0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ndrea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82" y="6144882"/>
            <a:ext cx="713118" cy="71311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9" y="2112361"/>
            <a:ext cx="9421008" cy="18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5" y="103516"/>
            <a:ext cx="8596668" cy="198265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it-IT" dirty="0" smtClean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b="1" dirty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tarter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b="1" dirty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</a:t>
            </a:r>
            <a:r>
              <a:rPr lang="it-IT" b="1" dirty="0" smtClean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it-IT" dirty="0" smtClean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 smtClean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 smtClean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potrai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supportare progetti </a:t>
            </a:r>
            <a:r>
              <a:rPr lang="it-I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proporne di </a:t>
            </a:r>
            <a:r>
              <a:rPr lang="it-I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nuovi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061049" y="2731696"/>
            <a:ext cx="8212954" cy="3933647"/>
          </a:xfrm>
        </p:spPr>
        <p:txBody>
          <a:bodyPr>
            <a:normAutofit/>
          </a:bodyPr>
          <a:lstStyle/>
          <a:p>
            <a:pPr algn="r" fontAlgn="base"/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campagne di </a:t>
            </a:r>
            <a:r>
              <a:rPr lang="it-IT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4000" b="1" dirty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tarter </a:t>
            </a:r>
            <a:r>
              <a:rPr lang="it-IT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4000" b="1" dirty="0">
                <a:solidFill>
                  <a:srgbClr val="17DB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unch! </a:t>
            </a:r>
            <a:r>
              <a:rPr lang="it-IT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trasformano 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idee in </a:t>
            </a:r>
            <a:r>
              <a:rPr lang="it-IT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realtà </a:t>
            </a:r>
          </a:p>
          <a:p>
            <a:pPr algn="r" fontAlgn="base"/>
            <a:r>
              <a:rPr lang="it-IT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portale, i creatori condividono nuove visioni di opere creative con </a:t>
            </a:r>
            <a:r>
              <a:rPr lang="it-IT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utenti che 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parteciperanno per </a:t>
            </a:r>
            <a:r>
              <a:rPr lang="it-IT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finanziarle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82" y="6144882"/>
            <a:ext cx="713118" cy="7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277" y="428445"/>
            <a:ext cx="8596668" cy="66040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database è diviso in :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/>
          <a:stretch/>
        </p:blipFill>
        <p:spPr>
          <a:xfrm>
            <a:off x="637258" y="1802919"/>
            <a:ext cx="2118544" cy="351159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129791" y="1518249"/>
            <a:ext cx="65496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Utente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contiene i dati relativi agli utenti registrati nel sito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Ruolo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indica se l’account è premium o admin e quando scade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Saldo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tiene traccia degli ‘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starterbits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’ disponibili per ogni utente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Progetto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lista dei progetti caricati nel sito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Sogliafinanziamento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obiettivo dei progetti e soldi raccolti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Mediaprogetto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link all’immagine di ogni progetto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lista degli utenti iscritti alla newsletter di un progetto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Finanzia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lista utenti che hanno donato a un progetto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82" y="6144882"/>
            <a:ext cx="713118" cy="7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69986"/>
            <a:ext cx="8596668" cy="70161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Funzionalità aggiuntive implementate: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82" y="6144882"/>
            <a:ext cx="713118" cy="71311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77334" y="2234241"/>
            <a:ext cx="8811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Crowdfounding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l’obiettivo del sito è quello di raccogliere denaro per sovvenzionare i progetti che vi vengono pubblicati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Newsletter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per ogni progetto, un utente si può iscrivere alla relativa newsletter.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L’autore del progetto può inviare email ai suoi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Per pubblicare progetti è necessario ‘acquistare’ la licenza di un account premium. Un utente premium può ‘far richiesta’ per diventare admin. Un admin ha il potere di eliminare progetti che violano gli standard e di eliminare gli utenti nocivi</a:t>
            </a:r>
          </a:p>
        </p:txBody>
      </p:sp>
    </p:spTree>
    <p:extLst>
      <p:ext uri="{BB962C8B-B14F-4D97-AF65-F5344CB8AC3E}">
        <p14:creationId xmlns:p14="http://schemas.microsoft.com/office/powerpoint/2010/main" val="21124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44</TotalTime>
  <Words>215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Sfaccettatura</vt:lpstr>
      <vt:lpstr>Presentazione standard di PowerPoint</vt:lpstr>
      <vt:lpstr>           Su Starter Punch!  potrai supportare progetti o proporne di nuovi</vt:lpstr>
      <vt:lpstr>Il database è diviso in :</vt:lpstr>
      <vt:lpstr>Funzionalità aggiuntive implementate: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 Punch!</dc:title>
  <dc:creator>Account Microsoft</dc:creator>
  <cp:lastModifiedBy>Account Microsoft</cp:lastModifiedBy>
  <cp:revision>7</cp:revision>
  <dcterms:created xsi:type="dcterms:W3CDTF">2022-02-14T15:12:37Z</dcterms:created>
  <dcterms:modified xsi:type="dcterms:W3CDTF">2022-02-15T16:47:19Z</dcterms:modified>
</cp:coreProperties>
</file>