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0"/>
  </p:notesMasterIdLst>
  <p:sldIdLst>
    <p:sldId id="261" r:id="rId5"/>
    <p:sldId id="257" r:id="rId6"/>
    <p:sldId id="258" r:id="rId7"/>
    <p:sldId id="259" r:id="rId8"/>
    <p:sldId id="260" r:id="rId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96" d="100"/>
          <a:sy n="96" d="100"/>
        </p:scale>
        <p:origin x="-134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MULTI MEDIA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800" dirty="0" smtClean="0"/>
              <a:t>VAJRAVEL CM</a:t>
            </a:r>
          </a:p>
          <a:p>
            <a:pPr algn="ctr"/>
            <a:r>
              <a:rPr lang="en-IN" sz="2800" dirty="0" smtClean="0"/>
              <a:t>RA1711003011200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4937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98880"/>
            <a:ext cx="10972800" cy="582613"/>
          </a:xfrm>
        </p:spPr>
        <p:txBody>
          <a:bodyPr/>
          <a:lstStyle/>
          <a:p>
            <a:r>
              <a:rPr lang="en-IN" altLang="en-US" dirty="0"/>
              <a:t>MULTIMEDIA...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672" y="1956020"/>
            <a:ext cx="10222727" cy="417172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702695" y="2232215"/>
            <a:ext cx="3703568" cy="2858577"/>
            <a:chOff x="2304" y="1584"/>
            <a:chExt cx="1740" cy="1554"/>
          </a:xfrm>
        </p:grpSpPr>
        <p:sp>
          <p:nvSpPr>
            <p:cNvPr id="6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1163320"/>
            <a:ext cx="5213350" cy="894080"/>
          </a:xfrm>
        </p:spPr>
        <p:txBody>
          <a:bodyPr/>
          <a:lstStyle/>
          <a:p>
            <a:r>
              <a:rPr lang="en-IN" altLang="en-US" dirty="0" smtClean="0"/>
              <a:t>WHAT IS MULTIMEDIA?</a:t>
            </a:r>
            <a:endParaRPr lang="en-I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6" y="2057400"/>
            <a:ext cx="5067714" cy="34588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Multimedia is content that uses </a:t>
            </a:r>
            <a:r>
              <a:rPr lang="en-US" dirty="0" smtClean="0"/>
              <a:t>a combination </a:t>
            </a:r>
            <a:r>
              <a:rPr lang="en-US" dirty="0"/>
              <a:t>of different content forms such as text, audio, images, animations, video and interactive content. Multimedia contrasts with media that use only rudimentary computer displays such as text-only or traditional forms of printed or hand-produced material.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36" y="2175674"/>
            <a:ext cx="4847102" cy="271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44" y="985962"/>
            <a:ext cx="6964653" cy="1463041"/>
          </a:xfrm>
          <a:effectLst/>
        </p:spPr>
        <p:txBody>
          <a:bodyPr/>
          <a:lstStyle/>
          <a:p>
            <a:pPr algn="l"/>
            <a:r>
              <a:rPr lang="en-IN" altLang="en-US" dirty="0" smtClean="0">
                <a:solidFill>
                  <a:schemeClr val="tx1"/>
                </a:solidFill>
                <a:sym typeface="+mn-ea"/>
              </a:rPr>
              <a:t>MULTIMEDIA APPLICATIONS:</a:t>
            </a:r>
            <a:r>
              <a:rPr lang="en-US" dirty="0">
                <a:sym typeface="+mn-ea"/>
              </a:rPr>
              <a:t>s</a:t>
            </a:r>
            <a:r>
              <a:rPr lang="en-IN" altLang="en-US" dirty="0">
                <a:sym typeface="+mn-ea"/>
              </a:rPr>
              <a:t>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Audio, video 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Education and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Multimedia analysis and Internet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Artificial Intelligence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Virtual reality and 3-D imaging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Wireless, Mobile Computing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Animation and Graphics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 Communication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63" y="2660830"/>
            <a:ext cx="4206612" cy="279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127885" y="1662430"/>
            <a:ext cx="2028825" cy="614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 sz="3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Contact: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718049" y="1493348"/>
            <a:ext cx="4933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2800" dirty="0" smtClean="0"/>
              <a:t>VAJRAVEL CM</a:t>
            </a:r>
            <a:endParaRPr lang="en-IN" altLang="en-US" sz="2800" dirty="0"/>
          </a:p>
          <a:p>
            <a:pPr>
              <a:lnSpc>
                <a:spcPct val="150000"/>
              </a:lnSpc>
            </a:pPr>
            <a:r>
              <a:rPr lang="en-IN" altLang="en-US" sz="2800" dirty="0" smtClean="0"/>
              <a:t>RA1711003011200</a:t>
            </a:r>
          </a:p>
          <a:p>
            <a:pPr>
              <a:lnSpc>
                <a:spcPct val="150000"/>
              </a:lnSpc>
            </a:pPr>
            <a:r>
              <a:rPr lang="en-IN" altLang="en-US" sz="2800" dirty="0" smtClean="0"/>
              <a:t>vm9012@</a:t>
            </a:r>
            <a:r>
              <a:rPr lang="en-IN" altLang="en-US" sz="2800" dirty="0" smtClean="0"/>
              <a:t>srmist.edu.in</a:t>
            </a:r>
            <a:endParaRPr lang="en-IN" altLang="en-US" sz="2800" dirty="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97</Words>
  <Application>Microsoft Office PowerPoint</Application>
  <PresentationFormat>Custom</PresentationFormat>
  <Paragraphs>20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Business Cooperate</vt:lpstr>
      <vt:lpstr>Gear Drives</vt:lpstr>
      <vt:lpstr>2_Communications and Dialogues</vt:lpstr>
      <vt:lpstr>Orange Waves</vt:lpstr>
      <vt:lpstr>MULTI MEDIA PROJECT</vt:lpstr>
      <vt:lpstr>MULTIMEDIA...</vt:lpstr>
      <vt:lpstr>WHAT IS MULTIMEDIA?</vt:lpstr>
      <vt:lpstr>MULTIMEDIA APPLICATIONS:s: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krn47</dc:creator>
  <cp:lastModifiedBy>vajravel manigandan</cp:lastModifiedBy>
  <cp:revision>11</cp:revision>
  <dcterms:created xsi:type="dcterms:W3CDTF">2020-04-18T07:09:40Z</dcterms:created>
  <dcterms:modified xsi:type="dcterms:W3CDTF">2020-04-22T05:53:02Z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