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Rockwel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Rockwel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Rockwel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Rockwel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Rockwel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Rockwel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Rockwel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Rockwel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Rockwel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5FB"/>
          </a:solidFill>
        </a:fill>
      </a:tcStyle>
    </a:wholeTbl>
    <a:band2H>
      <a:tcTxStyle b="def" i="def"/>
      <a:tcStyle>
        <a:tcBdr/>
        <a:fill>
          <a:solidFill>
            <a:srgbClr val="E6F2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CFEE"/>
          </a:solidFill>
        </a:fill>
      </a:tcStyle>
    </a:wholeTbl>
    <a:band2H>
      <a:tcTxStyle b="def" i="def"/>
      <a:tcStyle>
        <a:tcBdr/>
        <a:fill>
          <a:solidFill>
            <a:srgbClr val="EFE9F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8CB"/>
          </a:solidFill>
        </a:fill>
      </a:tcStyle>
    </a:wholeTbl>
    <a:band2H>
      <a:tcTxStyle b="def" i="def"/>
      <a:tcStyle>
        <a:tcBdr/>
        <a:fill>
          <a:solidFill>
            <a:srgbClr val="FCEC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Shape 363"/>
          <p:cNvSpPr/>
          <p:nvPr>
            <p:ph type="sldImg"/>
          </p:nvPr>
        </p:nvSpPr>
        <p:spPr>
          <a:xfrm>
            <a:off x="1143000" y="685800"/>
            <a:ext cx="4572000" cy="3429000"/>
          </a:xfrm>
          <a:prstGeom prst="rect">
            <a:avLst/>
          </a:prstGeom>
        </p:spPr>
        <p:txBody>
          <a:bodyPr/>
          <a:lstStyle/>
          <a:p>
            <a:pPr/>
          </a:p>
        </p:txBody>
      </p:sp>
      <p:sp>
        <p:nvSpPr>
          <p:cNvPr id="364" name="Shape 3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Rockwell"/>
      </a:defRPr>
    </a:lvl1pPr>
    <a:lvl2pPr indent="228600" defTabSz="457200" latinLnBrk="0">
      <a:defRPr sz="1200">
        <a:latin typeface="+mj-lt"/>
        <a:ea typeface="+mj-ea"/>
        <a:cs typeface="+mj-cs"/>
        <a:sym typeface="Rockwell"/>
      </a:defRPr>
    </a:lvl2pPr>
    <a:lvl3pPr indent="457200" defTabSz="457200" latinLnBrk="0">
      <a:defRPr sz="1200">
        <a:latin typeface="+mj-lt"/>
        <a:ea typeface="+mj-ea"/>
        <a:cs typeface="+mj-cs"/>
        <a:sym typeface="Rockwell"/>
      </a:defRPr>
    </a:lvl3pPr>
    <a:lvl4pPr indent="685800" defTabSz="457200" latinLnBrk="0">
      <a:defRPr sz="1200">
        <a:latin typeface="+mj-lt"/>
        <a:ea typeface="+mj-ea"/>
        <a:cs typeface="+mj-cs"/>
        <a:sym typeface="Rockwell"/>
      </a:defRPr>
    </a:lvl4pPr>
    <a:lvl5pPr indent="914400" defTabSz="457200" latinLnBrk="0">
      <a:defRPr sz="1200">
        <a:latin typeface="+mj-lt"/>
        <a:ea typeface="+mj-ea"/>
        <a:cs typeface="+mj-cs"/>
        <a:sym typeface="Rockwell"/>
      </a:defRPr>
    </a:lvl5pPr>
    <a:lvl6pPr indent="1143000" defTabSz="457200" latinLnBrk="0">
      <a:defRPr sz="1200">
        <a:latin typeface="+mj-lt"/>
        <a:ea typeface="+mj-ea"/>
        <a:cs typeface="+mj-cs"/>
        <a:sym typeface="Rockwell"/>
      </a:defRPr>
    </a:lvl6pPr>
    <a:lvl7pPr indent="1371600" defTabSz="457200" latinLnBrk="0">
      <a:defRPr sz="1200">
        <a:latin typeface="+mj-lt"/>
        <a:ea typeface="+mj-ea"/>
        <a:cs typeface="+mj-cs"/>
        <a:sym typeface="Rockwell"/>
      </a:defRPr>
    </a:lvl7pPr>
    <a:lvl8pPr indent="1600200" defTabSz="457200" latinLnBrk="0">
      <a:defRPr sz="1200">
        <a:latin typeface="+mj-lt"/>
        <a:ea typeface="+mj-ea"/>
        <a:cs typeface="+mj-cs"/>
        <a:sym typeface="Rockwell"/>
      </a:defRPr>
    </a:lvl8pPr>
    <a:lvl9pPr indent="1828800" defTabSz="457200" latinLnBrk="0">
      <a:defRPr sz="1200">
        <a:latin typeface="+mj-lt"/>
        <a:ea typeface="+mj-ea"/>
        <a:cs typeface="+mj-cs"/>
        <a:sym typeface="Rockwell"/>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grpSp>
        <p:nvGrpSpPr>
          <p:cNvPr id="30" name="Group 88"/>
          <p:cNvGrpSpPr/>
          <p:nvPr/>
        </p:nvGrpSpPr>
        <p:grpSpPr>
          <a:xfrm>
            <a:off x="-1062" y="-6706"/>
            <a:ext cx="12187239" cy="6871129"/>
            <a:chOff x="0" y="0"/>
            <a:chExt cx="12187238" cy="6871127"/>
          </a:xfrm>
        </p:grpSpPr>
        <p:sp>
          <p:nvSpPr>
            <p:cNvPr id="11" name="Freeform 5"/>
            <p:cNvSpPr/>
            <p:nvPr/>
          </p:nvSpPr>
          <p:spPr>
            <a:xfrm>
              <a:off x="213200" y="1390795"/>
              <a:ext cx="8302435" cy="5480332"/>
            </a:xfrm>
            <a:custGeom>
              <a:avLst/>
              <a:gdLst/>
              <a:ahLst/>
              <a:cxnLst>
                <a:cxn ang="0">
                  <a:pos x="wd2" y="hd2"/>
                </a:cxn>
                <a:cxn ang="5400000">
                  <a:pos x="wd2" y="hd2"/>
                </a:cxn>
                <a:cxn ang="10800000">
                  <a:pos x="wd2" y="hd2"/>
                </a:cxn>
                <a:cxn ang="16200000">
                  <a:pos x="wd2" y="hd2"/>
                </a:cxn>
              </a:cxnLst>
              <a:rect l="0" t="0" r="r" b="b"/>
              <a:pathLst>
                <a:path w="18483" h="21239" fill="norm" stroke="1" extrusionOk="0">
                  <a:moveTo>
                    <a:pt x="17363" y="21239"/>
                  </a:moveTo>
                  <a:cubicBezTo>
                    <a:pt x="20394" y="16786"/>
                    <a:pt x="16526" y="9118"/>
                    <a:pt x="14554" y="5810"/>
                  </a:cubicBezTo>
                  <a:cubicBezTo>
                    <a:pt x="12742" y="2780"/>
                    <a:pt x="10442" y="434"/>
                    <a:pt x="7909" y="46"/>
                  </a:cubicBezTo>
                  <a:cubicBezTo>
                    <a:pt x="5376" y="-361"/>
                    <a:pt x="2408" y="2004"/>
                    <a:pt x="903" y="5515"/>
                  </a:cubicBezTo>
                  <a:cubicBezTo>
                    <a:pt x="-1206" y="10467"/>
                    <a:pt x="744" y="17470"/>
                    <a:pt x="3023" y="21165"/>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2" name="Freeform 6"/>
            <p:cNvSpPr/>
            <p:nvPr/>
          </p:nvSpPr>
          <p:spPr>
            <a:xfrm>
              <a:off x="1165425" y="2209625"/>
              <a:ext cx="6473905" cy="4656714"/>
            </a:xfrm>
            <a:custGeom>
              <a:avLst/>
              <a:gdLst/>
              <a:ahLst/>
              <a:cxnLst>
                <a:cxn ang="0">
                  <a:pos x="wd2" y="hd2"/>
                </a:cxn>
                <a:cxn ang="5400000">
                  <a:pos x="wd2" y="hd2"/>
                </a:cxn>
                <a:cxn ang="10800000">
                  <a:pos x="wd2" y="hd2"/>
                </a:cxn>
                <a:cxn ang="16200000">
                  <a:pos x="wd2" y="hd2"/>
                </a:cxn>
              </a:cxnLst>
              <a:rect l="0" t="0" r="r" b="b"/>
              <a:pathLst>
                <a:path w="18964" h="20744" fill="norm" stroke="1" extrusionOk="0">
                  <a:moveTo>
                    <a:pt x="12846" y="20723"/>
                  </a:moveTo>
                  <a:cubicBezTo>
                    <a:pt x="15607" y="19767"/>
                    <a:pt x="20153" y="17346"/>
                    <a:pt x="18675" y="11717"/>
                  </a:cubicBezTo>
                  <a:cubicBezTo>
                    <a:pt x="17294" y="6450"/>
                    <a:pt x="13069" y="1502"/>
                    <a:pt x="9458" y="270"/>
                  </a:cubicBezTo>
                  <a:cubicBezTo>
                    <a:pt x="6153" y="-856"/>
                    <a:pt x="2388" y="1629"/>
                    <a:pt x="645" y="6132"/>
                  </a:cubicBezTo>
                  <a:cubicBezTo>
                    <a:pt x="-1447" y="11548"/>
                    <a:pt x="1942" y="18493"/>
                    <a:pt x="5205" y="20744"/>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3" name="Freeform 7"/>
            <p:cNvSpPr/>
            <p:nvPr/>
          </p:nvSpPr>
          <p:spPr>
            <a:xfrm>
              <a:off x="771885" y="1903918"/>
              <a:ext cx="7299250" cy="4967209"/>
            </a:xfrm>
            <a:custGeom>
              <a:avLst/>
              <a:gdLst/>
              <a:ahLst/>
              <a:cxnLst>
                <a:cxn ang="0">
                  <a:pos x="wd2" y="hd2"/>
                </a:cxn>
                <a:cxn ang="5400000">
                  <a:pos x="wd2" y="hd2"/>
                </a:cxn>
                <a:cxn ang="10800000">
                  <a:pos x="wd2" y="hd2"/>
                </a:cxn>
                <a:cxn ang="16200000">
                  <a:pos x="wd2" y="hd2"/>
                </a:cxn>
              </a:cxnLst>
              <a:rect l="0" t="0" r="r" b="b"/>
              <a:pathLst>
                <a:path w="19620" h="21106" fill="norm" stroke="1" extrusionOk="0">
                  <a:moveTo>
                    <a:pt x="15265" y="21106"/>
                  </a:moveTo>
                  <a:cubicBezTo>
                    <a:pt x="16723" y="20255"/>
                    <a:pt x="18451" y="18999"/>
                    <a:pt x="19244" y="16729"/>
                  </a:cubicBezTo>
                  <a:cubicBezTo>
                    <a:pt x="20204" y="13994"/>
                    <a:pt x="19155" y="11157"/>
                    <a:pt x="18016" y="9050"/>
                  </a:cubicBezTo>
                  <a:cubicBezTo>
                    <a:pt x="15700" y="4734"/>
                    <a:pt x="12475" y="762"/>
                    <a:pt x="8815" y="73"/>
                  </a:cubicBezTo>
                  <a:cubicBezTo>
                    <a:pt x="5757" y="-494"/>
                    <a:pt x="2660" y="2302"/>
                    <a:pt x="920" y="6253"/>
                  </a:cubicBezTo>
                  <a:cubicBezTo>
                    <a:pt x="-1396" y="11501"/>
                    <a:pt x="1048" y="17884"/>
                    <a:pt x="3978" y="21106"/>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14" name="Freeform 8"/>
            <p:cNvSpPr/>
            <p:nvPr/>
          </p:nvSpPr>
          <p:spPr>
            <a:xfrm>
              <a:off x="0" y="784329"/>
              <a:ext cx="9467530" cy="6086799"/>
            </a:xfrm>
            <a:custGeom>
              <a:avLst/>
              <a:gdLst/>
              <a:ahLst/>
              <a:cxnLst>
                <a:cxn ang="0">
                  <a:pos x="wd2" y="hd2"/>
                </a:cxn>
                <a:cxn ang="5400000">
                  <a:pos x="wd2" y="hd2"/>
                </a:cxn>
                <a:cxn ang="10800000">
                  <a:pos x="wd2" y="hd2"/>
                </a:cxn>
                <a:cxn ang="16200000">
                  <a:pos x="wd2" y="hd2"/>
                </a:cxn>
              </a:cxnLst>
              <a:rect l="0" t="0" r="r" b="b"/>
              <a:pathLst>
                <a:path w="19788" h="20796" fill="norm" stroke="1" extrusionOk="0">
                  <a:moveTo>
                    <a:pt x="18635" y="20796"/>
                  </a:moveTo>
                  <a:cubicBezTo>
                    <a:pt x="21600" y="16219"/>
                    <a:pt x="18158" y="10240"/>
                    <a:pt x="16008" y="6901"/>
                  </a:cubicBezTo>
                  <a:cubicBezTo>
                    <a:pt x="13989" y="3773"/>
                    <a:pt x="11531" y="1086"/>
                    <a:pt x="8755" y="222"/>
                  </a:cubicBezTo>
                  <a:cubicBezTo>
                    <a:pt x="5422" y="-804"/>
                    <a:pt x="2129" y="1819"/>
                    <a:pt x="0" y="6086"/>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5" name="Freeform 9"/>
            <p:cNvSpPr/>
            <p:nvPr/>
          </p:nvSpPr>
          <p:spPr>
            <a:xfrm>
              <a:off x="4762" y="6185456"/>
              <a:ext cx="504826" cy="6815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132" y="8157"/>
                    <a:pt x="14264" y="15256"/>
                    <a:pt x="21600" y="21600"/>
                  </a:cubicBezTo>
                </a:path>
              </a:pathLst>
            </a:custGeom>
            <a:noFill/>
            <a:ln w="4763"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6" name="Freeform 10"/>
            <p:cNvSpPr/>
            <p:nvPr/>
          </p:nvSpPr>
          <p:spPr>
            <a:xfrm>
              <a:off x="0" y="237459"/>
              <a:ext cx="10308865" cy="6633667"/>
            </a:xfrm>
            <a:custGeom>
              <a:avLst/>
              <a:gdLst/>
              <a:ahLst/>
              <a:cxnLst>
                <a:cxn ang="0">
                  <a:pos x="wd2" y="hd2"/>
                </a:cxn>
                <a:cxn ang="5400000">
                  <a:pos x="wd2" y="hd2"/>
                </a:cxn>
                <a:cxn ang="10800000">
                  <a:pos x="wd2" y="hd2"/>
                </a:cxn>
                <a:cxn ang="16200000">
                  <a:pos x="wd2" y="hd2"/>
                </a:cxn>
              </a:cxnLst>
              <a:rect l="0" t="0" r="r" b="b"/>
              <a:pathLst>
                <a:path w="20075" h="20695" fill="norm" stroke="1" extrusionOk="0">
                  <a:moveTo>
                    <a:pt x="18967" y="20695"/>
                  </a:moveTo>
                  <a:cubicBezTo>
                    <a:pt x="21600" y="16247"/>
                    <a:pt x="18995" y="11308"/>
                    <a:pt x="16807" y="8035"/>
                  </a:cubicBezTo>
                  <a:cubicBezTo>
                    <a:pt x="14545" y="4674"/>
                    <a:pt x="11885" y="1758"/>
                    <a:pt x="8862" y="538"/>
                  </a:cubicBezTo>
                  <a:cubicBezTo>
                    <a:pt x="5303" y="-905"/>
                    <a:pt x="2707" y="597"/>
                    <a:pt x="0" y="454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7" name="Freeform 11"/>
            <p:cNvSpPr/>
            <p:nvPr/>
          </p:nvSpPr>
          <p:spPr>
            <a:xfrm>
              <a:off x="5427662" y="4789"/>
              <a:ext cx="5338228" cy="6847185"/>
            </a:xfrm>
            <a:custGeom>
              <a:avLst/>
              <a:gdLst/>
              <a:ahLst/>
              <a:cxnLst>
                <a:cxn ang="0">
                  <a:pos x="wd2" y="hd2"/>
                </a:cxn>
                <a:cxn ang="5400000">
                  <a:pos x="wd2" y="hd2"/>
                </a:cxn>
                <a:cxn ang="10800000">
                  <a:pos x="wd2" y="hd2"/>
                </a:cxn>
                <a:cxn ang="16200000">
                  <a:pos x="wd2" y="hd2"/>
                </a:cxn>
              </a:cxnLst>
              <a:rect l="0" t="0" r="r" b="b"/>
              <a:pathLst>
                <a:path w="19921" h="21600" fill="norm" stroke="1" extrusionOk="0">
                  <a:moveTo>
                    <a:pt x="19433" y="21600"/>
                  </a:moveTo>
                  <a:cubicBezTo>
                    <a:pt x="21600" y="16757"/>
                    <a:pt x="16058" y="11582"/>
                    <a:pt x="12594" y="8288"/>
                  </a:cubicBezTo>
                  <a:cubicBezTo>
                    <a:pt x="9041" y="4919"/>
                    <a:pt x="4867" y="191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8" name="Freeform 12"/>
            <p:cNvSpPr/>
            <p:nvPr/>
          </p:nvSpPr>
          <p:spPr>
            <a:xfrm>
              <a:off x="0" y="4789"/>
              <a:ext cx="1057276" cy="614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789" y="5860"/>
                    <a:pt x="7395" y="13060"/>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9" name="Freeform 13"/>
            <p:cNvSpPr/>
            <p:nvPr/>
          </p:nvSpPr>
          <p:spPr>
            <a:xfrm>
              <a:off x="5822950" y="4789"/>
              <a:ext cx="5189203" cy="6866338"/>
            </a:xfrm>
            <a:custGeom>
              <a:avLst/>
              <a:gdLst/>
              <a:ahLst/>
              <a:cxnLst>
                <a:cxn ang="0">
                  <a:pos x="wd2" y="hd2"/>
                </a:cxn>
                <a:cxn ang="5400000">
                  <a:pos x="wd2" y="hd2"/>
                </a:cxn>
                <a:cxn ang="10800000">
                  <a:pos x="wd2" y="hd2"/>
                </a:cxn>
                <a:cxn ang="16200000">
                  <a:pos x="wd2" y="hd2"/>
                </a:cxn>
              </a:cxnLst>
              <a:rect l="0" t="0" r="r" b="b"/>
              <a:pathLst>
                <a:path w="20058" h="21600" fill="norm" stroke="1" extrusionOk="0">
                  <a:moveTo>
                    <a:pt x="19631" y="21600"/>
                  </a:moveTo>
                  <a:cubicBezTo>
                    <a:pt x="21600" y="16860"/>
                    <a:pt x="16320" y="11955"/>
                    <a:pt x="12842" y="8655"/>
                  </a:cubicBezTo>
                  <a:cubicBezTo>
                    <a:pt x="9199" y="5220"/>
                    <a:pt x="4968" y="2115"/>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20" name="Freeform 14"/>
            <p:cNvSpPr/>
            <p:nvPr/>
          </p:nvSpPr>
          <p:spPr>
            <a:xfrm>
              <a:off x="4761" y="0"/>
              <a:ext cx="595314" cy="35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688" y="6422"/>
                    <a:pt x="7430" y="13719"/>
                    <a:pt x="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21" name="Freeform 15"/>
            <p:cNvSpPr/>
            <p:nvPr/>
          </p:nvSpPr>
          <p:spPr>
            <a:xfrm>
              <a:off x="6013450" y="4789"/>
              <a:ext cx="5124325" cy="6866338"/>
            </a:xfrm>
            <a:custGeom>
              <a:avLst/>
              <a:gdLst/>
              <a:ahLst/>
              <a:cxnLst>
                <a:cxn ang="0">
                  <a:pos x="wd2" y="hd2"/>
                </a:cxn>
                <a:cxn ang="5400000">
                  <a:pos x="wd2" y="hd2"/>
                </a:cxn>
                <a:cxn ang="10800000">
                  <a:pos x="wd2" y="hd2"/>
                </a:cxn>
                <a:cxn ang="16200000">
                  <a:pos x="wd2" y="hd2"/>
                </a:cxn>
              </a:cxnLst>
              <a:rect l="0" t="0" r="r" b="b"/>
              <a:pathLst>
                <a:path w="20134" h="21600" fill="norm" stroke="1" extrusionOk="0">
                  <a:moveTo>
                    <a:pt x="19749" y="21600"/>
                  </a:moveTo>
                  <a:cubicBezTo>
                    <a:pt x="21600" y="16845"/>
                    <a:pt x="16364" y="12015"/>
                    <a:pt x="12829" y="8700"/>
                  </a:cubicBezTo>
                  <a:cubicBezTo>
                    <a:pt x="9182" y="5280"/>
                    <a:pt x="4937" y="2175"/>
                    <a:pt x="0" y="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22" name="Freeform 16"/>
            <p:cNvSpPr/>
            <p:nvPr/>
          </p:nvSpPr>
          <p:spPr>
            <a:xfrm>
              <a:off x="0" y="4789"/>
              <a:ext cx="357189" cy="213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6720"/>
                    <a:pt x="7200" y="13920"/>
                    <a:pt x="0"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23" name="Freeform 17"/>
            <p:cNvSpPr/>
            <p:nvPr/>
          </p:nvSpPr>
          <p:spPr>
            <a:xfrm>
              <a:off x="6211887" y="0"/>
              <a:ext cx="5129797" cy="6871127"/>
            </a:xfrm>
            <a:custGeom>
              <a:avLst/>
              <a:gdLst/>
              <a:ahLst/>
              <a:cxnLst>
                <a:cxn ang="0">
                  <a:pos x="wd2" y="hd2"/>
                </a:cxn>
                <a:cxn ang="5400000">
                  <a:pos x="wd2" y="hd2"/>
                </a:cxn>
                <a:cxn ang="10800000">
                  <a:pos x="wd2" y="hd2"/>
                </a:cxn>
                <a:cxn ang="16200000">
                  <a:pos x="wd2" y="hd2"/>
                </a:cxn>
              </a:cxnLst>
              <a:rect l="0" t="0" r="r" b="b"/>
              <a:pathLst>
                <a:path w="20063" h="21600" fill="norm" stroke="1" extrusionOk="0">
                  <a:moveTo>
                    <a:pt x="19608" y="21600"/>
                  </a:moveTo>
                  <a:cubicBezTo>
                    <a:pt x="21600" y="16923"/>
                    <a:pt x="16610" y="12246"/>
                    <a:pt x="13128" y="8979"/>
                  </a:cubicBezTo>
                  <a:cubicBezTo>
                    <a:pt x="9366" y="5471"/>
                    <a:pt x="5028" y="2278"/>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4" name="Freeform 18"/>
            <p:cNvSpPr/>
            <p:nvPr/>
          </p:nvSpPr>
          <p:spPr>
            <a:xfrm>
              <a:off x="6464300" y="4789"/>
              <a:ext cx="5053334" cy="6866338"/>
            </a:xfrm>
            <a:custGeom>
              <a:avLst/>
              <a:gdLst/>
              <a:ahLst/>
              <a:cxnLst>
                <a:cxn ang="0">
                  <a:pos x="wd2" y="hd2"/>
                </a:cxn>
                <a:cxn ang="5400000">
                  <a:pos x="wd2" y="hd2"/>
                </a:cxn>
                <a:cxn ang="10800000">
                  <a:pos x="wd2" y="hd2"/>
                </a:cxn>
                <a:cxn ang="16200000">
                  <a:pos x="wd2" y="hd2"/>
                </a:cxn>
              </a:cxnLst>
              <a:rect l="0" t="0" r="r" b="b"/>
              <a:pathLst>
                <a:path w="20163" h="21600" fill="norm" stroke="1" extrusionOk="0">
                  <a:moveTo>
                    <a:pt x="19757" y="21600"/>
                  </a:moveTo>
                  <a:cubicBezTo>
                    <a:pt x="21600" y="16965"/>
                    <a:pt x="16775" y="12420"/>
                    <a:pt x="13260" y="9165"/>
                  </a:cubicBezTo>
                  <a:cubicBezTo>
                    <a:pt x="9461" y="5625"/>
                    <a:pt x="5091" y="2385"/>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5" name="Freeform 19"/>
            <p:cNvSpPr/>
            <p:nvPr/>
          </p:nvSpPr>
          <p:spPr>
            <a:xfrm>
              <a:off x="6878636" y="4788"/>
              <a:ext cx="4842568" cy="6861552"/>
            </a:xfrm>
            <a:custGeom>
              <a:avLst/>
              <a:gdLst/>
              <a:ahLst/>
              <a:cxnLst>
                <a:cxn ang="0">
                  <a:pos x="wd2" y="hd2"/>
                </a:cxn>
                <a:cxn ang="5400000">
                  <a:pos x="wd2" y="hd2"/>
                </a:cxn>
                <a:cxn ang="10800000">
                  <a:pos x="wd2" y="hd2"/>
                </a:cxn>
                <a:cxn ang="16200000">
                  <a:pos x="wd2" y="hd2"/>
                </a:cxn>
              </a:cxnLst>
              <a:rect l="0" t="0" r="r" b="b"/>
              <a:pathLst>
                <a:path w="20766" h="21600" fill="norm" stroke="1" extrusionOk="0">
                  <a:moveTo>
                    <a:pt x="20640" y="21600"/>
                  </a:moveTo>
                  <a:cubicBezTo>
                    <a:pt x="21600" y="16977"/>
                    <a:pt x="16843" y="12624"/>
                    <a:pt x="13229" y="9261"/>
                  </a:cubicBezTo>
                  <a:cubicBezTo>
                    <a:pt x="9432" y="5749"/>
                    <a:pt x="5063" y="2522"/>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6" name="Freeform 20"/>
            <p:cNvSpPr/>
            <p:nvPr/>
          </p:nvSpPr>
          <p:spPr>
            <a:xfrm>
              <a:off x="8769350" y="4789"/>
              <a:ext cx="3417888" cy="2742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042" y="13523"/>
                    <a:pt x="7822" y="6123"/>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7" name="Freeform 21"/>
            <p:cNvSpPr/>
            <p:nvPr/>
          </p:nvSpPr>
          <p:spPr>
            <a:xfrm>
              <a:off x="9236075" y="9577"/>
              <a:ext cx="2951164" cy="2555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075" y="12654"/>
                    <a:pt x="6828" y="5561"/>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8" name="Freeform 22"/>
            <p:cNvSpPr/>
            <p:nvPr/>
          </p:nvSpPr>
          <p:spPr>
            <a:xfrm>
              <a:off x="10021887" y="4789"/>
              <a:ext cx="2165351" cy="1358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63" y="6442"/>
                    <a:pt x="14622" y="13642"/>
                    <a:pt x="2160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29" name="Freeform 23"/>
            <p:cNvSpPr/>
            <p:nvPr/>
          </p:nvSpPr>
          <p:spPr>
            <a:xfrm>
              <a:off x="11291887" y="4789"/>
              <a:ext cx="895351" cy="534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38" y="6943"/>
                    <a:pt x="14477" y="14079"/>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34" name="Group 8"/>
          <p:cNvGrpSpPr/>
          <p:nvPr/>
        </p:nvGrpSpPr>
        <p:grpSpPr>
          <a:xfrm>
            <a:off x="1669293" y="1186482"/>
            <a:ext cx="8848346" cy="4477935"/>
            <a:chOff x="0" y="0"/>
            <a:chExt cx="8848345" cy="4477933"/>
          </a:xfrm>
        </p:grpSpPr>
        <p:sp>
          <p:nvSpPr>
            <p:cNvPr id="31" name="Rectangle 38"/>
            <p:cNvSpPr/>
            <p:nvPr/>
          </p:nvSpPr>
          <p:spPr>
            <a:xfrm>
              <a:off x="4749" y="-1"/>
              <a:ext cx="8843597" cy="716185"/>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32" name="Isosceles Triangle 39"/>
            <p:cNvSpPr/>
            <p:nvPr/>
          </p:nvSpPr>
          <p:spPr>
            <a:xfrm rot="10800000">
              <a:off x="4223091" y="4126870"/>
              <a:ext cx="407233" cy="351064"/>
            </a:xfrm>
            <a:prstGeom prst="triangle">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33" name="Rectangle 40"/>
            <p:cNvSpPr/>
            <p:nvPr/>
          </p:nvSpPr>
          <p:spPr>
            <a:xfrm>
              <a:off x="0" y="804672"/>
              <a:ext cx="8845668" cy="3322197"/>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grpSp>
      <p:sp>
        <p:nvSpPr>
          <p:cNvPr id="35" name="Title Text"/>
          <p:cNvSpPr txBox="1"/>
          <p:nvPr>
            <p:ph type="title"/>
          </p:nvPr>
        </p:nvSpPr>
        <p:spPr>
          <a:xfrm>
            <a:off x="1759236" y="2075503"/>
            <a:ext cx="8679916" cy="1748730"/>
          </a:xfrm>
          <a:prstGeom prst="rect">
            <a:avLst/>
          </a:prstGeom>
        </p:spPr>
        <p:txBody>
          <a:bodyPr lIns="0" tIns="0" rIns="0" bIns="0" anchor="b"/>
          <a:lstStyle>
            <a:lvl1pPr>
              <a:lnSpc>
                <a:spcPct val="80000"/>
              </a:lnSpc>
              <a:defRPr sz="5400">
                <a:solidFill>
                  <a:srgbClr val="FFFEFF"/>
                </a:solidFill>
              </a:defRPr>
            </a:lvl1pPr>
          </a:lstStyle>
          <a:p>
            <a:pPr/>
            <a:r>
              <a:t>Title Text</a:t>
            </a:r>
          </a:p>
        </p:txBody>
      </p:sp>
      <p:sp>
        <p:nvSpPr>
          <p:cNvPr id="36" name="Body Level One…"/>
          <p:cNvSpPr txBox="1"/>
          <p:nvPr>
            <p:ph type="body" sz="quarter" idx="1"/>
          </p:nvPr>
        </p:nvSpPr>
        <p:spPr>
          <a:xfrm>
            <a:off x="1759236" y="3906265"/>
            <a:ext cx="8673429" cy="1322588"/>
          </a:xfrm>
          <a:prstGeom prst="rect">
            <a:avLst/>
          </a:prstGeom>
        </p:spPr>
        <p:txBody>
          <a:bodyPr lIns="0" tIns="0" rIns="0" bIns="0"/>
          <a:lstStyle>
            <a:lvl1pPr marL="0" indent="0" algn="ctr">
              <a:lnSpc>
                <a:spcPct val="100000"/>
              </a:lnSpc>
              <a:buClrTx/>
              <a:buSzTx/>
              <a:buNone/>
              <a:defRPr>
                <a:solidFill>
                  <a:srgbClr val="FFFEFF"/>
                </a:solidFill>
              </a:defRPr>
            </a:lvl1pPr>
            <a:lvl2pPr marL="0" indent="457200" algn="ctr">
              <a:lnSpc>
                <a:spcPct val="100000"/>
              </a:lnSpc>
              <a:buClrTx/>
              <a:buSzTx/>
              <a:buNone/>
              <a:defRPr>
                <a:solidFill>
                  <a:srgbClr val="FFFEFF"/>
                </a:solidFill>
              </a:defRPr>
            </a:lvl2pPr>
            <a:lvl3pPr marL="0" indent="914400" algn="ctr">
              <a:lnSpc>
                <a:spcPct val="100000"/>
              </a:lnSpc>
              <a:buClrTx/>
              <a:buSzTx/>
              <a:buNone/>
              <a:defRPr>
                <a:solidFill>
                  <a:srgbClr val="FFFEFF"/>
                </a:solidFill>
              </a:defRPr>
            </a:lvl3pPr>
            <a:lvl4pPr marL="0" indent="1371600" algn="ctr">
              <a:lnSpc>
                <a:spcPct val="100000"/>
              </a:lnSpc>
              <a:buClrTx/>
              <a:buSzTx/>
              <a:buNone/>
              <a:defRPr>
                <a:solidFill>
                  <a:srgbClr val="FFFEFF"/>
                </a:solidFill>
              </a:defRPr>
            </a:lvl4pPr>
            <a:lvl5pPr marL="0" indent="1828800" algn="ctr">
              <a:lnSpc>
                <a:spcPct val="100000"/>
              </a:lnSpc>
              <a:buClrTx/>
              <a:buSzTx/>
              <a:buNone/>
              <a:defRPr>
                <a:solidFill>
                  <a:srgbClr val="FFFEFF"/>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grpSp>
        <p:nvGrpSpPr>
          <p:cNvPr id="315" name="Group 74"/>
          <p:cNvGrpSpPr/>
          <p:nvPr/>
        </p:nvGrpSpPr>
        <p:grpSpPr>
          <a:xfrm>
            <a:off x="4762" y="0"/>
            <a:ext cx="12161840" cy="6853239"/>
            <a:chOff x="0" y="0"/>
            <a:chExt cx="12161838" cy="6853238"/>
          </a:xfrm>
        </p:grpSpPr>
        <p:sp>
          <p:nvSpPr>
            <p:cNvPr id="294" name="Freeform 5"/>
            <p:cNvSpPr/>
            <p:nvPr/>
          </p:nvSpPr>
          <p:spPr>
            <a:xfrm>
              <a:off x="2406230" y="0"/>
              <a:ext cx="2757909" cy="6843713"/>
            </a:xfrm>
            <a:custGeom>
              <a:avLst/>
              <a:gdLst/>
              <a:ahLst/>
              <a:cxnLst>
                <a:cxn ang="0">
                  <a:pos x="wd2" y="hd2"/>
                </a:cxn>
                <a:cxn ang="5400000">
                  <a:pos x="wd2" y="hd2"/>
                </a:cxn>
                <a:cxn ang="10800000">
                  <a:pos x="wd2" y="hd2"/>
                </a:cxn>
                <a:cxn ang="16200000">
                  <a:pos x="wd2" y="hd2"/>
                </a:cxn>
              </a:cxnLst>
              <a:rect l="0" t="0" r="r" b="b"/>
              <a:pathLst>
                <a:path w="15423" h="21600" fill="norm" stroke="1"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95" name="Freeform 6"/>
            <p:cNvSpPr/>
            <p:nvPr/>
          </p:nvSpPr>
          <p:spPr>
            <a:xfrm>
              <a:off x="10621962" y="9525"/>
              <a:ext cx="1539876" cy="555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867" y="11815"/>
                    <a:pt x="7133" y="5169"/>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96" name="Freeform 7"/>
            <p:cNvSpPr/>
            <p:nvPr/>
          </p:nvSpPr>
          <p:spPr>
            <a:xfrm>
              <a:off x="10242550" y="5013325"/>
              <a:ext cx="1919289" cy="183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806" y="15260"/>
                    <a:pt x="15238" y="796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97" name="Freeform 8"/>
            <p:cNvSpPr/>
            <p:nvPr/>
          </p:nvSpPr>
          <p:spPr>
            <a:xfrm>
              <a:off x="2159639" y="0"/>
              <a:ext cx="2633024" cy="6843713"/>
            </a:xfrm>
            <a:custGeom>
              <a:avLst/>
              <a:gdLst/>
              <a:ahLst/>
              <a:cxnLst>
                <a:cxn ang="0">
                  <a:pos x="wd2" y="hd2"/>
                </a:cxn>
                <a:cxn ang="5400000">
                  <a:pos x="wd2" y="hd2"/>
                </a:cxn>
                <a:cxn ang="10800000">
                  <a:pos x="wd2" y="hd2"/>
                </a:cxn>
                <a:cxn ang="16200000">
                  <a:pos x="wd2" y="hd2"/>
                </a:cxn>
              </a:cxnLst>
              <a:rect l="0" t="0" r="r" b="b"/>
              <a:pathLst>
                <a:path w="15469" h="21600" fill="norm" stroke="1"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298" name="Freeform 9"/>
            <p:cNvSpPr/>
            <p:nvPr/>
          </p:nvSpPr>
          <p:spPr>
            <a:xfrm>
              <a:off x="11198225" y="9525"/>
              <a:ext cx="963613" cy="366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84" y="12904"/>
                    <a:pt x="7235" y="5891"/>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299" name="Freeform 10"/>
            <p:cNvSpPr/>
            <p:nvPr/>
          </p:nvSpPr>
          <p:spPr>
            <a:xfrm>
              <a:off x="10490200" y="5275263"/>
              <a:ext cx="1666875" cy="157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92" y="15094"/>
                    <a:pt x="15077" y="7872"/>
                    <a:pt x="2160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300" name="Freeform 11"/>
            <p:cNvSpPr/>
            <p:nvPr/>
          </p:nvSpPr>
          <p:spPr>
            <a:xfrm>
              <a:off x="2023292" y="0"/>
              <a:ext cx="2594747" cy="6843713"/>
            </a:xfrm>
            <a:custGeom>
              <a:avLst/>
              <a:gdLst/>
              <a:ahLst/>
              <a:cxnLst>
                <a:cxn ang="0">
                  <a:pos x="wd2" y="hd2"/>
                </a:cxn>
                <a:cxn ang="5400000">
                  <a:pos x="wd2" y="hd2"/>
                </a:cxn>
                <a:cxn ang="10800000">
                  <a:pos x="wd2" y="hd2"/>
                </a:cxn>
                <a:cxn ang="16200000">
                  <a:pos x="wd2" y="hd2"/>
                </a:cxn>
              </a:cxnLst>
              <a:rect l="0" t="0" r="r" b="b"/>
              <a:pathLst>
                <a:path w="15478" h="21600" fill="norm" stroke="1"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01" name="Freeform 12"/>
            <p:cNvSpPr/>
            <p:nvPr/>
          </p:nvSpPr>
          <p:spPr>
            <a:xfrm>
              <a:off x="11496675" y="9525"/>
              <a:ext cx="665163"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57" y="13600"/>
                    <a:pt x="7406" y="640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02" name="Freeform 13"/>
            <p:cNvSpPr/>
            <p:nvPr/>
          </p:nvSpPr>
          <p:spPr>
            <a:xfrm>
              <a:off x="10636250" y="5408613"/>
              <a:ext cx="1525588" cy="1435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71" y="15020"/>
                    <a:pt x="15006" y="7796"/>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03" name="Freeform 14"/>
            <p:cNvSpPr/>
            <p:nvPr/>
          </p:nvSpPr>
          <p:spPr>
            <a:xfrm>
              <a:off x="1889106" y="0"/>
              <a:ext cx="2352695" cy="6843713"/>
            </a:xfrm>
            <a:custGeom>
              <a:avLst/>
              <a:gdLst/>
              <a:ahLst/>
              <a:cxnLst>
                <a:cxn ang="0">
                  <a:pos x="wd2" y="hd2"/>
                </a:cxn>
                <a:cxn ang="5400000">
                  <a:pos x="wd2" y="hd2"/>
                </a:cxn>
                <a:cxn ang="10800000">
                  <a:pos x="wd2" y="hd2"/>
                </a:cxn>
                <a:cxn ang="16200000">
                  <a:pos x="wd2" y="hd2"/>
                </a:cxn>
              </a:cxnLst>
              <a:rect l="0" t="0" r="r" b="b"/>
              <a:pathLst>
                <a:path w="15661" h="21600" fill="norm" stroke="1"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04" name="Freeform 15"/>
            <p:cNvSpPr/>
            <p:nvPr/>
          </p:nvSpPr>
          <p:spPr>
            <a:xfrm>
              <a:off x="10798175" y="5518150"/>
              <a:ext cx="1363663" cy="1325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1" y="14942"/>
                    <a:pt x="14902" y="774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05" name="Freeform 16"/>
            <p:cNvSpPr/>
            <p:nvPr/>
          </p:nvSpPr>
          <p:spPr>
            <a:xfrm>
              <a:off x="1748561" y="0"/>
              <a:ext cx="2366240" cy="6843713"/>
            </a:xfrm>
            <a:custGeom>
              <a:avLst/>
              <a:gdLst/>
              <a:ahLst/>
              <a:cxnLst>
                <a:cxn ang="0">
                  <a:pos x="wd2" y="hd2"/>
                </a:cxn>
                <a:cxn ang="5400000">
                  <a:pos x="wd2" y="hd2"/>
                </a:cxn>
                <a:cxn ang="10800000">
                  <a:pos x="wd2" y="hd2"/>
                </a:cxn>
                <a:cxn ang="16200000">
                  <a:pos x="wd2" y="hd2"/>
                </a:cxn>
              </a:cxnLst>
              <a:rect l="0" t="0" r="r" b="b"/>
              <a:pathLst>
                <a:path w="15821" h="21600" fill="norm" stroke="1"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06" name="Freeform 17"/>
            <p:cNvSpPr/>
            <p:nvPr/>
          </p:nvSpPr>
          <p:spPr>
            <a:xfrm>
              <a:off x="10974387" y="5694363"/>
              <a:ext cx="1187451" cy="1149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3" y="14817"/>
                    <a:pt x="14861" y="758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07" name="Freeform 18"/>
            <p:cNvSpPr/>
            <p:nvPr/>
          </p:nvSpPr>
          <p:spPr>
            <a:xfrm>
              <a:off x="1445051" y="0"/>
              <a:ext cx="2455437" cy="6843713"/>
            </a:xfrm>
            <a:custGeom>
              <a:avLst/>
              <a:gdLst/>
              <a:ahLst/>
              <a:cxnLst>
                <a:cxn ang="0">
                  <a:pos x="wd2" y="hd2"/>
                </a:cxn>
                <a:cxn ang="5400000">
                  <a:pos x="wd2" y="hd2"/>
                </a:cxn>
                <a:cxn ang="10800000">
                  <a:pos x="wd2" y="hd2"/>
                </a:cxn>
                <a:cxn ang="16200000">
                  <a:pos x="wd2" y="hd2"/>
                </a:cxn>
              </a:cxnLst>
              <a:rect l="0" t="0" r="r" b="b"/>
              <a:pathLst>
                <a:path w="15503" h="21600" fill="norm" stroke="1"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08" name="Freeform 19"/>
            <p:cNvSpPr/>
            <p:nvPr/>
          </p:nvSpPr>
          <p:spPr>
            <a:xfrm>
              <a:off x="11282362" y="6049963"/>
              <a:ext cx="879476" cy="793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356" y="14745"/>
                    <a:pt x="14595" y="750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09" name="Freeform 20"/>
            <p:cNvSpPr/>
            <p:nvPr/>
          </p:nvSpPr>
          <p:spPr>
            <a:xfrm>
              <a:off x="1106121" y="0"/>
              <a:ext cx="2205405" cy="6843713"/>
            </a:xfrm>
            <a:custGeom>
              <a:avLst/>
              <a:gdLst/>
              <a:ahLst/>
              <a:cxnLst>
                <a:cxn ang="0">
                  <a:pos x="wd2" y="hd2"/>
                </a:cxn>
                <a:cxn ang="5400000">
                  <a:pos x="wd2" y="hd2"/>
                </a:cxn>
                <a:cxn ang="10800000">
                  <a:pos x="wd2" y="hd2"/>
                </a:cxn>
                <a:cxn ang="16200000">
                  <a:pos x="wd2" y="hd2"/>
                </a:cxn>
              </a:cxnLst>
              <a:rect l="0" t="0" r="r" b="b"/>
              <a:pathLst>
                <a:path w="17528" h="21600" fill="norm" stroke="1"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310" name="Freeform 21"/>
            <p:cNvSpPr/>
            <p:nvPr/>
          </p:nvSpPr>
          <p:spPr>
            <a:xfrm>
              <a:off x="840192" y="0"/>
              <a:ext cx="2361797" cy="6843713"/>
            </a:xfrm>
            <a:custGeom>
              <a:avLst/>
              <a:gdLst/>
              <a:ahLst/>
              <a:cxnLst>
                <a:cxn ang="0">
                  <a:pos x="wd2" y="hd2"/>
                </a:cxn>
                <a:cxn ang="5400000">
                  <a:pos x="wd2" y="hd2"/>
                </a:cxn>
                <a:cxn ang="10800000">
                  <a:pos x="wd2" y="hd2"/>
                </a:cxn>
                <a:cxn ang="16200000">
                  <a:pos x="wd2" y="hd2"/>
                </a:cxn>
              </a:cxnLst>
              <a:rect l="0" t="0" r="r" b="b"/>
              <a:pathLst>
                <a:path w="17324" h="21600" fill="norm" stroke="1"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45719" tIns="45719" rIns="45719" bIns="45719" numCol="1" anchor="t">
              <a:noAutofit/>
            </a:bodyPr>
            <a:lstStyle/>
            <a:p>
              <a:pPr/>
            </a:p>
          </p:txBody>
        </p:sp>
        <p:sp>
          <p:nvSpPr>
            <p:cNvPr id="311" name="Freeform 22"/>
            <p:cNvSpPr/>
            <p:nvPr/>
          </p:nvSpPr>
          <p:spPr>
            <a:xfrm>
              <a:off x="19004" y="0"/>
              <a:ext cx="1962195" cy="6843713"/>
            </a:xfrm>
            <a:custGeom>
              <a:avLst/>
              <a:gdLst/>
              <a:ahLst/>
              <a:cxnLst>
                <a:cxn ang="0">
                  <a:pos x="wd2" y="hd2"/>
                </a:cxn>
                <a:cxn ang="5400000">
                  <a:pos x="wd2" y="hd2"/>
                </a:cxn>
                <a:cxn ang="10800000">
                  <a:pos x="wd2" y="hd2"/>
                </a:cxn>
                <a:cxn ang="16200000">
                  <a:pos x="wd2" y="hd2"/>
                </a:cxn>
              </a:cxnLst>
              <a:rect l="0" t="0" r="r" b="b"/>
              <a:pathLst>
                <a:path w="17634" h="21600" fill="norm" stroke="1" extrusionOk="0">
                  <a:moveTo>
                    <a:pt x="17634" y="0"/>
                  </a:moveTo>
                  <a:cubicBezTo>
                    <a:pt x="687" y="5340"/>
                    <a:pt x="-3966" y="14145"/>
                    <a:pt x="3334"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12" name="Freeform 23"/>
            <p:cNvSpPr/>
            <p:nvPr/>
          </p:nvSpPr>
          <p:spPr>
            <a:xfrm>
              <a:off x="9525" y="9524"/>
              <a:ext cx="1771651" cy="3198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0134" y="5873"/>
                    <a:pt x="2953" y="13127"/>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13" name="Freeform 24"/>
            <p:cNvSpPr/>
            <p:nvPr/>
          </p:nvSpPr>
          <p:spPr>
            <a:xfrm>
              <a:off x="0" y="6016625"/>
              <a:ext cx="214313" cy="827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280" y="7324"/>
                    <a:pt x="12480" y="14648"/>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14" name="Freeform 25"/>
            <p:cNvSpPr/>
            <p:nvPr/>
          </p:nvSpPr>
          <p:spPr>
            <a:xfrm>
              <a:off x="9525" y="0"/>
              <a:ext cx="1562101" cy="2228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2409" y="6125"/>
                    <a:pt x="4530" y="13264"/>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319" name="Group 21"/>
          <p:cNvGrpSpPr/>
          <p:nvPr/>
        </p:nvGrpSpPr>
        <p:grpSpPr>
          <a:xfrm>
            <a:off x="800143" y="1699589"/>
            <a:ext cx="3674478" cy="3470422"/>
            <a:chOff x="0" y="0"/>
            <a:chExt cx="3674476" cy="3470420"/>
          </a:xfrm>
        </p:grpSpPr>
        <p:sp>
          <p:nvSpPr>
            <p:cNvPr id="316" name="Rectangle 22"/>
            <p:cNvSpPr/>
            <p:nvPr/>
          </p:nvSpPr>
          <p:spPr>
            <a:xfrm>
              <a:off x="-1" y="0"/>
              <a:ext cx="3674478" cy="502921"/>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317" name="Isosceles Triangle 22"/>
            <p:cNvSpPr/>
            <p:nvPr/>
          </p:nvSpPr>
          <p:spPr>
            <a:xfrm rot="10800000">
              <a:off x="1682341" y="3198017"/>
              <a:ext cx="315988" cy="272404"/>
            </a:xfrm>
            <a:prstGeom prst="triangle">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318" name="Rectangle 24"/>
            <p:cNvSpPr/>
            <p:nvPr/>
          </p:nvSpPr>
          <p:spPr>
            <a:xfrm>
              <a:off x="6191" y="576072"/>
              <a:ext cx="3668286" cy="2624328"/>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grpSp>
      <p:sp>
        <p:nvSpPr>
          <p:cNvPr id="320" name="Title Text"/>
          <p:cNvSpPr txBox="1"/>
          <p:nvPr>
            <p:ph type="title"/>
          </p:nvPr>
        </p:nvSpPr>
        <p:spPr>
          <a:xfrm>
            <a:off x="888631" y="2349924"/>
            <a:ext cx="3501197" cy="2456442"/>
          </a:xfrm>
          <a:prstGeom prst="rect">
            <a:avLst/>
          </a:prstGeom>
        </p:spPr>
        <p:txBody>
          <a:bodyPr/>
          <a:lstStyle>
            <a:lvl1pPr>
              <a:defRPr>
                <a:solidFill>
                  <a:srgbClr val="FFFEFF"/>
                </a:solidFill>
              </a:defRPr>
            </a:lvl1pPr>
          </a:lstStyle>
          <a:p>
            <a:pPr/>
            <a:r>
              <a:t>Title Text</a:t>
            </a:r>
          </a:p>
        </p:txBody>
      </p:sp>
      <p:sp>
        <p:nvSpPr>
          <p:cNvPr id="321" name="Body Level One…"/>
          <p:cNvSpPr txBox="1"/>
          <p:nvPr>
            <p:ph type="body" sz="half" idx="1"/>
          </p:nvPr>
        </p:nvSpPr>
        <p:spPr>
          <a:xfrm>
            <a:off x="5109983" y="794718"/>
            <a:ext cx="6275035" cy="525709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grpSp>
        <p:nvGrpSpPr>
          <p:cNvPr id="350" name="Group 74"/>
          <p:cNvGrpSpPr/>
          <p:nvPr/>
        </p:nvGrpSpPr>
        <p:grpSpPr>
          <a:xfrm>
            <a:off x="-1" y="0"/>
            <a:ext cx="12161839" cy="6853239"/>
            <a:chOff x="0" y="0"/>
            <a:chExt cx="12161838" cy="6853238"/>
          </a:xfrm>
        </p:grpSpPr>
        <p:sp>
          <p:nvSpPr>
            <p:cNvPr id="329" name="Freeform 5"/>
            <p:cNvSpPr/>
            <p:nvPr/>
          </p:nvSpPr>
          <p:spPr>
            <a:xfrm flipH="1">
              <a:off x="6997699" y="0"/>
              <a:ext cx="2757909" cy="6843713"/>
            </a:xfrm>
            <a:custGeom>
              <a:avLst/>
              <a:gdLst/>
              <a:ahLst/>
              <a:cxnLst>
                <a:cxn ang="0">
                  <a:pos x="wd2" y="hd2"/>
                </a:cxn>
                <a:cxn ang="5400000">
                  <a:pos x="wd2" y="hd2"/>
                </a:cxn>
                <a:cxn ang="10800000">
                  <a:pos x="wd2" y="hd2"/>
                </a:cxn>
                <a:cxn ang="16200000">
                  <a:pos x="wd2" y="hd2"/>
                </a:cxn>
              </a:cxnLst>
              <a:rect l="0" t="0" r="r" b="b"/>
              <a:pathLst>
                <a:path w="15423" h="21600" fill="norm" stroke="1"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30" name="Freeform 6"/>
            <p:cNvSpPr/>
            <p:nvPr/>
          </p:nvSpPr>
          <p:spPr>
            <a:xfrm flipH="1">
              <a:off x="0" y="9525"/>
              <a:ext cx="1539876" cy="555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867" y="11815"/>
                    <a:pt x="7133" y="5169"/>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31" name="Freeform 7"/>
            <p:cNvSpPr/>
            <p:nvPr/>
          </p:nvSpPr>
          <p:spPr>
            <a:xfrm flipH="1">
              <a:off x="-1" y="5013325"/>
              <a:ext cx="1919290" cy="183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806" y="15260"/>
                    <a:pt x="15238" y="796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32" name="Freeform 8"/>
            <p:cNvSpPr/>
            <p:nvPr/>
          </p:nvSpPr>
          <p:spPr>
            <a:xfrm flipH="1">
              <a:off x="7369175" y="0"/>
              <a:ext cx="2633023" cy="6843713"/>
            </a:xfrm>
            <a:custGeom>
              <a:avLst/>
              <a:gdLst/>
              <a:ahLst/>
              <a:cxnLst>
                <a:cxn ang="0">
                  <a:pos x="wd2" y="hd2"/>
                </a:cxn>
                <a:cxn ang="5400000">
                  <a:pos x="wd2" y="hd2"/>
                </a:cxn>
                <a:cxn ang="10800000">
                  <a:pos x="wd2" y="hd2"/>
                </a:cxn>
                <a:cxn ang="16200000">
                  <a:pos x="wd2" y="hd2"/>
                </a:cxn>
              </a:cxnLst>
              <a:rect l="0" t="0" r="r" b="b"/>
              <a:pathLst>
                <a:path w="15469" h="21600" fill="norm" stroke="1"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333" name="Freeform 9"/>
            <p:cNvSpPr/>
            <p:nvPr/>
          </p:nvSpPr>
          <p:spPr>
            <a:xfrm flipH="1">
              <a:off x="-1" y="9525"/>
              <a:ext cx="963614" cy="366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84" y="12904"/>
                    <a:pt x="7235" y="5891"/>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334" name="Freeform 10"/>
            <p:cNvSpPr/>
            <p:nvPr/>
          </p:nvSpPr>
          <p:spPr>
            <a:xfrm flipH="1">
              <a:off x="4762" y="5275263"/>
              <a:ext cx="1666876" cy="157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92" y="15094"/>
                    <a:pt x="15077" y="7872"/>
                    <a:pt x="2160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335" name="Freeform 11"/>
            <p:cNvSpPr/>
            <p:nvPr/>
          </p:nvSpPr>
          <p:spPr>
            <a:xfrm flipH="1">
              <a:off x="7543799" y="0"/>
              <a:ext cx="2594747" cy="6843713"/>
            </a:xfrm>
            <a:custGeom>
              <a:avLst/>
              <a:gdLst/>
              <a:ahLst/>
              <a:cxnLst>
                <a:cxn ang="0">
                  <a:pos x="wd2" y="hd2"/>
                </a:cxn>
                <a:cxn ang="5400000">
                  <a:pos x="wd2" y="hd2"/>
                </a:cxn>
                <a:cxn ang="10800000">
                  <a:pos x="wd2" y="hd2"/>
                </a:cxn>
                <a:cxn ang="16200000">
                  <a:pos x="wd2" y="hd2"/>
                </a:cxn>
              </a:cxnLst>
              <a:rect l="0" t="0" r="r" b="b"/>
              <a:pathLst>
                <a:path w="15478" h="21600" fill="norm" stroke="1"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36" name="Freeform 12"/>
            <p:cNvSpPr/>
            <p:nvPr/>
          </p:nvSpPr>
          <p:spPr>
            <a:xfrm flipH="1">
              <a:off x="-1" y="9525"/>
              <a:ext cx="665164"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57" y="13600"/>
                    <a:pt x="7406" y="640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37" name="Freeform 13"/>
            <p:cNvSpPr/>
            <p:nvPr/>
          </p:nvSpPr>
          <p:spPr>
            <a:xfrm flipH="1">
              <a:off x="-1" y="5408613"/>
              <a:ext cx="1525589" cy="1435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71" y="15020"/>
                    <a:pt x="15006" y="7796"/>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38" name="Freeform 14"/>
            <p:cNvSpPr/>
            <p:nvPr/>
          </p:nvSpPr>
          <p:spPr>
            <a:xfrm flipH="1">
              <a:off x="7920038" y="0"/>
              <a:ext cx="2352695" cy="6843713"/>
            </a:xfrm>
            <a:custGeom>
              <a:avLst/>
              <a:gdLst/>
              <a:ahLst/>
              <a:cxnLst>
                <a:cxn ang="0">
                  <a:pos x="wd2" y="hd2"/>
                </a:cxn>
                <a:cxn ang="5400000">
                  <a:pos x="wd2" y="hd2"/>
                </a:cxn>
                <a:cxn ang="10800000">
                  <a:pos x="wd2" y="hd2"/>
                </a:cxn>
                <a:cxn ang="16200000">
                  <a:pos x="wd2" y="hd2"/>
                </a:cxn>
              </a:cxnLst>
              <a:rect l="0" t="0" r="r" b="b"/>
              <a:pathLst>
                <a:path w="15661" h="21600" fill="norm" stroke="1"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39" name="Freeform 15"/>
            <p:cNvSpPr/>
            <p:nvPr/>
          </p:nvSpPr>
          <p:spPr>
            <a:xfrm flipH="1">
              <a:off x="-1" y="5518150"/>
              <a:ext cx="1363664" cy="1325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1" y="14942"/>
                    <a:pt x="14902" y="774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40" name="Freeform 16"/>
            <p:cNvSpPr/>
            <p:nvPr/>
          </p:nvSpPr>
          <p:spPr>
            <a:xfrm flipH="1">
              <a:off x="8047038" y="0"/>
              <a:ext cx="2366239" cy="6843713"/>
            </a:xfrm>
            <a:custGeom>
              <a:avLst/>
              <a:gdLst/>
              <a:ahLst/>
              <a:cxnLst>
                <a:cxn ang="0">
                  <a:pos x="wd2" y="hd2"/>
                </a:cxn>
                <a:cxn ang="5400000">
                  <a:pos x="wd2" y="hd2"/>
                </a:cxn>
                <a:cxn ang="10800000">
                  <a:pos x="wd2" y="hd2"/>
                </a:cxn>
                <a:cxn ang="16200000">
                  <a:pos x="wd2" y="hd2"/>
                </a:cxn>
              </a:cxnLst>
              <a:rect l="0" t="0" r="r" b="b"/>
              <a:pathLst>
                <a:path w="15821" h="21600" fill="norm" stroke="1"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41" name="Freeform 17"/>
            <p:cNvSpPr/>
            <p:nvPr/>
          </p:nvSpPr>
          <p:spPr>
            <a:xfrm flipH="1">
              <a:off x="0" y="5694363"/>
              <a:ext cx="1187451" cy="1149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3" y="14817"/>
                    <a:pt x="14861" y="758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42" name="Freeform 18"/>
            <p:cNvSpPr/>
            <p:nvPr/>
          </p:nvSpPr>
          <p:spPr>
            <a:xfrm flipH="1">
              <a:off x="8261350" y="0"/>
              <a:ext cx="2455438" cy="6843713"/>
            </a:xfrm>
            <a:custGeom>
              <a:avLst/>
              <a:gdLst/>
              <a:ahLst/>
              <a:cxnLst>
                <a:cxn ang="0">
                  <a:pos x="wd2" y="hd2"/>
                </a:cxn>
                <a:cxn ang="5400000">
                  <a:pos x="wd2" y="hd2"/>
                </a:cxn>
                <a:cxn ang="10800000">
                  <a:pos x="wd2" y="hd2"/>
                </a:cxn>
                <a:cxn ang="16200000">
                  <a:pos x="wd2" y="hd2"/>
                </a:cxn>
              </a:cxnLst>
              <a:rect l="0" t="0" r="r" b="b"/>
              <a:pathLst>
                <a:path w="15503" h="21600" fill="norm" stroke="1"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43" name="Freeform 19"/>
            <p:cNvSpPr/>
            <p:nvPr/>
          </p:nvSpPr>
          <p:spPr>
            <a:xfrm flipH="1">
              <a:off x="0" y="6049963"/>
              <a:ext cx="879476" cy="793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356" y="14745"/>
                    <a:pt x="14595" y="750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44" name="Freeform 20"/>
            <p:cNvSpPr/>
            <p:nvPr/>
          </p:nvSpPr>
          <p:spPr>
            <a:xfrm flipH="1">
              <a:off x="8850313" y="0"/>
              <a:ext cx="2205405" cy="6843713"/>
            </a:xfrm>
            <a:custGeom>
              <a:avLst/>
              <a:gdLst/>
              <a:ahLst/>
              <a:cxnLst>
                <a:cxn ang="0">
                  <a:pos x="wd2" y="hd2"/>
                </a:cxn>
                <a:cxn ang="5400000">
                  <a:pos x="wd2" y="hd2"/>
                </a:cxn>
                <a:cxn ang="10800000">
                  <a:pos x="wd2" y="hd2"/>
                </a:cxn>
                <a:cxn ang="16200000">
                  <a:pos x="wd2" y="hd2"/>
                </a:cxn>
              </a:cxnLst>
              <a:rect l="0" t="0" r="r" b="b"/>
              <a:pathLst>
                <a:path w="17528" h="21600" fill="norm" stroke="1"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345" name="Freeform 21"/>
            <p:cNvSpPr/>
            <p:nvPr/>
          </p:nvSpPr>
          <p:spPr>
            <a:xfrm flipH="1">
              <a:off x="8959850" y="0"/>
              <a:ext cx="2361796" cy="6843713"/>
            </a:xfrm>
            <a:custGeom>
              <a:avLst/>
              <a:gdLst/>
              <a:ahLst/>
              <a:cxnLst>
                <a:cxn ang="0">
                  <a:pos x="wd2" y="hd2"/>
                </a:cxn>
                <a:cxn ang="5400000">
                  <a:pos x="wd2" y="hd2"/>
                </a:cxn>
                <a:cxn ang="10800000">
                  <a:pos x="wd2" y="hd2"/>
                </a:cxn>
                <a:cxn ang="16200000">
                  <a:pos x="wd2" y="hd2"/>
                </a:cxn>
              </a:cxnLst>
              <a:rect l="0" t="0" r="r" b="b"/>
              <a:pathLst>
                <a:path w="17324" h="21600" fill="norm" stroke="1"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45719" tIns="45719" rIns="45719" bIns="45719" numCol="1" anchor="t">
              <a:noAutofit/>
            </a:bodyPr>
            <a:lstStyle/>
            <a:p>
              <a:pPr/>
            </a:p>
          </p:txBody>
        </p:sp>
        <p:sp>
          <p:nvSpPr>
            <p:cNvPr id="346" name="Freeform 22"/>
            <p:cNvSpPr/>
            <p:nvPr/>
          </p:nvSpPr>
          <p:spPr>
            <a:xfrm flipH="1">
              <a:off x="10180639" y="0"/>
              <a:ext cx="1962195" cy="6843713"/>
            </a:xfrm>
            <a:custGeom>
              <a:avLst/>
              <a:gdLst/>
              <a:ahLst/>
              <a:cxnLst>
                <a:cxn ang="0">
                  <a:pos x="wd2" y="hd2"/>
                </a:cxn>
                <a:cxn ang="5400000">
                  <a:pos x="wd2" y="hd2"/>
                </a:cxn>
                <a:cxn ang="10800000">
                  <a:pos x="wd2" y="hd2"/>
                </a:cxn>
                <a:cxn ang="16200000">
                  <a:pos x="wd2" y="hd2"/>
                </a:cxn>
              </a:cxnLst>
              <a:rect l="0" t="0" r="r" b="b"/>
              <a:pathLst>
                <a:path w="17634" h="21600" fill="norm" stroke="1" extrusionOk="0">
                  <a:moveTo>
                    <a:pt x="17634" y="0"/>
                  </a:moveTo>
                  <a:cubicBezTo>
                    <a:pt x="687" y="5340"/>
                    <a:pt x="-3966" y="14145"/>
                    <a:pt x="3334"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47" name="Freeform 23"/>
            <p:cNvSpPr/>
            <p:nvPr/>
          </p:nvSpPr>
          <p:spPr>
            <a:xfrm flipH="1">
              <a:off x="10380663" y="9525"/>
              <a:ext cx="1771651" cy="3198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0134" y="5873"/>
                    <a:pt x="2953" y="13127"/>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48" name="Freeform 24"/>
            <p:cNvSpPr/>
            <p:nvPr/>
          </p:nvSpPr>
          <p:spPr>
            <a:xfrm flipH="1">
              <a:off x="11947525" y="6016625"/>
              <a:ext cx="214313" cy="827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280" y="7324"/>
                    <a:pt x="12480" y="14648"/>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49" name="Freeform 25"/>
            <p:cNvSpPr/>
            <p:nvPr/>
          </p:nvSpPr>
          <p:spPr>
            <a:xfrm flipH="1">
              <a:off x="10590213" y="0"/>
              <a:ext cx="1562101" cy="2228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2409" y="6125"/>
                    <a:pt x="4530" y="13264"/>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354" name="Group 21"/>
          <p:cNvGrpSpPr/>
          <p:nvPr/>
        </p:nvGrpSpPr>
        <p:grpSpPr>
          <a:xfrm>
            <a:off x="7718948" y="1699589"/>
            <a:ext cx="3674477" cy="3470422"/>
            <a:chOff x="0" y="0"/>
            <a:chExt cx="3674476" cy="3470420"/>
          </a:xfrm>
        </p:grpSpPr>
        <p:sp>
          <p:nvSpPr>
            <p:cNvPr id="351" name="Rectangle 22"/>
            <p:cNvSpPr/>
            <p:nvPr/>
          </p:nvSpPr>
          <p:spPr>
            <a:xfrm>
              <a:off x="-1" y="0"/>
              <a:ext cx="3674478" cy="502921"/>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352" name="Isosceles Triangle 22"/>
            <p:cNvSpPr/>
            <p:nvPr/>
          </p:nvSpPr>
          <p:spPr>
            <a:xfrm rot="10800000">
              <a:off x="1682340" y="3198017"/>
              <a:ext cx="315989" cy="272404"/>
            </a:xfrm>
            <a:prstGeom prst="triangle">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353" name="Rectangle 24"/>
            <p:cNvSpPr/>
            <p:nvPr/>
          </p:nvSpPr>
          <p:spPr>
            <a:xfrm>
              <a:off x="6191" y="576072"/>
              <a:ext cx="3668286" cy="2624328"/>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grpSp>
      <p:sp>
        <p:nvSpPr>
          <p:cNvPr id="355" name="Title Text"/>
          <p:cNvSpPr txBox="1"/>
          <p:nvPr>
            <p:ph type="title"/>
          </p:nvPr>
        </p:nvSpPr>
        <p:spPr>
          <a:xfrm>
            <a:off x="7807436" y="2349924"/>
            <a:ext cx="3501196" cy="2456443"/>
          </a:xfrm>
          <a:prstGeom prst="rect">
            <a:avLst/>
          </a:prstGeom>
        </p:spPr>
        <p:txBody>
          <a:bodyPr/>
          <a:lstStyle>
            <a:lvl1pPr algn="l">
              <a:lnSpc>
                <a:spcPct val="80000"/>
              </a:lnSpc>
              <a:defRPr>
                <a:solidFill>
                  <a:srgbClr val="FFFEFF"/>
                </a:solidFill>
              </a:defRPr>
            </a:lvl1pPr>
          </a:lstStyle>
          <a:p>
            <a:pPr/>
            <a:r>
              <a:t>Title Text</a:t>
            </a:r>
          </a:p>
        </p:txBody>
      </p:sp>
      <p:sp>
        <p:nvSpPr>
          <p:cNvPr id="356" name="Body Level One…"/>
          <p:cNvSpPr txBox="1"/>
          <p:nvPr>
            <p:ph type="body" sz="half" idx="1"/>
          </p:nvPr>
        </p:nvSpPr>
        <p:spPr>
          <a:xfrm>
            <a:off x="802746" y="798443"/>
            <a:ext cx="6268624" cy="525730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grpSp>
        <p:nvGrpSpPr>
          <p:cNvPr id="65" name="Group 79"/>
          <p:cNvGrpSpPr/>
          <p:nvPr/>
        </p:nvGrpSpPr>
        <p:grpSpPr>
          <a:xfrm>
            <a:off x="4762" y="0"/>
            <a:ext cx="12161840" cy="6853239"/>
            <a:chOff x="0" y="0"/>
            <a:chExt cx="12161838" cy="6853238"/>
          </a:xfrm>
        </p:grpSpPr>
        <p:sp>
          <p:nvSpPr>
            <p:cNvPr id="44" name="Freeform 5"/>
            <p:cNvSpPr/>
            <p:nvPr/>
          </p:nvSpPr>
          <p:spPr>
            <a:xfrm>
              <a:off x="2406230" y="0"/>
              <a:ext cx="2757909" cy="6843713"/>
            </a:xfrm>
            <a:custGeom>
              <a:avLst/>
              <a:gdLst/>
              <a:ahLst/>
              <a:cxnLst>
                <a:cxn ang="0">
                  <a:pos x="wd2" y="hd2"/>
                </a:cxn>
                <a:cxn ang="5400000">
                  <a:pos x="wd2" y="hd2"/>
                </a:cxn>
                <a:cxn ang="10800000">
                  <a:pos x="wd2" y="hd2"/>
                </a:cxn>
                <a:cxn ang="16200000">
                  <a:pos x="wd2" y="hd2"/>
                </a:cxn>
              </a:cxnLst>
              <a:rect l="0" t="0" r="r" b="b"/>
              <a:pathLst>
                <a:path w="15423" h="21600" fill="norm" stroke="1"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5" name="Freeform 6"/>
            <p:cNvSpPr/>
            <p:nvPr/>
          </p:nvSpPr>
          <p:spPr>
            <a:xfrm>
              <a:off x="10621962" y="9525"/>
              <a:ext cx="1539876" cy="555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867" y="11815"/>
                    <a:pt x="7133" y="5169"/>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6" name="Freeform 7"/>
            <p:cNvSpPr/>
            <p:nvPr/>
          </p:nvSpPr>
          <p:spPr>
            <a:xfrm>
              <a:off x="10242550" y="5013325"/>
              <a:ext cx="1919289" cy="183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806" y="15260"/>
                    <a:pt x="15238" y="796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7" name="Freeform 8"/>
            <p:cNvSpPr/>
            <p:nvPr/>
          </p:nvSpPr>
          <p:spPr>
            <a:xfrm>
              <a:off x="2159639" y="0"/>
              <a:ext cx="2633024" cy="6843713"/>
            </a:xfrm>
            <a:custGeom>
              <a:avLst/>
              <a:gdLst/>
              <a:ahLst/>
              <a:cxnLst>
                <a:cxn ang="0">
                  <a:pos x="wd2" y="hd2"/>
                </a:cxn>
                <a:cxn ang="5400000">
                  <a:pos x="wd2" y="hd2"/>
                </a:cxn>
                <a:cxn ang="10800000">
                  <a:pos x="wd2" y="hd2"/>
                </a:cxn>
                <a:cxn ang="16200000">
                  <a:pos x="wd2" y="hd2"/>
                </a:cxn>
              </a:cxnLst>
              <a:rect l="0" t="0" r="r" b="b"/>
              <a:pathLst>
                <a:path w="15469" h="21600" fill="norm" stroke="1"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48" name="Freeform 9"/>
            <p:cNvSpPr/>
            <p:nvPr/>
          </p:nvSpPr>
          <p:spPr>
            <a:xfrm>
              <a:off x="11198225" y="9525"/>
              <a:ext cx="963613" cy="366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84" y="12904"/>
                    <a:pt x="7235" y="5891"/>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49" name="Freeform 10"/>
            <p:cNvSpPr/>
            <p:nvPr/>
          </p:nvSpPr>
          <p:spPr>
            <a:xfrm>
              <a:off x="10490200" y="5275263"/>
              <a:ext cx="1666875" cy="157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92" y="15094"/>
                    <a:pt x="15077" y="7872"/>
                    <a:pt x="2160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0" name="Freeform 11"/>
            <p:cNvSpPr/>
            <p:nvPr/>
          </p:nvSpPr>
          <p:spPr>
            <a:xfrm>
              <a:off x="2023292" y="0"/>
              <a:ext cx="2594747" cy="6843713"/>
            </a:xfrm>
            <a:custGeom>
              <a:avLst/>
              <a:gdLst/>
              <a:ahLst/>
              <a:cxnLst>
                <a:cxn ang="0">
                  <a:pos x="wd2" y="hd2"/>
                </a:cxn>
                <a:cxn ang="5400000">
                  <a:pos x="wd2" y="hd2"/>
                </a:cxn>
                <a:cxn ang="10800000">
                  <a:pos x="wd2" y="hd2"/>
                </a:cxn>
                <a:cxn ang="16200000">
                  <a:pos x="wd2" y="hd2"/>
                </a:cxn>
              </a:cxnLst>
              <a:rect l="0" t="0" r="r" b="b"/>
              <a:pathLst>
                <a:path w="15478" h="21600" fill="norm" stroke="1"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1" name="Freeform 12"/>
            <p:cNvSpPr/>
            <p:nvPr/>
          </p:nvSpPr>
          <p:spPr>
            <a:xfrm>
              <a:off x="11496675" y="9525"/>
              <a:ext cx="665163"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57" y="13600"/>
                    <a:pt x="7406" y="640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2" name="Freeform 13"/>
            <p:cNvSpPr/>
            <p:nvPr/>
          </p:nvSpPr>
          <p:spPr>
            <a:xfrm>
              <a:off x="10636250" y="5408613"/>
              <a:ext cx="1525588" cy="1435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71" y="15020"/>
                    <a:pt x="15006" y="7796"/>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3" name="Freeform 14"/>
            <p:cNvSpPr/>
            <p:nvPr/>
          </p:nvSpPr>
          <p:spPr>
            <a:xfrm>
              <a:off x="1889106" y="0"/>
              <a:ext cx="2352695" cy="6843713"/>
            </a:xfrm>
            <a:custGeom>
              <a:avLst/>
              <a:gdLst/>
              <a:ahLst/>
              <a:cxnLst>
                <a:cxn ang="0">
                  <a:pos x="wd2" y="hd2"/>
                </a:cxn>
                <a:cxn ang="5400000">
                  <a:pos x="wd2" y="hd2"/>
                </a:cxn>
                <a:cxn ang="10800000">
                  <a:pos x="wd2" y="hd2"/>
                </a:cxn>
                <a:cxn ang="16200000">
                  <a:pos x="wd2" y="hd2"/>
                </a:cxn>
              </a:cxnLst>
              <a:rect l="0" t="0" r="r" b="b"/>
              <a:pathLst>
                <a:path w="15661" h="21600" fill="norm" stroke="1"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4" name="Freeform 15"/>
            <p:cNvSpPr/>
            <p:nvPr/>
          </p:nvSpPr>
          <p:spPr>
            <a:xfrm>
              <a:off x="10798175" y="5518150"/>
              <a:ext cx="1363663" cy="1325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1" y="14942"/>
                    <a:pt x="14902" y="774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5" name="Freeform 16"/>
            <p:cNvSpPr/>
            <p:nvPr/>
          </p:nvSpPr>
          <p:spPr>
            <a:xfrm>
              <a:off x="1748561" y="0"/>
              <a:ext cx="2366240" cy="6843713"/>
            </a:xfrm>
            <a:custGeom>
              <a:avLst/>
              <a:gdLst/>
              <a:ahLst/>
              <a:cxnLst>
                <a:cxn ang="0">
                  <a:pos x="wd2" y="hd2"/>
                </a:cxn>
                <a:cxn ang="5400000">
                  <a:pos x="wd2" y="hd2"/>
                </a:cxn>
                <a:cxn ang="10800000">
                  <a:pos x="wd2" y="hd2"/>
                </a:cxn>
                <a:cxn ang="16200000">
                  <a:pos x="wd2" y="hd2"/>
                </a:cxn>
              </a:cxnLst>
              <a:rect l="0" t="0" r="r" b="b"/>
              <a:pathLst>
                <a:path w="15821" h="21600" fill="norm" stroke="1"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6" name="Freeform 17"/>
            <p:cNvSpPr/>
            <p:nvPr/>
          </p:nvSpPr>
          <p:spPr>
            <a:xfrm>
              <a:off x="10974387" y="5694363"/>
              <a:ext cx="1187451" cy="1149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3" y="14817"/>
                    <a:pt x="14861" y="758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7" name="Freeform 18"/>
            <p:cNvSpPr/>
            <p:nvPr/>
          </p:nvSpPr>
          <p:spPr>
            <a:xfrm>
              <a:off x="1445051" y="0"/>
              <a:ext cx="2455437" cy="6843713"/>
            </a:xfrm>
            <a:custGeom>
              <a:avLst/>
              <a:gdLst/>
              <a:ahLst/>
              <a:cxnLst>
                <a:cxn ang="0">
                  <a:pos x="wd2" y="hd2"/>
                </a:cxn>
                <a:cxn ang="5400000">
                  <a:pos x="wd2" y="hd2"/>
                </a:cxn>
                <a:cxn ang="10800000">
                  <a:pos x="wd2" y="hd2"/>
                </a:cxn>
                <a:cxn ang="16200000">
                  <a:pos x="wd2" y="hd2"/>
                </a:cxn>
              </a:cxnLst>
              <a:rect l="0" t="0" r="r" b="b"/>
              <a:pathLst>
                <a:path w="15503" h="21600" fill="norm" stroke="1"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8" name="Freeform 19"/>
            <p:cNvSpPr/>
            <p:nvPr/>
          </p:nvSpPr>
          <p:spPr>
            <a:xfrm>
              <a:off x="11282362" y="6049963"/>
              <a:ext cx="879476" cy="793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356" y="14745"/>
                    <a:pt x="14595" y="750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9" name="Freeform 20"/>
            <p:cNvSpPr/>
            <p:nvPr/>
          </p:nvSpPr>
          <p:spPr>
            <a:xfrm>
              <a:off x="1106121" y="0"/>
              <a:ext cx="2205405" cy="6843713"/>
            </a:xfrm>
            <a:custGeom>
              <a:avLst/>
              <a:gdLst/>
              <a:ahLst/>
              <a:cxnLst>
                <a:cxn ang="0">
                  <a:pos x="wd2" y="hd2"/>
                </a:cxn>
                <a:cxn ang="5400000">
                  <a:pos x="wd2" y="hd2"/>
                </a:cxn>
                <a:cxn ang="10800000">
                  <a:pos x="wd2" y="hd2"/>
                </a:cxn>
                <a:cxn ang="16200000">
                  <a:pos x="wd2" y="hd2"/>
                </a:cxn>
              </a:cxnLst>
              <a:rect l="0" t="0" r="r" b="b"/>
              <a:pathLst>
                <a:path w="17528" h="21600" fill="norm" stroke="1"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60" name="Freeform 21"/>
            <p:cNvSpPr/>
            <p:nvPr/>
          </p:nvSpPr>
          <p:spPr>
            <a:xfrm>
              <a:off x="840192" y="0"/>
              <a:ext cx="2361797" cy="6843713"/>
            </a:xfrm>
            <a:custGeom>
              <a:avLst/>
              <a:gdLst/>
              <a:ahLst/>
              <a:cxnLst>
                <a:cxn ang="0">
                  <a:pos x="wd2" y="hd2"/>
                </a:cxn>
                <a:cxn ang="5400000">
                  <a:pos x="wd2" y="hd2"/>
                </a:cxn>
                <a:cxn ang="10800000">
                  <a:pos x="wd2" y="hd2"/>
                </a:cxn>
                <a:cxn ang="16200000">
                  <a:pos x="wd2" y="hd2"/>
                </a:cxn>
              </a:cxnLst>
              <a:rect l="0" t="0" r="r" b="b"/>
              <a:pathLst>
                <a:path w="17324" h="21600" fill="norm" stroke="1"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45719" tIns="45719" rIns="45719" bIns="45719" numCol="1" anchor="t">
              <a:noAutofit/>
            </a:bodyPr>
            <a:lstStyle/>
            <a:p>
              <a:pPr/>
            </a:p>
          </p:txBody>
        </p:sp>
        <p:sp>
          <p:nvSpPr>
            <p:cNvPr id="61" name="Freeform 22"/>
            <p:cNvSpPr/>
            <p:nvPr/>
          </p:nvSpPr>
          <p:spPr>
            <a:xfrm>
              <a:off x="19004" y="0"/>
              <a:ext cx="1962195" cy="6843713"/>
            </a:xfrm>
            <a:custGeom>
              <a:avLst/>
              <a:gdLst/>
              <a:ahLst/>
              <a:cxnLst>
                <a:cxn ang="0">
                  <a:pos x="wd2" y="hd2"/>
                </a:cxn>
                <a:cxn ang="5400000">
                  <a:pos x="wd2" y="hd2"/>
                </a:cxn>
                <a:cxn ang="10800000">
                  <a:pos x="wd2" y="hd2"/>
                </a:cxn>
                <a:cxn ang="16200000">
                  <a:pos x="wd2" y="hd2"/>
                </a:cxn>
              </a:cxnLst>
              <a:rect l="0" t="0" r="r" b="b"/>
              <a:pathLst>
                <a:path w="17634" h="21600" fill="norm" stroke="1" extrusionOk="0">
                  <a:moveTo>
                    <a:pt x="17634" y="0"/>
                  </a:moveTo>
                  <a:cubicBezTo>
                    <a:pt x="687" y="5340"/>
                    <a:pt x="-3966" y="14145"/>
                    <a:pt x="3334"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2" name="Freeform 23"/>
            <p:cNvSpPr/>
            <p:nvPr/>
          </p:nvSpPr>
          <p:spPr>
            <a:xfrm>
              <a:off x="9525" y="9524"/>
              <a:ext cx="1771651" cy="3198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0134" y="5873"/>
                    <a:pt x="2953" y="13127"/>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3" name="Freeform 24"/>
            <p:cNvSpPr/>
            <p:nvPr/>
          </p:nvSpPr>
          <p:spPr>
            <a:xfrm>
              <a:off x="0" y="6016625"/>
              <a:ext cx="214313" cy="827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280" y="7324"/>
                    <a:pt x="12480" y="14648"/>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4" name="Freeform 25"/>
            <p:cNvSpPr/>
            <p:nvPr/>
          </p:nvSpPr>
          <p:spPr>
            <a:xfrm>
              <a:off x="9525" y="0"/>
              <a:ext cx="1562101" cy="2228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2409" y="6125"/>
                    <a:pt x="4530" y="13264"/>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69" name="Group 26"/>
          <p:cNvGrpSpPr/>
          <p:nvPr/>
        </p:nvGrpSpPr>
        <p:grpSpPr>
          <a:xfrm>
            <a:off x="800143" y="1699589"/>
            <a:ext cx="3674478" cy="3470422"/>
            <a:chOff x="0" y="0"/>
            <a:chExt cx="3674476" cy="3470420"/>
          </a:xfrm>
        </p:grpSpPr>
        <p:sp>
          <p:nvSpPr>
            <p:cNvPr id="66" name="Rectangle 27"/>
            <p:cNvSpPr/>
            <p:nvPr/>
          </p:nvSpPr>
          <p:spPr>
            <a:xfrm>
              <a:off x="-1" y="0"/>
              <a:ext cx="3674478" cy="502921"/>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67" name="Isosceles Triangle 22"/>
            <p:cNvSpPr/>
            <p:nvPr/>
          </p:nvSpPr>
          <p:spPr>
            <a:xfrm rot="10800000">
              <a:off x="1682341" y="3198017"/>
              <a:ext cx="315988" cy="272404"/>
            </a:xfrm>
            <a:prstGeom prst="triangle">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68" name="Rectangle 29"/>
            <p:cNvSpPr/>
            <p:nvPr/>
          </p:nvSpPr>
          <p:spPr>
            <a:xfrm>
              <a:off x="6191" y="576072"/>
              <a:ext cx="3668286" cy="2624328"/>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grpSp>
      <p:sp>
        <p:nvSpPr>
          <p:cNvPr id="70" name="Title Text"/>
          <p:cNvSpPr txBox="1"/>
          <p:nvPr>
            <p:ph type="title"/>
          </p:nvPr>
        </p:nvSpPr>
        <p:spPr>
          <a:xfrm>
            <a:off x="888631" y="2349924"/>
            <a:ext cx="3498980" cy="2456443"/>
          </a:xfrm>
          <a:prstGeom prst="rect">
            <a:avLst/>
          </a:prstGeom>
        </p:spPr>
        <p:txBody>
          <a:bodyPr/>
          <a:lstStyle>
            <a:lvl1pPr>
              <a:defRPr>
                <a:solidFill>
                  <a:srgbClr val="FFFEFF"/>
                </a:solidFill>
              </a:defRPr>
            </a:lvl1pPr>
          </a:lstStyle>
          <a:p>
            <a:pPr/>
            <a:r>
              <a:t>Title Text</a:t>
            </a:r>
          </a:p>
        </p:txBody>
      </p:sp>
      <p:sp>
        <p:nvSpPr>
          <p:cNvPr id="71" name="Body Level One…"/>
          <p:cNvSpPr txBox="1"/>
          <p:nvPr>
            <p:ph type="body" sz="half" idx="1"/>
          </p:nvPr>
        </p:nvSpPr>
        <p:spPr>
          <a:xfrm>
            <a:off x="5118446" y="803186"/>
            <a:ext cx="6281875" cy="5248622"/>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grpSp>
        <p:nvGrpSpPr>
          <p:cNvPr id="98" name="Group 76"/>
          <p:cNvGrpSpPr/>
          <p:nvPr/>
        </p:nvGrpSpPr>
        <p:grpSpPr>
          <a:xfrm>
            <a:off x="-1062" y="-6706"/>
            <a:ext cx="12187239" cy="6871129"/>
            <a:chOff x="0" y="0"/>
            <a:chExt cx="12187238" cy="6871127"/>
          </a:xfrm>
        </p:grpSpPr>
        <p:sp>
          <p:nvSpPr>
            <p:cNvPr id="79" name="Freeform 5"/>
            <p:cNvSpPr/>
            <p:nvPr/>
          </p:nvSpPr>
          <p:spPr>
            <a:xfrm>
              <a:off x="213200" y="1390795"/>
              <a:ext cx="8302435" cy="5480332"/>
            </a:xfrm>
            <a:custGeom>
              <a:avLst/>
              <a:gdLst/>
              <a:ahLst/>
              <a:cxnLst>
                <a:cxn ang="0">
                  <a:pos x="wd2" y="hd2"/>
                </a:cxn>
                <a:cxn ang="5400000">
                  <a:pos x="wd2" y="hd2"/>
                </a:cxn>
                <a:cxn ang="10800000">
                  <a:pos x="wd2" y="hd2"/>
                </a:cxn>
                <a:cxn ang="16200000">
                  <a:pos x="wd2" y="hd2"/>
                </a:cxn>
              </a:cxnLst>
              <a:rect l="0" t="0" r="r" b="b"/>
              <a:pathLst>
                <a:path w="18483" h="21239" fill="norm" stroke="1" extrusionOk="0">
                  <a:moveTo>
                    <a:pt x="17363" y="21239"/>
                  </a:moveTo>
                  <a:cubicBezTo>
                    <a:pt x="20394" y="16786"/>
                    <a:pt x="16526" y="9118"/>
                    <a:pt x="14554" y="5810"/>
                  </a:cubicBezTo>
                  <a:cubicBezTo>
                    <a:pt x="12742" y="2780"/>
                    <a:pt x="10442" y="434"/>
                    <a:pt x="7909" y="46"/>
                  </a:cubicBezTo>
                  <a:cubicBezTo>
                    <a:pt x="5376" y="-361"/>
                    <a:pt x="2408" y="2004"/>
                    <a:pt x="903" y="5515"/>
                  </a:cubicBezTo>
                  <a:cubicBezTo>
                    <a:pt x="-1206" y="10467"/>
                    <a:pt x="744" y="17470"/>
                    <a:pt x="3023" y="21165"/>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80" name="Freeform 6"/>
            <p:cNvSpPr/>
            <p:nvPr/>
          </p:nvSpPr>
          <p:spPr>
            <a:xfrm>
              <a:off x="1165425" y="2209625"/>
              <a:ext cx="6473905" cy="4656714"/>
            </a:xfrm>
            <a:custGeom>
              <a:avLst/>
              <a:gdLst/>
              <a:ahLst/>
              <a:cxnLst>
                <a:cxn ang="0">
                  <a:pos x="wd2" y="hd2"/>
                </a:cxn>
                <a:cxn ang="5400000">
                  <a:pos x="wd2" y="hd2"/>
                </a:cxn>
                <a:cxn ang="10800000">
                  <a:pos x="wd2" y="hd2"/>
                </a:cxn>
                <a:cxn ang="16200000">
                  <a:pos x="wd2" y="hd2"/>
                </a:cxn>
              </a:cxnLst>
              <a:rect l="0" t="0" r="r" b="b"/>
              <a:pathLst>
                <a:path w="18964" h="20744" fill="norm" stroke="1" extrusionOk="0">
                  <a:moveTo>
                    <a:pt x="12846" y="20723"/>
                  </a:moveTo>
                  <a:cubicBezTo>
                    <a:pt x="15607" y="19767"/>
                    <a:pt x="20153" y="17346"/>
                    <a:pt x="18675" y="11717"/>
                  </a:cubicBezTo>
                  <a:cubicBezTo>
                    <a:pt x="17294" y="6450"/>
                    <a:pt x="13069" y="1502"/>
                    <a:pt x="9458" y="270"/>
                  </a:cubicBezTo>
                  <a:cubicBezTo>
                    <a:pt x="6153" y="-856"/>
                    <a:pt x="2388" y="1629"/>
                    <a:pt x="645" y="6132"/>
                  </a:cubicBezTo>
                  <a:cubicBezTo>
                    <a:pt x="-1447" y="11548"/>
                    <a:pt x="1942" y="18493"/>
                    <a:pt x="5205" y="20744"/>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81" name="Freeform 7"/>
            <p:cNvSpPr/>
            <p:nvPr/>
          </p:nvSpPr>
          <p:spPr>
            <a:xfrm>
              <a:off x="771885" y="1903918"/>
              <a:ext cx="7299250" cy="4967209"/>
            </a:xfrm>
            <a:custGeom>
              <a:avLst/>
              <a:gdLst/>
              <a:ahLst/>
              <a:cxnLst>
                <a:cxn ang="0">
                  <a:pos x="wd2" y="hd2"/>
                </a:cxn>
                <a:cxn ang="5400000">
                  <a:pos x="wd2" y="hd2"/>
                </a:cxn>
                <a:cxn ang="10800000">
                  <a:pos x="wd2" y="hd2"/>
                </a:cxn>
                <a:cxn ang="16200000">
                  <a:pos x="wd2" y="hd2"/>
                </a:cxn>
              </a:cxnLst>
              <a:rect l="0" t="0" r="r" b="b"/>
              <a:pathLst>
                <a:path w="19620" h="21106" fill="norm" stroke="1" extrusionOk="0">
                  <a:moveTo>
                    <a:pt x="15265" y="21106"/>
                  </a:moveTo>
                  <a:cubicBezTo>
                    <a:pt x="16723" y="20255"/>
                    <a:pt x="18451" y="18999"/>
                    <a:pt x="19244" y="16729"/>
                  </a:cubicBezTo>
                  <a:cubicBezTo>
                    <a:pt x="20204" y="13994"/>
                    <a:pt x="19155" y="11157"/>
                    <a:pt x="18016" y="9050"/>
                  </a:cubicBezTo>
                  <a:cubicBezTo>
                    <a:pt x="15700" y="4734"/>
                    <a:pt x="12475" y="762"/>
                    <a:pt x="8815" y="73"/>
                  </a:cubicBezTo>
                  <a:cubicBezTo>
                    <a:pt x="5757" y="-494"/>
                    <a:pt x="2660" y="2302"/>
                    <a:pt x="920" y="6253"/>
                  </a:cubicBezTo>
                  <a:cubicBezTo>
                    <a:pt x="-1396" y="11501"/>
                    <a:pt x="1048" y="17884"/>
                    <a:pt x="3978" y="21106"/>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82" name="Freeform 8"/>
            <p:cNvSpPr/>
            <p:nvPr/>
          </p:nvSpPr>
          <p:spPr>
            <a:xfrm>
              <a:off x="0" y="784329"/>
              <a:ext cx="9467530" cy="6086799"/>
            </a:xfrm>
            <a:custGeom>
              <a:avLst/>
              <a:gdLst/>
              <a:ahLst/>
              <a:cxnLst>
                <a:cxn ang="0">
                  <a:pos x="wd2" y="hd2"/>
                </a:cxn>
                <a:cxn ang="5400000">
                  <a:pos x="wd2" y="hd2"/>
                </a:cxn>
                <a:cxn ang="10800000">
                  <a:pos x="wd2" y="hd2"/>
                </a:cxn>
                <a:cxn ang="16200000">
                  <a:pos x="wd2" y="hd2"/>
                </a:cxn>
              </a:cxnLst>
              <a:rect l="0" t="0" r="r" b="b"/>
              <a:pathLst>
                <a:path w="19788" h="20796" fill="norm" stroke="1" extrusionOk="0">
                  <a:moveTo>
                    <a:pt x="18635" y="20796"/>
                  </a:moveTo>
                  <a:cubicBezTo>
                    <a:pt x="21600" y="16219"/>
                    <a:pt x="18158" y="10240"/>
                    <a:pt x="16008" y="6901"/>
                  </a:cubicBezTo>
                  <a:cubicBezTo>
                    <a:pt x="13989" y="3773"/>
                    <a:pt x="11531" y="1086"/>
                    <a:pt x="8755" y="222"/>
                  </a:cubicBezTo>
                  <a:cubicBezTo>
                    <a:pt x="5422" y="-804"/>
                    <a:pt x="2129" y="1819"/>
                    <a:pt x="0" y="6086"/>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83" name="Freeform 9"/>
            <p:cNvSpPr/>
            <p:nvPr/>
          </p:nvSpPr>
          <p:spPr>
            <a:xfrm>
              <a:off x="4762" y="6185456"/>
              <a:ext cx="504826" cy="6815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132" y="8157"/>
                    <a:pt x="14264" y="15256"/>
                    <a:pt x="21600" y="21600"/>
                  </a:cubicBezTo>
                </a:path>
              </a:pathLst>
            </a:custGeom>
            <a:noFill/>
            <a:ln w="4763"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84" name="Freeform 10"/>
            <p:cNvSpPr/>
            <p:nvPr/>
          </p:nvSpPr>
          <p:spPr>
            <a:xfrm>
              <a:off x="0" y="237459"/>
              <a:ext cx="10308865" cy="6633667"/>
            </a:xfrm>
            <a:custGeom>
              <a:avLst/>
              <a:gdLst/>
              <a:ahLst/>
              <a:cxnLst>
                <a:cxn ang="0">
                  <a:pos x="wd2" y="hd2"/>
                </a:cxn>
                <a:cxn ang="5400000">
                  <a:pos x="wd2" y="hd2"/>
                </a:cxn>
                <a:cxn ang="10800000">
                  <a:pos x="wd2" y="hd2"/>
                </a:cxn>
                <a:cxn ang="16200000">
                  <a:pos x="wd2" y="hd2"/>
                </a:cxn>
              </a:cxnLst>
              <a:rect l="0" t="0" r="r" b="b"/>
              <a:pathLst>
                <a:path w="20075" h="20695" fill="norm" stroke="1" extrusionOk="0">
                  <a:moveTo>
                    <a:pt x="18967" y="20695"/>
                  </a:moveTo>
                  <a:cubicBezTo>
                    <a:pt x="21600" y="16247"/>
                    <a:pt x="18995" y="11308"/>
                    <a:pt x="16807" y="8035"/>
                  </a:cubicBezTo>
                  <a:cubicBezTo>
                    <a:pt x="14545" y="4674"/>
                    <a:pt x="11885" y="1758"/>
                    <a:pt x="8862" y="538"/>
                  </a:cubicBezTo>
                  <a:cubicBezTo>
                    <a:pt x="5303" y="-905"/>
                    <a:pt x="2707" y="597"/>
                    <a:pt x="0" y="454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85" name="Freeform 11"/>
            <p:cNvSpPr/>
            <p:nvPr/>
          </p:nvSpPr>
          <p:spPr>
            <a:xfrm>
              <a:off x="5427662" y="4789"/>
              <a:ext cx="5338228" cy="6847185"/>
            </a:xfrm>
            <a:custGeom>
              <a:avLst/>
              <a:gdLst/>
              <a:ahLst/>
              <a:cxnLst>
                <a:cxn ang="0">
                  <a:pos x="wd2" y="hd2"/>
                </a:cxn>
                <a:cxn ang="5400000">
                  <a:pos x="wd2" y="hd2"/>
                </a:cxn>
                <a:cxn ang="10800000">
                  <a:pos x="wd2" y="hd2"/>
                </a:cxn>
                <a:cxn ang="16200000">
                  <a:pos x="wd2" y="hd2"/>
                </a:cxn>
              </a:cxnLst>
              <a:rect l="0" t="0" r="r" b="b"/>
              <a:pathLst>
                <a:path w="19921" h="21600" fill="norm" stroke="1" extrusionOk="0">
                  <a:moveTo>
                    <a:pt x="19433" y="21600"/>
                  </a:moveTo>
                  <a:cubicBezTo>
                    <a:pt x="21600" y="16757"/>
                    <a:pt x="16058" y="11582"/>
                    <a:pt x="12594" y="8288"/>
                  </a:cubicBezTo>
                  <a:cubicBezTo>
                    <a:pt x="9041" y="4919"/>
                    <a:pt x="4867" y="191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86" name="Freeform 12"/>
            <p:cNvSpPr/>
            <p:nvPr/>
          </p:nvSpPr>
          <p:spPr>
            <a:xfrm>
              <a:off x="0" y="4789"/>
              <a:ext cx="1057276" cy="614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789" y="5860"/>
                    <a:pt x="7395" y="13060"/>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87" name="Freeform 13"/>
            <p:cNvSpPr/>
            <p:nvPr/>
          </p:nvSpPr>
          <p:spPr>
            <a:xfrm>
              <a:off x="5822950" y="4789"/>
              <a:ext cx="5189203" cy="6866338"/>
            </a:xfrm>
            <a:custGeom>
              <a:avLst/>
              <a:gdLst/>
              <a:ahLst/>
              <a:cxnLst>
                <a:cxn ang="0">
                  <a:pos x="wd2" y="hd2"/>
                </a:cxn>
                <a:cxn ang="5400000">
                  <a:pos x="wd2" y="hd2"/>
                </a:cxn>
                <a:cxn ang="10800000">
                  <a:pos x="wd2" y="hd2"/>
                </a:cxn>
                <a:cxn ang="16200000">
                  <a:pos x="wd2" y="hd2"/>
                </a:cxn>
              </a:cxnLst>
              <a:rect l="0" t="0" r="r" b="b"/>
              <a:pathLst>
                <a:path w="20058" h="21600" fill="norm" stroke="1" extrusionOk="0">
                  <a:moveTo>
                    <a:pt x="19631" y="21600"/>
                  </a:moveTo>
                  <a:cubicBezTo>
                    <a:pt x="21600" y="16860"/>
                    <a:pt x="16320" y="11955"/>
                    <a:pt x="12842" y="8655"/>
                  </a:cubicBezTo>
                  <a:cubicBezTo>
                    <a:pt x="9199" y="5220"/>
                    <a:pt x="4968" y="2115"/>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88" name="Freeform 14"/>
            <p:cNvSpPr/>
            <p:nvPr/>
          </p:nvSpPr>
          <p:spPr>
            <a:xfrm>
              <a:off x="4761" y="0"/>
              <a:ext cx="595314" cy="35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688" y="6422"/>
                    <a:pt x="7430" y="13719"/>
                    <a:pt x="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89" name="Freeform 15"/>
            <p:cNvSpPr/>
            <p:nvPr/>
          </p:nvSpPr>
          <p:spPr>
            <a:xfrm>
              <a:off x="6013450" y="4789"/>
              <a:ext cx="5124325" cy="6866338"/>
            </a:xfrm>
            <a:custGeom>
              <a:avLst/>
              <a:gdLst/>
              <a:ahLst/>
              <a:cxnLst>
                <a:cxn ang="0">
                  <a:pos x="wd2" y="hd2"/>
                </a:cxn>
                <a:cxn ang="5400000">
                  <a:pos x="wd2" y="hd2"/>
                </a:cxn>
                <a:cxn ang="10800000">
                  <a:pos x="wd2" y="hd2"/>
                </a:cxn>
                <a:cxn ang="16200000">
                  <a:pos x="wd2" y="hd2"/>
                </a:cxn>
              </a:cxnLst>
              <a:rect l="0" t="0" r="r" b="b"/>
              <a:pathLst>
                <a:path w="20134" h="21600" fill="norm" stroke="1" extrusionOk="0">
                  <a:moveTo>
                    <a:pt x="19749" y="21600"/>
                  </a:moveTo>
                  <a:cubicBezTo>
                    <a:pt x="21600" y="16845"/>
                    <a:pt x="16364" y="12015"/>
                    <a:pt x="12829" y="8700"/>
                  </a:cubicBezTo>
                  <a:cubicBezTo>
                    <a:pt x="9182" y="5280"/>
                    <a:pt x="4937" y="2175"/>
                    <a:pt x="0" y="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90" name="Freeform 16"/>
            <p:cNvSpPr/>
            <p:nvPr/>
          </p:nvSpPr>
          <p:spPr>
            <a:xfrm>
              <a:off x="0" y="4789"/>
              <a:ext cx="357189" cy="213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6720"/>
                    <a:pt x="7200" y="13920"/>
                    <a:pt x="0"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91" name="Freeform 17"/>
            <p:cNvSpPr/>
            <p:nvPr/>
          </p:nvSpPr>
          <p:spPr>
            <a:xfrm>
              <a:off x="6211887" y="0"/>
              <a:ext cx="5129797" cy="6871127"/>
            </a:xfrm>
            <a:custGeom>
              <a:avLst/>
              <a:gdLst/>
              <a:ahLst/>
              <a:cxnLst>
                <a:cxn ang="0">
                  <a:pos x="wd2" y="hd2"/>
                </a:cxn>
                <a:cxn ang="5400000">
                  <a:pos x="wd2" y="hd2"/>
                </a:cxn>
                <a:cxn ang="10800000">
                  <a:pos x="wd2" y="hd2"/>
                </a:cxn>
                <a:cxn ang="16200000">
                  <a:pos x="wd2" y="hd2"/>
                </a:cxn>
              </a:cxnLst>
              <a:rect l="0" t="0" r="r" b="b"/>
              <a:pathLst>
                <a:path w="20063" h="21600" fill="norm" stroke="1" extrusionOk="0">
                  <a:moveTo>
                    <a:pt x="19608" y="21600"/>
                  </a:moveTo>
                  <a:cubicBezTo>
                    <a:pt x="21600" y="16923"/>
                    <a:pt x="16610" y="12246"/>
                    <a:pt x="13128" y="8979"/>
                  </a:cubicBezTo>
                  <a:cubicBezTo>
                    <a:pt x="9366" y="5471"/>
                    <a:pt x="5028" y="2278"/>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92" name="Freeform 18"/>
            <p:cNvSpPr/>
            <p:nvPr/>
          </p:nvSpPr>
          <p:spPr>
            <a:xfrm>
              <a:off x="6464300" y="4789"/>
              <a:ext cx="5053334" cy="6866338"/>
            </a:xfrm>
            <a:custGeom>
              <a:avLst/>
              <a:gdLst/>
              <a:ahLst/>
              <a:cxnLst>
                <a:cxn ang="0">
                  <a:pos x="wd2" y="hd2"/>
                </a:cxn>
                <a:cxn ang="5400000">
                  <a:pos x="wd2" y="hd2"/>
                </a:cxn>
                <a:cxn ang="10800000">
                  <a:pos x="wd2" y="hd2"/>
                </a:cxn>
                <a:cxn ang="16200000">
                  <a:pos x="wd2" y="hd2"/>
                </a:cxn>
              </a:cxnLst>
              <a:rect l="0" t="0" r="r" b="b"/>
              <a:pathLst>
                <a:path w="20163" h="21600" fill="norm" stroke="1" extrusionOk="0">
                  <a:moveTo>
                    <a:pt x="19757" y="21600"/>
                  </a:moveTo>
                  <a:cubicBezTo>
                    <a:pt x="21600" y="16965"/>
                    <a:pt x="16775" y="12420"/>
                    <a:pt x="13260" y="9165"/>
                  </a:cubicBezTo>
                  <a:cubicBezTo>
                    <a:pt x="9461" y="5625"/>
                    <a:pt x="5091" y="2385"/>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93" name="Freeform 19"/>
            <p:cNvSpPr/>
            <p:nvPr/>
          </p:nvSpPr>
          <p:spPr>
            <a:xfrm>
              <a:off x="6878636" y="4788"/>
              <a:ext cx="4842568" cy="6861552"/>
            </a:xfrm>
            <a:custGeom>
              <a:avLst/>
              <a:gdLst/>
              <a:ahLst/>
              <a:cxnLst>
                <a:cxn ang="0">
                  <a:pos x="wd2" y="hd2"/>
                </a:cxn>
                <a:cxn ang="5400000">
                  <a:pos x="wd2" y="hd2"/>
                </a:cxn>
                <a:cxn ang="10800000">
                  <a:pos x="wd2" y="hd2"/>
                </a:cxn>
                <a:cxn ang="16200000">
                  <a:pos x="wd2" y="hd2"/>
                </a:cxn>
              </a:cxnLst>
              <a:rect l="0" t="0" r="r" b="b"/>
              <a:pathLst>
                <a:path w="20766" h="21600" fill="norm" stroke="1" extrusionOk="0">
                  <a:moveTo>
                    <a:pt x="20640" y="21600"/>
                  </a:moveTo>
                  <a:cubicBezTo>
                    <a:pt x="21600" y="16977"/>
                    <a:pt x="16843" y="12624"/>
                    <a:pt x="13229" y="9261"/>
                  </a:cubicBezTo>
                  <a:cubicBezTo>
                    <a:pt x="9432" y="5749"/>
                    <a:pt x="5063" y="2522"/>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94" name="Freeform 20"/>
            <p:cNvSpPr/>
            <p:nvPr/>
          </p:nvSpPr>
          <p:spPr>
            <a:xfrm>
              <a:off x="8769350" y="4789"/>
              <a:ext cx="3417888" cy="2742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042" y="13523"/>
                    <a:pt x="7822" y="6123"/>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95" name="Freeform 21"/>
            <p:cNvSpPr/>
            <p:nvPr/>
          </p:nvSpPr>
          <p:spPr>
            <a:xfrm>
              <a:off x="9236075" y="9577"/>
              <a:ext cx="2951164" cy="2555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075" y="12654"/>
                    <a:pt x="6828" y="5561"/>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96" name="Freeform 22"/>
            <p:cNvSpPr/>
            <p:nvPr/>
          </p:nvSpPr>
          <p:spPr>
            <a:xfrm>
              <a:off x="10021887" y="4789"/>
              <a:ext cx="2165351" cy="1358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63" y="6442"/>
                    <a:pt x="14622" y="13642"/>
                    <a:pt x="2160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97" name="Freeform 23"/>
            <p:cNvSpPr/>
            <p:nvPr/>
          </p:nvSpPr>
          <p:spPr>
            <a:xfrm>
              <a:off x="11291887" y="4789"/>
              <a:ext cx="895351" cy="534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38" y="6943"/>
                    <a:pt x="14477" y="14079"/>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102" name="Group 8"/>
          <p:cNvGrpSpPr/>
          <p:nvPr/>
        </p:nvGrpSpPr>
        <p:grpSpPr>
          <a:xfrm>
            <a:off x="3259544" y="1186482"/>
            <a:ext cx="5666146" cy="4477935"/>
            <a:chOff x="0" y="0"/>
            <a:chExt cx="5666145" cy="4477933"/>
          </a:xfrm>
        </p:grpSpPr>
        <p:sp>
          <p:nvSpPr>
            <p:cNvPr id="99" name="Rectangle 98"/>
            <p:cNvSpPr/>
            <p:nvPr/>
          </p:nvSpPr>
          <p:spPr>
            <a:xfrm>
              <a:off x="-1" y="-1"/>
              <a:ext cx="5657882" cy="716185"/>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100" name="Isosceles Triangle 39"/>
            <p:cNvSpPr/>
            <p:nvPr/>
          </p:nvSpPr>
          <p:spPr>
            <a:xfrm rot="10800000">
              <a:off x="2632839" y="4126870"/>
              <a:ext cx="407233" cy="351064"/>
            </a:xfrm>
            <a:prstGeom prst="triangle">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101" name="Rectangle 100"/>
            <p:cNvSpPr/>
            <p:nvPr/>
          </p:nvSpPr>
          <p:spPr>
            <a:xfrm>
              <a:off x="-1" y="804672"/>
              <a:ext cx="5666146" cy="3322197"/>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grpSp>
      <p:sp>
        <p:nvSpPr>
          <p:cNvPr id="103" name="Title Text"/>
          <p:cNvSpPr txBox="1"/>
          <p:nvPr>
            <p:ph type="title"/>
          </p:nvPr>
        </p:nvSpPr>
        <p:spPr>
          <a:xfrm>
            <a:off x="3344216" y="2074729"/>
            <a:ext cx="5490225" cy="1689391"/>
          </a:xfrm>
          <a:prstGeom prst="rect">
            <a:avLst/>
          </a:prstGeom>
        </p:spPr>
        <p:txBody>
          <a:bodyPr lIns="0" tIns="0" rIns="0" bIns="0" anchor="b"/>
          <a:lstStyle>
            <a:lvl1pPr>
              <a:defRPr sz="4400">
                <a:solidFill>
                  <a:srgbClr val="FFFEFF"/>
                </a:solidFill>
              </a:defRPr>
            </a:lvl1pPr>
          </a:lstStyle>
          <a:p>
            <a:pPr/>
            <a:r>
              <a:t>Title Text</a:t>
            </a:r>
          </a:p>
        </p:txBody>
      </p:sp>
      <p:sp>
        <p:nvSpPr>
          <p:cNvPr id="104" name="Body Level One…"/>
          <p:cNvSpPr txBox="1"/>
          <p:nvPr>
            <p:ph type="body" sz="quarter" idx="1"/>
          </p:nvPr>
        </p:nvSpPr>
        <p:spPr>
          <a:xfrm>
            <a:off x="3344214" y="3846850"/>
            <a:ext cx="5490224" cy="1383771"/>
          </a:xfrm>
          <a:prstGeom prst="rect">
            <a:avLst/>
          </a:prstGeom>
        </p:spPr>
        <p:txBody>
          <a:bodyPr lIns="0" tIns="0" rIns="0" bIns="0"/>
          <a:lstStyle>
            <a:lvl1pPr marL="0" indent="0" algn="ctr">
              <a:buClrTx/>
              <a:buSzTx/>
              <a:buNone/>
              <a:defRPr>
                <a:solidFill>
                  <a:srgbClr val="FFFEFF"/>
                </a:solidFill>
              </a:defRPr>
            </a:lvl1pPr>
            <a:lvl2pPr marL="0" indent="457200" algn="ctr">
              <a:buClrTx/>
              <a:buSzTx/>
              <a:buNone/>
              <a:defRPr>
                <a:solidFill>
                  <a:srgbClr val="FFFEFF"/>
                </a:solidFill>
              </a:defRPr>
            </a:lvl2pPr>
            <a:lvl3pPr marL="0" indent="914400" algn="ctr">
              <a:buClrTx/>
              <a:buSzTx/>
              <a:buNone/>
              <a:defRPr>
                <a:solidFill>
                  <a:srgbClr val="FFFEFF"/>
                </a:solidFill>
              </a:defRPr>
            </a:lvl3pPr>
            <a:lvl4pPr marL="0" indent="1371600" algn="ctr">
              <a:buClrTx/>
              <a:buSzTx/>
              <a:buNone/>
              <a:defRPr>
                <a:solidFill>
                  <a:srgbClr val="FFFEFF"/>
                </a:solidFill>
              </a:defRPr>
            </a:lvl4pPr>
            <a:lvl5pPr marL="0" indent="1828800" algn="ctr">
              <a:buClrTx/>
              <a:buSzTx/>
              <a:buNone/>
              <a:defRPr>
                <a:solidFill>
                  <a:srgbClr val="FFFE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grpSp>
        <p:nvGrpSpPr>
          <p:cNvPr id="133" name="Group 36"/>
          <p:cNvGrpSpPr/>
          <p:nvPr/>
        </p:nvGrpSpPr>
        <p:grpSpPr>
          <a:xfrm>
            <a:off x="4762" y="0"/>
            <a:ext cx="12161840" cy="6853239"/>
            <a:chOff x="0" y="0"/>
            <a:chExt cx="12161838" cy="6853238"/>
          </a:xfrm>
        </p:grpSpPr>
        <p:sp>
          <p:nvSpPr>
            <p:cNvPr id="112" name="Freeform 5"/>
            <p:cNvSpPr/>
            <p:nvPr/>
          </p:nvSpPr>
          <p:spPr>
            <a:xfrm>
              <a:off x="2406230" y="0"/>
              <a:ext cx="2757909" cy="6843713"/>
            </a:xfrm>
            <a:custGeom>
              <a:avLst/>
              <a:gdLst/>
              <a:ahLst/>
              <a:cxnLst>
                <a:cxn ang="0">
                  <a:pos x="wd2" y="hd2"/>
                </a:cxn>
                <a:cxn ang="5400000">
                  <a:pos x="wd2" y="hd2"/>
                </a:cxn>
                <a:cxn ang="10800000">
                  <a:pos x="wd2" y="hd2"/>
                </a:cxn>
                <a:cxn ang="16200000">
                  <a:pos x="wd2" y="hd2"/>
                </a:cxn>
              </a:cxnLst>
              <a:rect l="0" t="0" r="r" b="b"/>
              <a:pathLst>
                <a:path w="15423" h="21600" fill="norm" stroke="1"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13" name="Freeform 6"/>
            <p:cNvSpPr/>
            <p:nvPr/>
          </p:nvSpPr>
          <p:spPr>
            <a:xfrm>
              <a:off x="10621962" y="9525"/>
              <a:ext cx="1539876" cy="555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867" y="11815"/>
                    <a:pt x="7133" y="5169"/>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14" name="Freeform 7"/>
            <p:cNvSpPr/>
            <p:nvPr/>
          </p:nvSpPr>
          <p:spPr>
            <a:xfrm>
              <a:off x="10242550" y="5013325"/>
              <a:ext cx="1919289" cy="183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806" y="15260"/>
                    <a:pt x="15238" y="796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15" name="Freeform 8"/>
            <p:cNvSpPr/>
            <p:nvPr/>
          </p:nvSpPr>
          <p:spPr>
            <a:xfrm>
              <a:off x="2159639" y="0"/>
              <a:ext cx="2633024" cy="6843713"/>
            </a:xfrm>
            <a:custGeom>
              <a:avLst/>
              <a:gdLst/>
              <a:ahLst/>
              <a:cxnLst>
                <a:cxn ang="0">
                  <a:pos x="wd2" y="hd2"/>
                </a:cxn>
                <a:cxn ang="5400000">
                  <a:pos x="wd2" y="hd2"/>
                </a:cxn>
                <a:cxn ang="10800000">
                  <a:pos x="wd2" y="hd2"/>
                </a:cxn>
                <a:cxn ang="16200000">
                  <a:pos x="wd2" y="hd2"/>
                </a:cxn>
              </a:cxnLst>
              <a:rect l="0" t="0" r="r" b="b"/>
              <a:pathLst>
                <a:path w="15469" h="21600" fill="norm" stroke="1"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116" name="Freeform 9"/>
            <p:cNvSpPr/>
            <p:nvPr/>
          </p:nvSpPr>
          <p:spPr>
            <a:xfrm>
              <a:off x="11198225" y="9525"/>
              <a:ext cx="963613" cy="366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84" y="12904"/>
                    <a:pt x="7235" y="5891"/>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117" name="Freeform 10"/>
            <p:cNvSpPr/>
            <p:nvPr/>
          </p:nvSpPr>
          <p:spPr>
            <a:xfrm>
              <a:off x="10490200" y="5275263"/>
              <a:ext cx="1666875" cy="157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92" y="15094"/>
                    <a:pt x="15077" y="7872"/>
                    <a:pt x="2160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118" name="Freeform 11"/>
            <p:cNvSpPr/>
            <p:nvPr/>
          </p:nvSpPr>
          <p:spPr>
            <a:xfrm>
              <a:off x="2023292" y="0"/>
              <a:ext cx="2594747" cy="6843713"/>
            </a:xfrm>
            <a:custGeom>
              <a:avLst/>
              <a:gdLst/>
              <a:ahLst/>
              <a:cxnLst>
                <a:cxn ang="0">
                  <a:pos x="wd2" y="hd2"/>
                </a:cxn>
                <a:cxn ang="5400000">
                  <a:pos x="wd2" y="hd2"/>
                </a:cxn>
                <a:cxn ang="10800000">
                  <a:pos x="wd2" y="hd2"/>
                </a:cxn>
                <a:cxn ang="16200000">
                  <a:pos x="wd2" y="hd2"/>
                </a:cxn>
              </a:cxnLst>
              <a:rect l="0" t="0" r="r" b="b"/>
              <a:pathLst>
                <a:path w="15478" h="21600" fill="norm" stroke="1"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19" name="Freeform 12"/>
            <p:cNvSpPr/>
            <p:nvPr/>
          </p:nvSpPr>
          <p:spPr>
            <a:xfrm>
              <a:off x="11496675" y="9525"/>
              <a:ext cx="665163"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57" y="13600"/>
                    <a:pt x="7406" y="640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20" name="Freeform 13"/>
            <p:cNvSpPr/>
            <p:nvPr/>
          </p:nvSpPr>
          <p:spPr>
            <a:xfrm>
              <a:off x="10636250" y="5408613"/>
              <a:ext cx="1525588" cy="1435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71" y="15020"/>
                    <a:pt x="15006" y="7796"/>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21" name="Freeform 14"/>
            <p:cNvSpPr/>
            <p:nvPr/>
          </p:nvSpPr>
          <p:spPr>
            <a:xfrm>
              <a:off x="1889106" y="0"/>
              <a:ext cx="2352695" cy="6843713"/>
            </a:xfrm>
            <a:custGeom>
              <a:avLst/>
              <a:gdLst/>
              <a:ahLst/>
              <a:cxnLst>
                <a:cxn ang="0">
                  <a:pos x="wd2" y="hd2"/>
                </a:cxn>
                <a:cxn ang="5400000">
                  <a:pos x="wd2" y="hd2"/>
                </a:cxn>
                <a:cxn ang="10800000">
                  <a:pos x="wd2" y="hd2"/>
                </a:cxn>
                <a:cxn ang="16200000">
                  <a:pos x="wd2" y="hd2"/>
                </a:cxn>
              </a:cxnLst>
              <a:rect l="0" t="0" r="r" b="b"/>
              <a:pathLst>
                <a:path w="15661" h="21600" fill="norm" stroke="1"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22" name="Freeform 15"/>
            <p:cNvSpPr/>
            <p:nvPr/>
          </p:nvSpPr>
          <p:spPr>
            <a:xfrm>
              <a:off x="10798175" y="5518150"/>
              <a:ext cx="1363663" cy="1325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1" y="14942"/>
                    <a:pt x="14902" y="774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23" name="Freeform 16"/>
            <p:cNvSpPr/>
            <p:nvPr/>
          </p:nvSpPr>
          <p:spPr>
            <a:xfrm>
              <a:off x="1748561" y="0"/>
              <a:ext cx="2366240" cy="6843713"/>
            </a:xfrm>
            <a:custGeom>
              <a:avLst/>
              <a:gdLst/>
              <a:ahLst/>
              <a:cxnLst>
                <a:cxn ang="0">
                  <a:pos x="wd2" y="hd2"/>
                </a:cxn>
                <a:cxn ang="5400000">
                  <a:pos x="wd2" y="hd2"/>
                </a:cxn>
                <a:cxn ang="10800000">
                  <a:pos x="wd2" y="hd2"/>
                </a:cxn>
                <a:cxn ang="16200000">
                  <a:pos x="wd2" y="hd2"/>
                </a:cxn>
              </a:cxnLst>
              <a:rect l="0" t="0" r="r" b="b"/>
              <a:pathLst>
                <a:path w="15821" h="21600" fill="norm" stroke="1"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24" name="Freeform 17"/>
            <p:cNvSpPr/>
            <p:nvPr/>
          </p:nvSpPr>
          <p:spPr>
            <a:xfrm>
              <a:off x="10974387" y="5694363"/>
              <a:ext cx="1187451" cy="1149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3" y="14817"/>
                    <a:pt x="14861" y="758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25" name="Freeform 18"/>
            <p:cNvSpPr/>
            <p:nvPr/>
          </p:nvSpPr>
          <p:spPr>
            <a:xfrm>
              <a:off x="1445051" y="0"/>
              <a:ext cx="2455437" cy="6843713"/>
            </a:xfrm>
            <a:custGeom>
              <a:avLst/>
              <a:gdLst/>
              <a:ahLst/>
              <a:cxnLst>
                <a:cxn ang="0">
                  <a:pos x="wd2" y="hd2"/>
                </a:cxn>
                <a:cxn ang="5400000">
                  <a:pos x="wd2" y="hd2"/>
                </a:cxn>
                <a:cxn ang="10800000">
                  <a:pos x="wd2" y="hd2"/>
                </a:cxn>
                <a:cxn ang="16200000">
                  <a:pos x="wd2" y="hd2"/>
                </a:cxn>
              </a:cxnLst>
              <a:rect l="0" t="0" r="r" b="b"/>
              <a:pathLst>
                <a:path w="15503" h="21600" fill="norm" stroke="1"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26" name="Freeform 19"/>
            <p:cNvSpPr/>
            <p:nvPr/>
          </p:nvSpPr>
          <p:spPr>
            <a:xfrm>
              <a:off x="11282362" y="6049963"/>
              <a:ext cx="879476" cy="793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356" y="14745"/>
                    <a:pt x="14595" y="750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27" name="Freeform 20"/>
            <p:cNvSpPr/>
            <p:nvPr/>
          </p:nvSpPr>
          <p:spPr>
            <a:xfrm>
              <a:off x="1106121" y="0"/>
              <a:ext cx="2205405" cy="6843713"/>
            </a:xfrm>
            <a:custGeom>
              <a:avLst/>
              <a:gdLst/>
              <a:ahLst/>
              <a:cxnLst>
                <a:cxn ang="0">
                  <a:pos x="wd2" y="hd2"/>
                </a:cxn>
                <a:cxn ang="5400000">
                  <a:pos x="wd2" y="hd2"/>
                </a:cxn>
                <a:cxn ang="10800000">
                  <a:pos x="wd2" y="hd2"/>
                </a:cxn>
                <a:cxn ang="16200000">
                  <a:pos x="wd2" y="hd2"/>
                </a:cxn>
              </a:cxnLst>
              <a:rect l="0" t="0" r="r" b="b"/>
              <a:pathLst>
                <a:path w="17528" h="21600" fill="norm" stroke="1"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128" name="Freeform 21"/>
            <p:cNvSpPr/>
            <p:nvPr/>
          </p:nvSpPr>
          <p:spPr>
            <a:xfrm>
              <a:off x="840192" y="0"/>
              <a:ext cx="2361797" cy="6843713"/>
            </a:xfrm>
            <a:custGeom>
              <a:avLst/>
              <a:gdLst/>
              <a:ahLst/>
              <a:cxnLst>
                <a:cxn ang="0">
                  <a:pos x="wd2" y="hd2"/>
                </a:cxn>
                <a:cxn ang="5400000">
                  <a:pos x="wd2" y="hd2"/>
                </a:cxn>
                <a:cxn ang="10800000">
                  <a:pos x="wd2" y="hd2"/>
                </a:cxn>
                <a:cxn ang="16200000">
                  <a:pos x="wd2" y="hd2"/>
                </a:cxn>
              </a:cxnLst>
              <a:rect l="0" t="0" r="r" b="b"/>
              <a:pathLst>
                <a:path w="17324" h="21600" fill="norm" stroke="1"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45719" tIns="45719" rIns="45719" bIns="45719" numCol="1" anchor="t">
              <a:noAutofit/>
            </a:bodyPr>
            <a:lstStyle/>
            <a:p>
              <a:pPr/>
            </a:p>
          </p:txBody>
        </p:sp>
        <p:sp>
          <p:nvSpPr>
            <p:cNvPr id="129" name="Freeform 22"/>
            <p:cNvSpPr/>
            <p:nvPr/>
          </p:nvSpPr>
          <p:spPr>
            <a:xfrm>
              <a:off x="19004" y="0"/>
              <a:ext cx="1962195" cy="6843713"/>
            </a:xfrm>
            <a:custGeom>
              <a:avLst/>
              <a:gdLst/>
              <a:ahLst/>
              <a:cxnLst>
                <a:cxn ang="0">
                  <a:pos x="wd2" y="hd2"/>
                </a:cxn>
                <a:cxn ang="5400000">
                  <a:pos x="wd2" y="hd2"/>
                </a:cxn>
                <a:cxn ang="10800000">
                  <a:pos x="wd2" y="hd2"/>
                </a:cxn>
                <a:cxn ang="16200000">
                  <a:pos x="wd2" y="hd2"/>
                </a:cxn>
              </a:cxnLst>
              <a:rect l="0" t="0" r="r" b="b"/>
              <a:pathLst>
                <a:path w="17634" h="21600" fill="norm" stroke="1" extrusionOk="0">
                  <a:moveTo>
                    <a:pt x="17634" y="0"/>
                  </a:moveTo>
                  <a:cubicBezTo>
                    <a:pt x="687" y="5340"/>
                    <a:pt x="-3966" y="14145"/>
                    <a:pt x="3334"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30" name="Freeform 23"/>
            <p:cNvSpPr/>
            <p:nvPr/>
          </p:nvSpPr>
          <p:spPr>
            <a:xfrm>
              <a:off x="9525" y="9524"/>
              <a:ext cx="1771651" cy="3198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0134" y="5873"/>
                    <a:pt x="2953" y="13127"/>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31" name="Freeform 24"/>
            <p:cNvSpPr/>
            <p:nvPr/>
          </p:nvSpPr>
          <p:spPr>
            <a:xfrm>
              <a:off x="0" y="6016625"/>
              <a:ext cx="214313" cy="827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280" y="7324"/>
                    <a:pt x="12480" y="14648"/>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32" name="Freeform 25"/>
            <p:cNvSpPr/>
            <p:nvPr/>
          </p:nvSpPr>
          <p:spPr>
            <a:xfrm>
              <a:off x="9525" y="0"/>
              <a:ext cx="1562101" cy="2228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2409" y="6125"/>
                    <a:pt x="4530" y="13264"/>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137" name="Group 58"/>
          <p:cNvGrpSpPr/>
          <p:nvPr/>
        </p:nvGrpSpPr>
        <p:grpSpPr>
          <a:xfrm>
            <a:off x="800143" y="1699589"/>
            <a:ext cx="3674478" cy="3470422"/>
            <a:chOff x="0" y="0"/>
            <a:chExt cx="3674476" cy="3470420"/>
          </a:xfrm>
        </p:grpSpPr>
        <p:sp>
          <p:nvSpPr>
            <p:cNvPr id="134" name="Rectangle 59"/>
            <p:cNvSpPr/>
            <p:nvPr/>
          </p:nvSpPr>
          <p:spPr>
            <a:xfrm>
              <a:off x="-1" y="0"/>
              <a:ext cx="3674478" cy="502921"/>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135" name="Isosceles Triangle 22"/>
            <p:cNvSpPr/>
            <p:nvPr/>
          </p:nvSpPr>
          <p:spPr>
            <a:xfrm rot="10800000">
              <a:off x="1682341" y="3198017"/>
              <a:ext cx="315988" cy="272404"/>
            </a:xfrm>
            <a:prstGeom prst="triangle">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136" name="Rectangle 61"/>
            <p:cNvSpPr/>
            <p:nvPr/>
          </p:nvSpPr>
          <p:spPr>
            <a:xfrm>
              <a:off x="6191" y="576072"/>
              <a:ext cx="3668286" cy="2624328"/>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grpSp>
      <p:sp>
        <p:nvSpPr>
          <p:cNvPr id="138" name="Title Text"/>
          <p:cNvSpPr txBox="1"/>
          <p:nvPr>
            <p:ph type="title"/>
          </p:nvPr>
        </p:nvSpPr>
        <p:spPr>
          <a:xfrm>
            <a:off x="889000" y="2339669"/>
            <a:ext cx="3500829" cy="2470065"/>
          </a:xfrm>
          <a:prstGeom prst="rect">
            <a:avLst/>
          </a:prstGeom>
        </p:spPr>
        <p:txBody>
          <a:bodyPr lIns="91439" tIns="91439" rIns="91439" bIns="91439"/>
          <a:lstStyle>
            <a:lvl1pPr>
              <a:defRPr>
                <a:solidFill>
                  <a:srgbClr val="FFFEFF"/>
                </a:solidFill>
              </a:defRPr>
            </a:lvl1pPr>
          </a:lstStyle>
          <a:p>
            <a:pPr/>
            <a:r>
              <a:t>Title Text</a:t>
            </a:r>
          </a:p>
        </p:txBody>
      </p:sp>
      <p:sp>
        <p:nvSpPr>
          <p:cNvPr id="139" name="Body Level One…"/>
          <p:cNvSpPr txBox="1"/>
          <p:nvPr>
            <p:ph type="body" sz="quarter" idx="1"/>
          </p:nvPr>
        </p:nvSpPr>
        <p:spPr>
          <a:xfrm>
            <a:off x="5120878" y="803187"/>
            <a:ext cx="6269592" cy="238265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grpSp>
        <p:nvGrpSpPr>
          <p:cNvPr id="168" name="Group 38"/>
          <p:cNvGrpSpPr/>
          <p:nvPr/>
        </p:nvGrpSpPr>
        <p:grpSpPr>
          <a:xfrm>
            <a:off x="4762" y="0"/>
            <a:ext cx="12161840" cy="6853239"/>
            <a:chOff x="0" y="0"/>
            <a:chExt cx="12161838" cy="6853238"/>
          </a:xfrm>
        </p:grpSpPr>
        <p:sp>
          <p:nvSpPr>
            <p:cNvPr id="147" name="Freeform 5"/>
            <p:cNvSpPr/>
            <p:nvPr/>
          </p:nvSpPr>
          <p:spPr>
            <a:xfrm>
              <a:off x="2406230" y="0"/>
              <a:ext cx="2757909" cy="6843713"/>
            </a:xfrm>
            <a:custGeom>
              <a:avLst/>
              <a:gdLst/>
              <a:ahLst/>
              <a:cxnLst>
                <a:cxn ang="0">
                  <a:pos x="wd2" y="hd2"/>
                </a:cxn>
                <a:cxn ang="5400000">
                  <a:pos x="wd2" y="hd2"/>
                </a:cxn>
                <a:cxn ang="10800000">
                  <a:pos x="wd2" y="hd2"/>
                </a:cxn>
                <a:cxn ang="16200000">
                  <a:pos x="wd2" y="hd2"/>
                </a:cxn>
              </a:cxnLst>
              <a:rect l="0" t="0" r="r" b="b"/>
              <a:pathLst>
                <a:path w="15423" h="21600" fill="norm" stroke="1"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48" name="Freeform 6"/>
            <p:cNvSpPr/>
            <p:nvPr/>
          </p:nvSpPr>
          <p:spPr>
            <a:xfrm>
              <a:off x="10621962" y="9525"/>
              <a:ext cx="1539876" cy="555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867" y="11815"/>
                    <a:pt x="7133" y="5169"/>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49" name="Freeform 7"/>
            <p:cNvSpPr/>
            <p:nvPr/>
          </p:nvSpPr>
          <p:spPr>
            <a:xfrm>
              <a:off x="10242550" y="5013325"/>
              <a:ext cx="1919289" cy="183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806" y="15260"/>
                    <a:pt x="15238" y="796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50" name="Freeform 8"/>
            <p:cNvSpPr/>
            <p:nvPr/>
          </p:nvSpPr>
          <p:spPr>
            <a:xfrm>
              <a:off x="2159639" y="0"/>
              <a:ext cx="2633024" cy="6843713"/>
            </a:xfrm>
            <a:custGeom>
              <a:avLst/>
              <a:gdLst/>
              <a:ahLst/>
              <a:cxnLst>
                <a:cxn ang="0">
                  <a:pos x="wd2" y="hd2"/>
                </a:cxn>
                <a:cxn ang="5400000">
                  <a:pos x="wd2" y="hd2"/>
                </a:cxn>
                <a:cxn ang="10800000">
                  <a:pos x="wd2" y="hd2"/>
                </a:cxn>
                <a:cxn ang="16200000">
                  <a:pos x="wd2" y="hd2"/>
                </a:cxn>
              </a:cxnLst>
              <a:rect l="0" t="0" r="r" b="b"/>
              <a:pathLst>
                <a:path w="15469" h="21600" fill="norm" stroke="1"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151" name="Freeform 9"/>
            <p:cNvSpPr/>
            <p:nvPr/>
          </p:nvSpPr>
          <p:spPr>
            <a:xfrm>
              <a:off x="11198225" y="9525"/>
              <a:ext cx="963613" cy="366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84" y="12904"/>
                    <a:pt x="7235" y="5891"/>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152" name="Freeform 10"/>
            <p:cNvSpPr/>
            <p:nvPr/>
          </p:nvSpPr>
          <p:spPr>
            <a:xfrm>
              <a:off x="10490200" y="5275263"/>
              <a:ext cx="1666875" cy="157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92" y="15094"/>
                    <a:pt x="15077" y="7872"/>
                    <a:pt x="2160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153" name="Freeform 11"/>
            <p:cNvSpPr/>
            <p:nvPr/>
          </p:nvSpPr>
          <p:spPr>
            <a:xfrm>
              <a:off x="2023292" y="0"/>
              <a:ext cx="2594747" cy="6843713"/>
            </a:xfrm>
            <a:custGeom>
              <a:avLst/>
              <a:gdLst/>
              <a:ahLst/>
              <a:cxnLst>
                <a:cxn ang="0">
                  <a:pos x="wd2" y="hd2"/>
                </a:cxn>
                <a:cxn ang="5400000">
                  <a:pos x="wd2" y="hd2"/>
                </a:cxn>
                <a:cxn ang="10800000">
                  <a:pos x="wd2" y="hd2"/>
                </a:cxn>
                <a:cxn ang="16200000">
                  <a:pos x="wd2" y="hd2"/>
                </a:cxn>
              </a:cxnLst>
              <a:rect l="0" t="0" r="r" b="b"/>
              <a:pathLst>
                <a:path w="15478" h="21600" fill="norm" stroke="1"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54" name="Freeform 12"/>
            <p:cNvSpPr/>
            <p:nvPr/>
          </p:nvSpPr>
          <p:spPr>
            <a:xfrm>
              <a:off x="11496675" y="9525"/>
              <a:ext cx="665163"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57" y="13600"/>
                    <a:pt x="7406" y="640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55" name="Freeform 13"/>
            <p:cNvSpPr/>
            <p:nvPr/>
          </p:nvSpPr>
          <p:spPr>
            <a:xfrm>
              <a:off x="10636250" y="5408613"/>
              <a:ext cx="1525588" cy="1435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71" y="15020"/>
                    <a:pt x="15006" y="7796"/>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56" name="Freeform 14"/>
            <p:cNvSpPr/>
            <p:nvPr/>
          </p:nvSpPr>
          <p:spPr>
            <a:xfrm>
              <a:off x="1889106" y="0"/>
              <a:ext cx="2352695" cy="6843713"/>
            </a:xfrm>
            <a:custGeom>
              <a:avLst/>
              <a:gdLst/>
              <a:ahLst/>
              <a:cxnLst>
                <a:cxn ang="0">
                  <a:pos x="wd2" y="hd2"/>
                </a:cxn>
                <a:cxn ang="5400000">
                  <a:pos x="wd2" y="hd2"/>
                </a:cxn>
                <a:cxn ang="10800000">
                  <a:pos x="wd2" y="hd2"/>
                </a:cxn>
                <a:cxn ang="16200000">
                  <a:pos x="wd2" y="hd2"/>
                </a:cxn>
              </a:cxnLst>
              <a:rect l="0" t="0" r="r" b="b"/>
              <a:pathLst>
                <a:path w="15661" h="21600" fill="norm" stroke="1"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57" name="Freeform 15"/>
            <p:cNvSpPr/>
            <p:nvPr/>
          </p:nvSpPr>
          <p:spPr>
            <a:xfrm>
              <a:off x="10798175" y="5518150"/>
              <a:ext cx="1363663" cy="1325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1" y="14942"/>
                    <a:pt x="14902" y="774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58" name="Freeform 16"/>
            <p:cNvSpPr/>
            <p:nvPr/>
          </p:nvSpPr>
          <p:spPr>
            <a:xfrm>
              <a:off x="1748561" y="0"/>
              <a:ext cx="2366240" cy="6843713"/>
            </a:xfrm>
            <a:custGeom>
              <a:avLst/>
              <a:gdLst/>
              <a:ahLst/>
              <a:cxnLst>
                <a:cxn ang="0">
                  <a:pos x="wd2" y="hd2"/>
                </a:cxn>
                <a:cxn ang="5400000">
                  <a:pos x="wd2" y="hd2"/>
                </a:cxn>
                <a:cxn ang="10800000">
                  <a:pos x="wd2" y="hd2"/>
                </a:cxn>
                <a:cxn ang="16200000">
                  <a:pos x="wd2" y="hd2"/>
                </a:cxn>
              </a:cxnLst>
              <a:rect l="0" t="0" r="r" b="b"/>
              <a:pathLst>
                <a:path w="15821" h="21600" fill="norm" stroke="1"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59" name="Freeform 17"/>
            <p:cNvSpPr/>
            <p:nvPr/>
          </p:nvSpPr>
          <p:spPr>
            <a:xfrm>
              <a:off x="10974387" y="5694363"/>
              <a:ext cx="1187451" cy="1149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3" y="14817"/>
                    <a:pt x="14861" y="758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60" name="Freeform 18"/>
            <p:cNvSpPr/>
            <p:nvPr/>
          </p:nvSpPr>
          <p:spPr>
            <a:xfrm>
              <a:off x="1445051" y="0"/>
              <a:ext cx="2455437" cy="6843713"/>
            </a:xfrm>
            <a:custGeom>
              <a:avLst/>
              <a:gdLst/>
              <a:ahLst/>
              <a:cxnLst>
                <a:cxn ang="0">
                  <a:pos x="wd2" y="hd2"/>
                </a:cxn>
                <a:cxn ang="5400000">
                  <a:pos x="wd2" y="hd2"/>
                </a:cxn>
                <a:cxn ang="10800000">
                  <a:pos x="wd2" y="hd2"/>
                </a:cxn>
                <a:cxn ang="16200000">
                  <a:pos x="wd2" y="hd2"/>
                </a:cxn>
              </a:cxnLst>
              <a:rect l="0" t="0" r="r" b="b"/>
              <a:pathLst>
                <a:path w="15503" h="21600" fill="norm" stroke="1"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61" name="Freeform 19"/>
            <p:cNvSpPr/>
            <p:nvPr/>
          </p:nvSpPr>
          <p:spPr>
            <a:xfrm>
              <a:off x="11282362" y="6049963"/>
              <a:ext cx="879476" cy="793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356" y="14745"/>
                    <a:pt x="14595" y="750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62" name="Freeform 20"/>
            <p:cNvSpPr/>
            <p:nvPr/>
          </p:nvSpPr>
          <p:spPr>
            <a:xfrm>
              <a:off x="1106121" y="0"/>
              <a:ext cx="2205405" cy="6843713"/>
            </a:xfrm>
            <a:custGeom>
              <a:avLst/>
              <a:gdLst/>
              <a:ahLst/>
              <a:cxnLst>
                <a:cxn ang="0">
                  <a:pos x="wd2" y="hd2"/>
                </a:cxn>
                <a:cxn ang="5400000">
                  <a:pos x="wd2" y="hd2"/>
                </a:cxn>
                <a:cxn ang="10800000">
                  <a:pos x="wd2" y="hd2"/>
                </a:cxn>
                <a:cxn ang="16200000">
                  <a:pos x="wd2" y="hd2"/>
                </a:cxn>
              </a:cxnLst>
              <a:rect l="0" t="0" r="r" b="b"/>
              <a:pathLst>
                <a:path w="17528" h="21600" fill="norm" stroke="1"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163" name="Freeform 21"/>
            <p:cNvSpPr/>
            <p:nvPr/>
          </p:nvSpPr>
          <p:spPr>
            <a:xfrm>
              <a:off x="840192" y="0"/>
              <a:ext cx="2361797" cy="6843713"/>
            </a:xfrm>
            <a:custGeom>
              <a:avLst/>
              <a:gdLst/>
              <a:ahLst/>
              <a:cxnLst>
                <a:cxn ang="0">
                  <a:pos x="wd2" y="hd2"/>
                </a:cxn>
                <a:cxn ang="5400000">
                  <a:pos x="wd2" y="hd2"/>
                </a:cxn>
                <a:cxn ang="10800000">
                  <a:pos x="wd2" y="hd2"/>
                </a:cxn>
                <a:cxn ang="16200000">
                  <a:pos x="wd2" y="hd2"/>
                </a:cxn>
              </a:cxnLst>
              <a:rect l="0" t="0" r="r" b="b"/>
              <a:pathLst>
                <a:path w="17324" h="21600" fill="norm" stroke="1"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45719" tIns="45719" rIns="45719" bIns="45719" numCol="1" anchor="t">
              <a:noAutofit/>
            </a:bodyPr>
            <a:lstStyle/>
            <a:p>
              <a:pPr/>
            </a:p>
          </p:txBody>
        </p:sp>
        <p:sp>
          <p:nvSpPr>
            <p:cNvPr id="164" name="Freeform 22"/>
            <p:cNvSpPr/>
            <p:nvPr/>
          </p:nvSpPr>
          <p:spPr>
            <a:xfrm>
              <a:off x="19004" y="0"/>
              <a:ext cx="1962195" cy="6843713"/>
            </a:xfrm>
            <a:custGeom>
              <a:avLst/>
              <a:gdLst/>
              <a:ahLst/>
              <a:cxnLst>
                <a:cxn ang="0">
                  <a:pos x="wd2" y="hd2"/>
                </a:cxn>
                <a:cxn ang="5400000">
                  <a:pos x="wd2" y="hd2"/>
                </a:cxn>
                <a:cxn ang="10800000">
                  <a:pos x="wd2" y="hd2"/>
                </a:cxn>
                <a:cxn ang="16200000">
                  <a:pos x="wd2" y="hd2"/>
                </a:cxn>
              </a:cxnLst>
              <a:rect l="0" t="0" r="r" b="b"/>
              <a:pathLst>
                <a:path w="17634" h="21600" fill="norm" stroke="1" extrusionOk="0">
                  <a:moveTo>
                    <a:pt x="17634" y="0"/>
                  </a:moveTo>
                  <a:cubicBezTo>
                    <a:pt x="687" y="5340"/>
                    <a:pt x="-3966" y="14145"/>
                    <a:pt x="3334"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65" name="Freeform 23"/>
            <p:cNvSpPr/>
            <p:nvPr/>
          </p:nvSpPr>
          <p:spPr>
            <a:xfrm>
              <a:off x="9525" y="9524"/>
              <a:ext cx="1771651" cy="3198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0134" y="5873"/>
                    <a:pt x="2953" y="13127"/>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66" name="Freeform 24"/>
            <p:cNvSpPr/>
            <p:nvPr/>
          </p:nvSpPr>
          <p:spPr>
            <a:xfrm>
              <a:off x="0" y="6016625"/>
              <a:ext cx="214313" cy="827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280" y="7324"/>
                    <a:pt x="12480" y="14648"/>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67" name="Freeform 25"/>
            <p:cNvSpPr/>
            <p:nvPr/>
          </p:nvSpPr>
          <p:spPr>
            <a:xfrm>
              <a:off x="9525" y="0"/>
              <a:ext cx="1562101" cy="2228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2409" y="6125"/>
                    <a:pt x="4530" y="13264"/>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172" name="Group 60"/>
          <p:cNvGrpSpPr/>
          <p:nvPr/>
        </p:nvGrpSpPr>
        <p:grpSpPr>
          <a:xfrm>
            <a:off x="800143" y="1699589"/>
            <a:ext cx="3674478" cy="3470422"/>
            <a:chOff x="0" y="0"/>
            <a:chExt cx="3674476" cy="3470420"/>
          </a:xfrm>
        </p:grpSpPr>
        <p:sp>
          <p:nvSpPr>
            <p:cNvPr id="169" name="Rectangle 61"/>
            <p:cNvSpPr/>
            <p:nvPr/>
          </p:nvSpPr>
          <p:spPr>
            <a:xfrm>
              <a:off x="-1" y="0"/>
              <a:ext cx="3674478" cy="502921"/>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170" name="Isosceles Triangle 22"/>
            <p:cNvSpPr/>
            <p:nvPr/>
          </p:nvSpPr>
          <p:spPr>
            <a:xfrm rot="10800000">
              <a:off x="1682341" y="3198017"/>
              <a:ext cx="315988" cy="272404"/>
            </a:xfrm>
            <a:prstGeom prst="triangle">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171" name="Rectangle 63"/>
            <p:cNvSpPr/>
            <p:nvPr/>
          </p:nvSpPr>
          <p:spPr>
            <a:xfrm>
              <a:off x="6191" y="576072"/>
              <a:ext cx="3668286" cy="2624328"/>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grpSp>
      <p:sp>
        <p:nvSpPr>
          <p:cNvPr id="173" name="Title Text"/>
          <p:cNvSpPr txBox="1"/>
          <p:nvPr>
            <p:ph type="title"/>
          </p:nvPr>
        </p:nvSpPr>
        <p:spPr>
          <a:xfrm>
            <a:off x="889000" y="2363915"/>
            <a:ext cx="3500830" cy="2460497"/>
          </a:xfrm>
          <a:prstGeom prst="rect">
            <a:avLst/>
          </a:prstGeom>
        </p:spPr>
        <p:txBody>
          <a:bodyPr lIns="91439" tIns="91439" rIns="91439" bIns="91439"/>
          <a:lstStyle>
            <a:lvl1pPr>
              <a:defRPr>
                <a:solidFill>
                  <a:srgbClr val="FFFEFF"/>
                </a:solidFill>
              </a:defRPr>
            </a:lvl1pPr>
          </a:lstStyle>
          <a:p>
            <a:pPr/>
            <a:r>
              <a:t>Title Text</a:t>
            </a:r>
          </a:p>
        </p:txBody>
      </p:sp>
      <p:sp>
        <p:nvSpPr>
          <p:cNvPr id="174" name="Body Level One…"/>
          <p:cNvSpPr txBox="1"/>
          <p:nvPr>
            <p:ph type="body" sz="quarter" idx="1"/>
          </p:nvPr>
        </p:nvSpPr>
        <p:spPr>
          <a:xfrm>
            <a:off x="5125137" y="803184"/>
            <a:ext cx="6265089" cy="685801"/>
          </a:xfrm>
          <a:prstGeom prst="rect">
            <a:avLst/>
          </a:prstGeom>
        </p:spPr>
        <p:txBody>
          <a:bodyPr anchor="ctr"/>
          <a:lstStyle>
            <a:lvl1pPr marL="0" indent="0">
              <a:lnSpc>
                <a:spcPct val="100000"/>
              </a:lnSpc>
              <a:buClrTx/>
              <a:buSzTx/>
              <a:buNone/>
              <a:defRPr cap="all" sz="2200">
                <a:solidFill>
                  <a:schemeClr val="accent1"/>
                </a:solidFill>
              </a:defRPr>
            </a:lvl1pPr>
            <a:lvl2pPr marL="0" indent="457200">
              <a:lnSpc>
                <a:spcPct val="100000"/>
              </a:lnSpc>
              <a:buClrTx/>
              <a:buSzTx/>
              <a:buNone/>
              <a:defRPr cap="all" sz="2200">
                <a:solidFill>
                  <a:schemeClr val="accent1"/>
                </a:solidFill>
              </a:defRPr>
            </a:lvl2pPr>
            <a:lvl3pPr marL="0" indent="914400">
              <a:lnSpc>
                <a:spcPct val="100000"/>
              </a:lnSpc>
              <a:buClrTx/>
              <a:buSzTx/>
              <a:buNone/>
              <a:defRPr cap="all" sz="2200">
                <a:solidFill>
                  <a:schemeClr val="accent1"/>
                </a:solidFill>
              </a:defRPr>
            </a:lvl3pPr>
            <a:lvl4pPr marL="0" indent="1371600">
              <a:lnSpc>
                <a:spcPct val="100000"/>
              </a:lnSpc>
              <a:buClrTx/>
              <a:buSzTx/>
              <a:buNone/>
              <a:defRPr cap="all" sz="2200">
                <a:solidFill>
                  <a:schemeClr val="accent1"/>
                </a:solidFill>
              </a:defRPr>
            </a:lvl4pPr>
            <a:lvl5pPr marL="0" indent="1828800">
              <a:lnSpc>
                <a:spcPct val="100000"/>
              </a:lnSpc>
              <a:buClrTx/>
              <a:buSzTx/>
              <a:buNone/>
              <a:defRPr cap="all" sz="22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5" name="Text Placeholder 4"/>
          <p:cNvSpPr/>
          <p:nvPr>
            <p:ph type="body" sz="quarter" idx="13"/>
          </p:nvPr>
        </p:nvSpPr>
        <p:spPr>
          <a:xfrm>
            <a:off x="5118653" y="3665887"/>
            <a:ext cx="6264415" cy="685801"/>
          </a:xfrm>
          <a:prstGeom prst="rect">
            <a:avLst/>
          </a:prstGeom>
        </p:spPr>
        <p:txBody>
          <a:bodyPr anchor="ctr"/>
          <a:lstStyle/>
          <a:p>
            <a:pPr marL="0" indent="0">
              <a:lnSpc>
                <a:spcPct val="100000"/>
              </a:lnSpc>
              <a:buClrTx/>
              <a:buSzTx/>
              <a:buNone/>
              <a:defRPr cap="all" sz="2200">
                <a:solidFill>
                  <a:schemeClr val="accent1"/>
                </a:solidFill>
              </a:defRPr>
            </a:pP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grpSp>
        <p:nvGrpSpPr>
          <p:cNvPr id="204" name="Group 76"/>
          <p:cNvGrpSpPr/>
          <p:nvPr/>
        </p:nvGrpSpPr>
        <p:grpSpPr>
          <a:xfrm>
            <a:off x="4762" y="0"/>
            <a:ext cx="12161840" cy="6853239"/>
            <a:chOff x="0" y="0"/>
            <a:chExt cx="12161838" cy="6853238"/>
          </a:xfrm>
        </p:grpSpPr>
        <p:sp>
          <p:nvSpPr>
            <p:cNvPr id="183" name="Freeform 5"/>
            <p:cNvSpPr/>
            <p:nvPr/>
          </p:nvSpPr>
          <p:spPr>
            <a:xfrm>
              <a:off x="2406230" y="0"/>
              <a:ext cx="2757909" cy="6843713"/>
            </a:xfrm>
            <a:custGeom>
              <a:avLst/>
              <a:gdLst/>
              <a:ahLst/>
              <a:cxnLst>
                <a:cxn ang="0">
                  <a:pos x="wd2" y="hd2"/>
                </a:cxn>
                <a:cxn ang="5400000">
                  <a:pos x="wd2" y="hd2"/>
                </a:cxn>
                <a:cxn ang="10800000">
                  <a:pos x="wd2" y="hd2"/>
                </a:cxn>
                <a:cxn ang="16200000">
                  <a:pos x="wd2" y="hd2"/>
                </a:cxn>
              </a:cxnLst>
              <a:rect l="0" t="0" r="r" b="b"/>
              <a:pathLst>
                <a:path w="15423" h="21600" fill="norm" stroke="1"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84" name="Freeform 6"/>
            <p:cNvSpPr/>
            <p:nvPr/>
          </p:nvSpPr>
          <p:spPr>
            <a:xfrm>
              <a:off x="10621962" y="9525"/>
              <a:ext cx="1539876" cy="555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867" y="11815"/>
                    <a:pt x="7133" y="5169"/>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85" name="Freeform 7"/>
            <p:cNvSpPr/>
            <p:nvPr/>
          </p:nvSpPr>
          <p:spPr>
            <a:xfrm>
              <a:off x="10242550" y="5013325"/>
              <a:ext cx="1919289" cy="183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806" y="15260"/>
                    <a:pt x="15238" y="796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86" name="Freeform 8"/>
            <p:cNvSpPr/>
            <p:nvPr/>
          </p:nvSpPr>
          <p:spPr>
            <a:xfrm>
              <a:off x="2159639" y="0"/>
              <a:ext cx="2633024" cy="6843713"/>
            </a:xfrm>
            <a:custGeom>
              <a:avLst/>
              <a:gdLst/>
              <a:ahLst/>
              <a:cxnLst>
                <a:cxn ang="0">
                  <a:pos x="wd2" y="hd2"/>
                </a:cxn>
                <a:cxn ang="5400000">
                  <a:pos x="wd2" y="hd2"/>
                </a:cxn>
                <a:cxn ang="10800000">
                  <a:pos x="wd2" y="hd2"/>
                </a:cxn>
                <a:cxn ang="16200000">
                  <a:pos x="wd2" y="hd2"/>
                </a:cxn>
              </a:cxnLst>
              <a:rect l="0" t="0" r="r" b="b"/>
              <a:pathLst>
                <a:path w="15469" h="21600" fill="norm" stroke="1"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187" name="Freeform 9"/>
            <p:cNvSpPr/>
            <p:nvPr/>
          </p:nvSpPr>
          <p:spPr>
            <a:xfrm>
              <a:off x="11198225" y="9525"/>
              <a:ext cx="963613" cy="366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84" y="12904"/>
                    <a:pt x="7235" y="5891"/>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188" name="Freeform 10"/>
            <p:cNvSpPr/>
            <p:nvPr/>
          </p:nvSpPr>
          <p:spPr>
            <a:xfrm>
              <a:off x="10490200" y="5275263"/>
              <a:ext cx="1666875" cy="157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92" y="15094"/>
                    <a:pt x="15077" y="7872"/>
                    <a:pt x="2160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189" name="Freeform 11"/>
            <p:cNvSpPr/>
            <p:nvPr/>
          </p:nvSpPr>
          <p:spPr>
            <a:xfrm>
              <a:off x="2023292" y="0"/>
              <a:ext cx="2594747" cy="6843713"/>
            </a:xfrm>
            <a:custGeom>
              <a:avLst/>
              <a:gdLst/>
              <a:ahLst/>
              <a:cxnLst>
                <a:cxn ang="0">
                  <a:pos x="wd2" y="hd2"/>
                </a:cxn>
                <a:cxn ang="5400000">
                  <a:pos x="wd2" y="hd2"/>
                </a:cxn>
                <a:cxn ang="10800000">
                  <a:pos x="wd2" y="hd2"/>
                </a:cxn>
                <a:cxn ang="16200000">
                  <a:pos x="wd2" y="hd2"/>
                </a:cxn>
              </a:cxnLst>
              <a:rect l="0" t="0" r="r" b="b"/>
              <a:pathLst>
                <a:path w="15478" h="21600" fill="norm" stroke="1"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90" name="Freeform 12"/>
            <p:cNvSpPr/>
            <p:nvPr/>
          </p:nvSpPr>
          <p:spPr>
            <a:xfrm>
              <a:off x="11496675" y="9525"/>
              <a:ext cx="665163"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57" y="13600"/>
                    <a:pt x="7406" y="640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91" name="Freeform 13"/>
            <p:cNvSpPr/>
            <p:nvPr/>
          </p:nvSpPr>
          <p:spPr>
            <a:xfrm>
              <a:off x="10636250" y="5408613"/>
              <a:ext cx="1525588" cy="1435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71" y="15020"/>
                    <a:pt x="15006" y="7796"/>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92" name="Freeform 14"/>
            <p:cNvSpPr/>
            <p:nvPr/>
          </p:nvSpPr>
          <p:spPr>
            <a:xfrm>
              <a:off x="1889106" y="0"/>
              <a:ext cx="2352695" cy="6843713"/>
            </a:xfrm>
            <a:custGeom>
              <a:avLst/>
              <a:gdLst/>
              <a:ahLst/>
              <a:cxnLst>
                <a:cxn ang="0">
                  <a:pos x="wd2" y="hd2"/>
                </a:cxn>
                <a:cxn ang="5400000">
                  <a:pos x="wd2" y="hd2"/>
                </a:cxn>
                <a:cxn ang="10800000">
                  <a:pos x="wd2" y="hd2"/>
                </a:cxn>
                <a:cxn ang="16200000">
                  <a:pos x="wd2" y="hd2"/>
                </a:cxn>
              </a:cxnLst>
              <a:rect l="0" t="0" r="r" b="b"/>
              <a:pathLst>
                <a:path w="15661" h="21600" fill="norm" stroke="1"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93" name="Freeform 15"/>
            <p:cNvSpPr/>
            <p:nvPr/>
          </p:nvSpPr>
          <p:spPr>
            <a:xfrm>
              <a:off x="10798175" y="5518150"/>
              <a:ext cx="1363663" cy="1325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1" y="14942"/>
                    <a:pt x="14902" y="774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94" name="Freeform 16"/>
            <p:cNvSpPr/>
            <p:nvPr/>
          </p:nvSpPr>
          <p:spPr>
            <a:xfrm>
              <a:off x="1748561" y="0"/>
              <a:ext cx="2366240" cy="6843713"/>
            </a:xfrm>
            <a:custGeom>
              <a:avLst/>
              <a:gdLst/>
              <a:ahLst/>
              <a:cxnLst>
                <a:cxn ang="0">
                  <a:pos x="wd2" y="hd2"/>
                </a:cxn>
                <a:cxn ang="5400000">
                  <a:pos x="wd2" y="hd2"/>
                </a:cxn>
                <a:cxn ang="10800000">
                  <a:pos x="wd2" y="hd2"/>
                </a:cxn>
                <a:cxn ang="16200000">
                  <a:pos x="wd2" y="hd2"/>
                </a:cxn>
              </a:cxnLst>
              <a:rect l="0" t="0" r="r" b="b"/>
              <a:pathLst>
                <a:path w="15821" h="21600" fill="norm" stroke="1"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95" name="Freeform 17"/>
            <p:cNvSpPr/>
            <p:nvPr/>
          </p:nvSpPr>
          <p:spPr>
            <a:xfrm>
              <a:off x="10974387" y="5694363"/>
              <a:ext cx="1187451" cy="1149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3" y="14817"/>
                    <a:pt x="14861" y="758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96" name="Freeform 18"/>
            <p:cNvSpPr/>
            <p:nvPr/>
          </p:nvSpPr>
          <p:spPr>
            <a:xfrm>
              <a:off x="1445051" y="0"/>
              <a:ext cx="2455437" cy="6843713"/>
            </a:xfrm>
            <a:custGeom>
              <a:avLst/>
              <a:gdLst/>
              <a:ahLst/>
              <a:cxnLst>
                <a:cxn ang="0">
                  <a:pos x="wd2" y="hd2"/>
                </a:cxn>
                <a:cxn ang="5400000">
                  <a:pos x="wd2" y="hd2"/>
                </a:cxn>
                <a:cxn ang="10800000">
                  <a:pos x="wd2" y="hd2"/>
                </a:cxn>
                <a:cxn ang="16200000">
                  <a:pos x="wd2" y="hd2"/>
                </a:cxn>
              </a:cxnLst>
              <a:rect l="0" t="0" r="r" b="b"/>
              <a:pathLst>
                <a:path w="15503" h="21600" fill="norm" stroke="1"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97" name="Freeform 19"/>
            <p:cNvSpPr/>
            <p:nvPr/>
          </p:nvSpPr>
          <p:spPr>
            <a:xfrm>
              <a:off x="11282362" y="6049963"/>
              <a:ext cx="879476" cy="793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356" y="14745"/>
                    <a:pt x="14595" y="750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198" name="Freeform 20"/>
            <p:cNvSpPr/>
            <p:nvPr/>
          </p:nvSpPr>
          <p:spPr>
            <a:xfrm>
              <a:off x="1106121" y="0"/>
              <a:ext cx="2205405" cy="6843713"/>
            </a:xfrm>
            <a:custGeom>
              <a:avLst/>
              <a:gdLst/>
              <a:ahLst/>
              <a:cxnLst>
                <a:cxn ang="0">
                  <a:pos x="wd2" y="hd2"/>
                </a:cxn>
                <a:cxn ang="5400000">
                  <a:pos x="wd2" y="hd2"/>
                </a:cxn>
                <a:cxn ang="10800000">
                  <a:pos x="wd2" y="hd2"/>
                </a:cxn>
                <a:cxn ang="16200000">
                  <a:pos x="wd2" y="hd2"/>
                </a:cxn>
              </a:cxnLst>
              <a:rect l="0" t="0" r="r" b="b"/>
              <a:pathLst>
                <a:path w="17528" h="21600" fill="norm" stroke="1"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199" name="Freeform 21"/>
            <p:cNvSpPr/>
            <p:nvPr/>
          </p:nvSpPr>
          <p:spPr>
            <a:xfrm>
              <a:off x="840192" y="0"/>
              <a:ext cx="2361797" cy="6843713"/>
            </a:xfrm>
            <a:custGeom>
              <a:avLst/>
              <a:gdLst/>
              <a:ahLst/>
              <a:cxnLst>
                <a:cxn ang="0">
                  <a:pos x="wd2" y="hd2"/>
                </a:cxn>
                <a:cxn ang="5400000">
                  <a:pos x="wd2" y="hd2"/>
                </a:cxn>
                <a:cxn ang="10800000">
                  <a:pos x="wd2" y="hd2"/>
                </a:cxn>
                <a:cxn ang="16200000">
                  <a:pos x="wd2" y="hd2"/>
                </a:cxn>
              </a:cxnLst>
              <a:rect l="0" t="0" r="r" b="b"/>
              <a:pathLst>
                <a:path w="17324" h="21600" fill="norm" stroke="1"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45719" tIns="45719" rIns="45719" bIns="45719" numCol="1" anchor="t">
              <a:noAutofit/>
            </a:bodyPr>
            <a:lstStyle/>
            <a:p>
              <a:pPr/>
            </a:p>
          </p:txBody>
        </p:sp>
        <p:sp>
          <p:nvSpPr>
            <p:cNvPr id="200" name="Freeform 22"/>
            <p:cNvSpPr/>
            <p:nvPr/>
          </p:nvSpPr>
          <p:spPr>
            <a:xfrm>
              <a:off x="19004" y="0"/>
              <a:ext cx="1962195" cy="6843713"/>
            </a:xfrm>
            <a:custGeom>
              <a:avLst/>
              <a:gdLst/>
              <a:ahLst/>
              <a:cxnLst>
                <a:cxn ang="0">
                  <a:pos x="wd2" y="hd2"/>
                </a:cxn>
                <a:cxn ang="5400000">
                  <a:pos x="wd2" y="hd2"/>
                </a:cxn>
                <a:cxn ang="10800000">
                  <a:pos x="wd2" y="hd2"/>
                </a:cxn>
                <a:cxn ang="16200000">
                  <a:pos x="wd2" y="hd2"/>
                </a:cxn>
              </a:cxnLst>
              <a:rect l="0" t="0" r="r" b="b"/>
              <a:pathLst>
                <a:path w="17634" h="21600" fill="norm" stroke="1" extrusionOk="0">
                  <a:moveTo>
                    <a:pt x="17634" y="0"/>
                  </a:moveTo>
                  <a:cubicBezTo>
                    <a:pt x="687" y="5340"/>
                    <a:pt x="-3966" y="14145"/>
                    <a:pt x="3334"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01" name="Freeform 23"/>
            <p:cNvSpPr/>
            <p:nvPr/>
          </p:nvSpPr>
          <p:spPr>
            <a:xfrm>
              <a:off x="9525" y="9524"/>
              <a:ext cx="1771651" cy="3198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0134" y="5873"/>
                    <a:pt x="2953" y="13127"/>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02" name="Freeform 24"/>
            <p:cNvSpPr/>
            <p:nvPr/>
          </p:nvSpPr>
          <p:spPr>
            <a:xfrm>
              <a:off x="0" y="6016625"/>
              <a:ext cx="214313" cy="827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280" y="7324"/>
                    <a:pt x="12480" y="14648"/>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03" name="Freeform 25"/>
            <p:cNvSpPr/>
            <p:nvPr/>
          </p:nvSpPr>
          <p:spPr>
            <a:xfrm>
              <a:off x="9525" y="0"/>
              <a:ext cx="1562101" cy="2228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2409" y="6125"/>
                    <a:pt x="4530" y="13264"/>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208" name="Group 23"/>
          <p:cNvGrpSpPr/>
          <p:nvPr/>
        </p:nvGrpSpPr>
        <p:grpSpPr>
          <a:xfrm>
            <a:off x="800143" y="1699589"/>
            <a:ext cx="3674478" cy="3470422"/>
            <a:chOff x="0" y="0"/>
            <a:chExt cx="3674476" cy="3470420"/>
          </a:xfrm>
        </p:grpSpPr>
        <p:sp>
          <p:nvSpPr>
            <p:cNvPr id="205" name="Rectangle 24"/>
            <p:cNvSpPr/>
            <p:nvPr/>
          </p:nvSpPr>
          <p:spPr>
            <a:xfrm>
              <a:off x="-1" y="0"/>
              <a:ext cx="3674478" cy="502921"/>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206" name="Isosceles Triangle 22"/>
            <p:cNvSpPr/>
            <p:nvPr/>
          </p:nvSpPr>
          <p:spPr>
            <a:xfrm rot="10800000">
              <a:off x="1682341" y="3198017"/>
              <a:ext cx="315988" cy="272404"/>
            </a:xfrm>
            <a:prstGeom prst="triangle">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207" name="Rectangle 26"/>
            <p:cNvSpPr/>
            <p:nvPr/>
          </p:nvSpPr>
          <p:spPr>
            <a:xfrm>
              <a:off x="6191" y="576072"/>
              <a:ext cx="3668286" cy="2624328"/>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grpSp>
      <p:sp>
        <p:nvSpPr>
          <p:cNvPr id="209" name="Title Text"/>
          <p:cNvSpPr txBox="1"/>
          <p:nvPr>
            <p:ph type="title"/>
          </p:nvPr>
        </p:nvSpPr>
        <p:spPr>
          <a:xfrm>
            <a:off x="888631" y="2349924"/>
            <a:ext cx="3501197" cy="2456443"/>
          </a:xfrm>
          <a:prstGeom prst="rect">
            <a:avLst/>
          </a:prstGeom>
        </p:spPr>
        <p:txBody>
          <a:bodyPr/>
          <a:lstStyle>
            <a:lvl1pPr>
              <a:defRPr>
                <a:solidFill>
                  <a:srgbClr val="FFFEFF"/>
                </a:solidFill>
              </a:defRPr>
            </a:lvl1pPr>
          </a:lstStyle>
          <a:p>
            <a:pPr/>
            <a:r>
              <a:t>Title Text</a:t>
            </a:r>
          </a:p>
        </p:txBody>
      </p:sp>
      <p:sp>
        <p:nvSpPr>
          <p:cNvPr id="2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grpSp>
        <p:nvGrpSpPr>
          <p:cNvPr id="245" name="Group 73"/>
          <p:cNvGrpSpPr/>
          <p:nvPr/>
        </p:nvGrpSpPr>
        <p:grpSpPr>
          <a:xfrm>
            <a:off x="4762" y="0"/>
            <a:ext cx="12161840" cy="6853239"/>
            <a:chOff x="0" y="0"/>
            <a:chExt cx="12161838" cy="6853238"/>
          </a:xfrm>
        </p:grpSpPr>
        <p:sp>
          <p:nvSpPr>
            <p:cNvPr id="224" name="Freeform 5"/>
            <p:cNvSpPr/>
            <p:nvPr/>
          </p:nvSpPr>
          <p:spPr>
            <a:xfrm>
              <a:off x="2406230" y="0"/>
              <a:ext cx="2757909" cy="6843713"/>
            </a:xfrm>
            <a:custGeom>
              <a:avLst/>
              <a:gdLst/>
              <a:ahLst/>
              <a:cxnLst>
                <a:cxn ang="0">
                  <a:pos x="wd2" y="hd2"/>
                </a:cxn>
                <a:cxn ang="5400000">
                  <a:pos x="wd2" y="hd2"/>
                </a:cxn>
                <a:cxn ang="10800000">
                  <a:pos x="wd2" y="hd2"/>
                </a:cxn>
                <a:cxn ang="16200000">
                  <a:pos x="wd2" y="hd2"/>
                </a:cxn>
              </a:cxnLst>
              <a:rect l="0" t="0" r="r" b="b"/>
              <a:pathLst>
                <a:path w="15423" h="21600" fill="norm" stroke="1"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25" name="Freeform 6"/>
            <p:cNvSpPr/>
            <p:nvPr/>
          </p:nvSpPr>
          <p:spPr>
            <a:xfrm>
              <a:off x="10621962" y="9525"/>
              <a:ext cx="1539876" cy="555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867" y="11815"/>
                    <a:pt x="7133" y="5169"/>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26" name="Freeform 7"/>
            <p:cNvSpPr/>
            <p:nvPr/>
          </p:nvSpPr>
          <p:spPr>
            <a:xfrm>
              <a:off x="10242550" y="5013325"/>
              <a:ext cx="1919289" cy="183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806" y="15260"/>
                    <a:pt x="15238" y="796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27" name="Freeform 8"/>
            <p:cNvSpPr/>
            <p:nvPr/>
          </p:nvSpPr>
          <p:spPr>
            <a:xfrm>
              <a:off x="2159639" y="0"/>
              <a:ext cx="2633024" cy="6843713"/>
            </a:xfrm>
            <a:custGeom>
              <a:avLst/>
              <a:gdLst/>
              <a:ahLst/>
              <a:cxnLst>
                <a:cxn ang="0">
                  <a:pos x="wd2" y="hd2"/>
                </a:cxn>
                <a:cxn ang="5400000">
                  <a:pos x="wd2" y="hd2"/>
                </a:cxn>
                <a:cxn ang="10800000">
                  <a:pos x="wd2" y="hd2"/>
                </a:cxn>
                <a:cxn ang="16200000">
                  <a:pos x="wd2" y="hd2"/>
                </a:cxn>
              </a:cxnLst>
              <a:rect l="0" t="0" r="r" b="b"/>
              <a:pathLst>
                <a:path w="15469" h="21600" fill="norm" stroke="1"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228" name="Freeform 9"/>
            <p:cNvSpPr/>
            <p:nvPr/>
          </p:nvSpPr>
          <p:spPr>
            <a:xfrm>
              <a:off x="11198225" y="9525"/>
              <a:ext cx="963613" cy="366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84" y="12904"/>
                    <a:pt x="7235" y="5891"/>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229" name="Freeform 10"/>
            <p:cNvSpPr/>
            <p:nvPr/>
          </p:nvSpPr>
          <p:spPr>
            <a:xfrm>
              <a:off x="10490200" y="5275263"/>
              <a:ext cx="1666875" cy="157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92" y="15094"/>
                    <a:pt x="15077" y="7872"/>
                    <a:pt x="2160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230" name="Freeform 11"/>
            <p:cNvSpPr/>
            <p:nvPr/>
          </p:nvSpPr>
          <p:spPr>
            <a:xfrm>
              <a:off x="2023292" y="0"/>
              <a:ext cx="2594747" cy="6843713"/>
            </a:xfrm>
            <a:custGeom>
              <a:avLst/>
              <a:gdLst/>
              <a:ahLst/>
              <a:cxnLst>
                <a:cxn ang="0">
                  <a:pos x="wd2" y="hd2"/>
                </a:cxn>
                <a:cxn ang="5400000">
                  <a:pos x="wd2" y="hd2"/>
                </a:cxn>
                <a:cxn ang="10800000">
                  <a:pos x="wd2" y="hd2"/>
                </a:cxn>
                <a:cxn ang="16200000">
                  <a:pos x="wd2" y="hd2"/>
                </a:cxn>
              </a:cxnLst>
              <a:rect l="0" t="0" r="r" b="b"/>
              <a:pathLst>
                <a:path w="15478" h="21600" fill="norm" stroke="1"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31" name="Freeform 12"/>
            <p:cNvSpPr/>
            <p:nvPr/>
          </p:nvSpPr>
          <p:spPr>
            <a:xfrm>
              <a:off x="11496675" y="9525"/>
              <a:ext cx="665163"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57" y="13600"/>
                    <a:pt x="7406" y="640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32" name="Freeform 13"/>
            <p:cNvSpPr/>
            <p:nvPr/>
          </p:nvSpPr>
          <p:spPr>
            <a:xfrm>
              <a:off x="10636250" y="5408613"/>
              <a:ext cx="1525588" cy="1435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71" y="15020"/>
                    <a:pt x="15006" y="7796"/>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33" name="Freeform 14"/>
            <p:cNvSpPr/>
            <p:nvPr/>
          </p:nvSpPr>
          <p:spPr>
            <a:xfrm>
              <a:off x="1889106" y="0"/>
              <a:ext cx="2352695" cy="6843713"/>
            </a:xfrm>
            <a:custGeom>
              <a:avLst/>
              <a:gdLst/>
              <a:ahLst/>
              <a:cxnLst>
                <a:cxn ang="0">
                  <a:pos x="wd2" y="hd2"/>
                </a:cxn>
                <a:cxn ang="5400000">
                  <a:pos x="wd2" y="hd2"/>
                </a:cxn>
                <a:cxn ang="10800000">
                  <a:pos x="wd2" y="hd2"/>
                </a:cxn>
                <a:cxn ang="16200000">
                  <a:pos x="wd2" y="hd2"/>
                </a:cxn>
              </a:cxnLst>
              <a:rect l="0" t="0" r="r" b="b"/>
              <a:pathLst>
                <a:path w="15661" h="21600" fill="norm" stroke="1"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34" name="Freeform 15"/>
            <p:cNvSpPr/>
            <p:nvPr/>
          </p:nvSpPr>
          <p:spPr>
            <a:xfrm>
              <a:off x="10798175" y="5518150"/>
              <a:ext cx="1363663" cy="1325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1" y="14942"/>
                    <a:pt x="14902" y="774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35" name="Freeform 16"/>
            <p:cNvSpPr/>
            <p:nvPr/>
          </p:nvSpPr>
          <p:spPr>
            <a:xfrm>
              <a:off x="1748561" y="0"/>
              <a:ext cx="2366240" cy="6843713"/>
            </a:xfrm>
            <a:custGeom>
              <a:avLst/>
              <a:gdLst/>
              <a:ahLst/>
              <a:cxnLst>
                <a:cxn ang="0">
                  <a:pos x="wd2" y="hd2"/>
                </a:cxn>
                <a:cxn ang="5400000">
                  <a:pos x="wd2" y="hd2"/>
                </a:cxn>
                <a:cxn ang="10800000">
                  <a:pos x="wd2" y="hd2"/>
                </a:cxn>
                <a:cxn ang="16200000">
                  <a:pos x="wd2" y="hd2"/>
                </a:cxn>
              </a:cxnLst>
              <a:rect l="0" t="0" r="r" b="b"/>
              <a:pathLst>
                <a:path w="15821" h="21600" fill="norm" stroke="1"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36" name="Freeform 17"/>
            <p:cNvSpPr/>
            <p:nvPr/>
          </p:nvSpPr>
          <p:spPr>
            <a:xfrm>
              <a:off x="10974387" y="5694363"/>
              <a:ext cx="1187451" cy="1149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3" y="14817"/>
                    <a:pt x="14861" y="758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37" name="Freeform 18"/>
            <p:cNvSpPr/>
            <p:nvPr/>
          </p:nvSpPr>
          <p:spPr>
            <a:xfrm>
              <a:off x="1445051" y="0"/>
              <a:ext cx="2455437" cy="6843713"/>
            </a:xfrm>
            <a:custGeom>
              <a:avLst/>
              <a:gdLst/>
              <a:ahLst/>
              <a:cxnLst>
                <a:cxn ang="0">
                  <a:pos x="wd2" y="hd2"/>
                </a:cxn>
                <a:cxn ang="5400000">
                  <a:pos x="wd2" y="hd2"/>
                </a:cxn>
                <a:cxn ang="10800000">
                  <a:pos x="wd2" y="hd2"/>
                </a:cxn>
                <a:cxn ang="16200000">
                  <a:pos x="wd2" y="hd2"/>
                </a:cxn>
              </a:cxnLst>
              <a:rect l="0" t="0" r="r" b="b"/>
              <a:pathLst>
                <a:path w="15503" h="21600" fill="norm" stroke="1"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38" name="Freeform 19"/>
            <p:cNvSpPr/>
            <p:nvPr/>
          </p:nvSpPr>
          <p:spPr>
            <a:xfrm>
              <a:off x="11282362" y="6049963"/>
              <a:ext cx="879476" cy="793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356" y="14745"/>
                    <a:pt x="14595" y="750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39" name="Freeform 20"/>
            <p:cNvSpPr/>
            <p:nvPr/>
          </p:nvSpPr>
          <p:spPr>
            <a:xfrm>
              <a:off x="1106121" y="0"/>
              <a:ext cx="2205405" cy="6843713"/>
            </a:xfrm>
            <a:custGeom>
              <a:avLst/>
              <a:gdLst/>
              <a:ahLst/>
              <a:cxnLst>
                <a:cxn ang="0">
                  <a:pos x="wd2" y="hd2"/>
                </a:cxn>
                <a:cxn ang="5400000">
                  <a:pos x="wd2" y="hd2"/>
                </a:cxn>
                <a:cxn ang="10800000">
                  <a:pos x="wd2" y="hd2"/>
                </a:cxn>
                <a:cxn ang="16200000">
                  <a:pos x="wd2" y="hd2"/>
                </a:cxn>
              </a:cxnLst>
              <a:rect l="0" t="0" r="r" b="b"/>
              <a:pathLst>
                <a:path w="17528" h="21600" fill="norm" stroke="1"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240" name="Freeform 21"/>
            <p:cNvSpPr/>
            <p:nvPr/>
          </p:nvSpPr>
          <p:spPr>
            <a:xfrm>
              <a:off x="840192" y="0"/>
              <a:ext cx="2361797" cy="6843713"/>
            </a:xfrm>
            <a:custGeom>
              <a:avLst/>
              <a:gdLst/>
              <a:ahLst/>
              <a:cxnLst>
                <a:cxn ang="0">
                  <a:pos x="wd2" y="hd2"/>
                </a:cxn>
                <a:cxn ang="5400000">
                  <a:pos x="wd2" y="hd2"/>
                </a:cxn>
                <a:cxn ang="10800000">
                  <a:pos x="wd2" y="hd2"/>
                </a:cxn>
                <a:cxn ang="16200000">
                  <a:pos x="wd2" y="hd2"/>
                </a:cxn>
              </a:cxnLst>
              <a:rect l="0" t="0" r="r" b="b"/>
              <a:pathLst>
                <a:path w="17324" h="21600" fill="norm" stroke="1"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45719" tIns="45719" rIns="45719" bIns="45719" numCol="1" anchor="t">
              <a:noAutofit/>
            </a:bodyPr>
            <a:lstStyle/>
            <a:p>
              <a:pPr/>
            </a:p>
          </p:txBody>
        </p:sp>
        <p:sp>
          <p:nvSpPr>
            <p:cNvPr id="241" name="Freeform 22"/>
            <p:cNvSpPr/>
            <p:nvPr/>
          </p:nvSpPr>
          <p:spPr>
            <a:xfrm>
              <a:off x="19004" y="0"/>
              <a:ext cx="1962195" cy="6843713"/>
            </a:xfrm>
            <a:custGeom>
              <a:avLst/>
              <a:gdLst/>
              <a:ahLst/>
              <a:cxnLst>
                <a:cxn ang="0">
                  <a:pos x="wd2" y="hd2"/>
                </a:cxn>
                <a:cxn ang="5400000">
                  <a:pos x="wd2" y="hd2"/>
                </a:cxn>
                <a:cxn ang="10800000">
                  <a:pos x="wd2" y="hd2"/>
                </a:cxn>
                <a:cxn ang="16200000">
                  <a:pos x="wd2" y="hd2"/>
                </a:cxn>
              </a:cxnLst>
              <a:rect l="0" t="0" r="r" b="b"/>
              <a:pathLst>
                <a:path w="17634" h="21600" fill="norm" stroke="1" extrusionOk="0">
                  <a:moveTo>
                    <a:pt x="17634" y="0"/>
                  </a:moveTo>
                  <a:cubicBezTo>
                    <a:pt x="687" y="5340"/>
                    <a:pt x="-3966" y="14145"/>
                    <a:pt x="3334"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42" name="Freeform 23"/>
            <p:cNvSpPr/>
            <p:nvPr/>
          </p:nvSpPr>
          <p:spPr>
            <a:xfrm>
              <a:off x="9525" y="9524"/>
              <a:ext cx="1771651" cy="3198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0134" y="5873"/>
                    <a:pt x="2953" y="13127"/>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43" name="Freeform 24"/>
            <p:cNvSpPr/>
            <p:nvPr/>
          </p:nvSpPr>
          <p:spPr>
            <a:xfrm>
              <a:off x="0" y="6016625"/>
              <a:ext cx="214313" cy="827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280" y="7324"/>
                    <a:pt x="12480" y="14648"/>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44" name="Freeform 25"/>
            <p:cNvSpPr/>
            <p:nvPr/>
          </p:nvSpPr>
          <p:spPr>
            <a:xfrm>
              <a:off x="9525" y="0"/>
              <a:ext cx="1562101" cy="2228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2409" y="6125"/>
                    <a:pt x="4530" y="13264"/>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249" name="Group 20"/>
          <p:cNvGrpSpPr/>
          <p:nvPr/>
        </p:nvGrpSpPr>
        <p:grpSpPr>
          <a:xfrm>
            <a:off x="800143" y="1699589"/>
            <a:ext cx="3674478" cy="3470422"/>
            <a:chOff x="0" y="0"/>
            <a:chExt cx="3674476" cy="3470420"/>
          </a:xfrm>
        </p:grpSpPr>
        <p:sp>
          <p:nvSpPr>
            <p:cNvPr id="246" name="Rectangle 21"/>
            <p:cNvSpPr/>
            <p:nvPr/>
          </p:nvSpPr>
          <p:spPr>
            <a:xfrm>
              <a:off x="-1" y="0"/>
              <a:ext cx="3674478" cy="502921"/>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247" name="Isosceles Triangle 22"/>
            <p:cNvSpPr/>
            <p:nvPr/>
          </p:nvSpPr>
          <p:spPr>
            <a:xfrm rot="10800000">
              <a:off x="1682341" y="3198017"/>
              <a:ext cx="315988" cy="272404"/>
            </a:xfrm>
            <a:prstGeom prst="triangle">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248" name="Rectangle 32"/>
            <p:cNvSpPr/>
            <p:nvPr/>
          </p:nvSpPr>
          <p:spPr>
            <a:xfrm>
              <a:off x="6191" y="576072"/>
              <a:ext cx="3668286" cy="2624328"/>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grpSp>
      <p:sp>
        <p:nvSpPr>
          <p:cNvPr id="250" name="Title Text"/>
          <p:cNvSpPr txBox="1"/>
          <p:nvPr>
            <p:ph type="title"/>
          </p:nvPr>
        </p:nvSpPr>
        <p:spPr>
          <a:xfrm>
            <a:off x="888631" y="2352026"/>
            <a:ext cx="3501198" cy="1223299"/>
          </a:xfrm>
          <a:prstGeom prst="rect">
            <a:avLst/>
          </a:prstGeom>
        </p:spPr>
        <p:txBody>
          <a:bodyPr lIns="0" tIns="0" rIns="0" bIns="0" anchor="b"/>
          <a:lstStyle>
            <a:lvl1pPr>
              <a:defRPr sz="3200">
                <a:solidFill>
                  <a:srgbClr val="FFFEFF"/>
                </a:solidFill>
              </a:defRPr>
            </a:lvl1pPr>
          </a:lstStyle>
          <a:p>
            <a:pPr/>
            <a:r>
              <a:t>Title Text</a:t>
            </a:r>
          </a:p>
        </p:txBody>
      </p:sp>
      <p:sp>
        <p:nvSpPr>
          <p:cNvPr id="251" name="Body Level One…"/>
          <p:cNvSpPr txBox="1"/>
          <p:nvPr>
            <p:ph type="body" sz="half" idx="1"/>
          </p:nvPr>
        </p:nvSpPr>
        <p:spPr>
          <a:xfrm>
            <a:off x="5109983" y="802808"/>
            <a:ext cx="6275035" cy="5249942"/>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252" name="Text Placeholder 3"/>
          <p:cNvSpPr/>
          <p:nvPr>
            <p:ph type="body" sz="quarter" idx="13"/>
          </p:nvPr>
        </p:nvSpPr>
        <p:spPr>
          <a:xfrm>
            <a:off x="888630" y="3580186"/>
            <a:ext cx="3501199" cy="1221165"/>
          </a:xfrm>
          <a:prstGeom prst="rect">
            <a:avLst/>
          </a:prstGeom>
        </p:spPr>
        <p:txBody>
          <a:bodyPr/>
          <a:lstStyle/>
          <a:p>
            <a:pPr marL="0" indent="0" algn="ctr">
              <a:buClrTx/>
              <a:buSzTx/>
              <a:buNone/>
              <a:defRPr sz="1600">
                <a:solidFill>
                  <a:srgbClr val="FFFEFF"/>
                </a:solidFill>
              </a:defRPr>
            </a:pPr>
          </a:p>
        </p:txBody>
      </p:sp>
      <p:sp>
        <p:nvSpPr>
          <p:cNvPr id="2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grpSp>
        <p:nvGrpSpPr>
          <p:cNvPr id="279" name="Group 72"/>
          <p:cNvGrpSpPr/>
          <p:nvPr/>
        </p:nvGrpSpPr>
        <p:grpSpPr>
          <a:xfrm>
            <a:off x="-1062" y="-6706"/>
            <a:ext cx="12187239" cy="6871129"/>
            <a:chOff x="0" y="0"/>
            <a:chExt cx="12187238" cy="6871127"/>
          </a:xfrm>
        </p:grpSpPr>
        <p:sp>
          <p:nvSpPr>
            <p:cNvPr id="260" name="Freeform 5"/>
            <p:cNvSpPr/>
            <p:nvPr/>
          </p:nvSpPr>
          <p:spPr>
            <a:xfrm>
              <a:off x="213200" y="1390795"/>
              <a:ext cx="8302435" cy="5480332"/>
            </a:xfrm>
            <a:custGeom>
              <a:avLst/>
              <a:gdLst/>
              <a:ahLst/>
              <a:cxnLst>
                <a:cxn ang="0">
                  <a:pos x="wd2" y="hd2"/>
                </a:cxn>
                <a:cxn ang="5400000">
                  <a:pos x="wd2" y="hd2"/>
                </a:cxn>
                <a:cxn ang="10800000">
                  <a:pos x="wd2" y="hd2"/>
                </a:cxn>
                <a:cxn ang="16200000">
                  <a:pos x="wd2" y="hd2"/>
                </a:cxn>
              </a:cxnLst>
              <a:rect l="0" t="0" r="r" b="b"/>
              <a:pathLst>
                <a:path w="18483" h="21239" fill="norm" stroke="1" extrusionOk="0">
                  <a:moveTo>
                    <a:pt x="17363" y="21239"/>
                  </a:moveTo>
                  <a:cubicBezTo>
                    <a:pt x="20394" y="16786"/>
                    <a:pt x="16526" y="9118"/>
                    <a:pt x="14554" y="5810"/>
                  </a:cubicBezTo>
                  <a:cubicBezTo>
                    <a:pt x="12742" y="2780"/>
                    <a:pt x="10442" y="434"/>
                    <a:pt x="7909" y="46"/>
                  </a:cubicBezTo>
                  <a:cubicBezTo>
                    <a:pt x="5376" y="-361"/>
                    <a:pt x="2408" y="2004"/>
                    <a:pt x="903" y="5515"/>
                  </a:cubicBezTo>
                  <a:cubicBezTo>
                    <a:pt x="-1206" y="10467"/>
                    <a:pt x="744" y="17470"/>
                    <a:pt x="3023" y="21165"/>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61" name="Freeform 6"/>
            <p:cNvSpPr/>
            <p:nvPr/>
          </p:nvSpPr>
          <p:spPr>
            <a:xfrm>
              <a:off x="1165425" y="2209625"/>
              <a:ext cx="6473905" cy="4656714"/>
            </a:xfrm>
            <a:custGeom>
              <a:avLst/>
              <a:gdLst/>
              <a:ahLst/>
              <a:cxnLst>
                <a:cxn ang="0">
                  <a:pos x="wd2" y="hd2"/>
                </a:cxn>
                <a:cxn ang="5400000">
                  <a:pos x="wd2" y="hd2"/>
                </a:cxn>
                <a:cxn ang="10800000">
                  <a:pos x="wd2" y="hd2"/>
                </a:cxn>
                <a:cxn ang="16200000">
                  <a:pos x="wd2" y="hd2"/>
                </a:cxn>
              </a:cxnLst>
              <a:rect l="0" t="0" r="r" b="b"/>
              <a:pathLst>
                <a:path w="18964" h="20744" fill="norm" stroke="1" extrusionOk="0">
                  <a:moveTo>
                    <a:pt x="12846" y="20723"/>
                  </a:moveTo>
                  <a:cubicBezTo>
                    <a:pt x="15607" y="19767"/>
                    <a:pt x="20153" y="17346"/>
                    <a:pt x="18675" y="11717"/>
                  </a:cubicBezTo>
                  <a:cubicBezTo>
                    <a:pt x="17294" y="6450"/>
                    <a:pt x="13069" y="1502"/>
                    <a:pt x="9458" y="270"/>
                  </a:cubicBezTo>
                  <a:cubicBezTo>
                    <a:pt x="6153" y="-856"/>
                    <a:pt x="2388" y="1629"/>
                    <a:pt x="645" y="6132"/>
                  </a:cubicBezTo>
                  <a:cubicBezTo>
                    <a:pt x="-1447" y="11548"/>
                    <a:pt x="1942" y="18493"/>
                    <a:pt x="5205" y="20744"/>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62" name="Freeform 7"/>
            <p:cNvSpPr/>
            <p:nvPr/>
          </p:nvSpPr>
          <p:spPr>
            <a:xfrm>
              <a:off x="771885" y="1903918"/>
              <a:ext cx="7299250" cy="4967209"/>
            </a:xfrm>
            <a:custGeom>
              <a:avLst/>
              <a:gdLst/>
              <a:ahLst/>
              <a:cxnLst>
                <a:cxn ang="0">
                  <a:pos x="wd2" y="hd2"/>
                </a:cxn>
                <a:cxn ang="5400000">
                  <a:pos x="wd2" y="hd2"/>
                </a:cxn>
                <a:cxn ang="10800000">
                  <a:pos x="wd2" y="hd2"/>
                </a:cxn>
                <a:cxn ang="16200000">
                  <a:pos x="wd2" y="hd2"/>
                </a:cxn>
              </a:cxnLst>
              <a:rect l="0" t="0" r="r" b="b"/>
              <a:pathLst>
                <a:path w="19620" h="21106" fill="norm" stroke="1" extrusionOk="0">
                  <a:moveTo>
                    <a:pt x="15265" y="21106"/>
                  </a:moveTo>
                  <a:cubicBezTo>
                    <a:pt x="16723" y="20255"/>
                    <a:pt x="18451" y="18999"/>
                    <a:pt x="19244" y="16729"/>
                  </a:cubicBezTo>
                  <a:cubicBezTo>
                    <a:pt x="20204" y="13994"/>
                    <a:pt x="19155" y="11157"/>
                    <a:pt x="18016" y="9050"/>
                  </a:cubicBezTo>
                  <a:cubicBezTo>
                    <a:pt x="15700" y="4734"/>
                    <a:pt x="12475" y="762"/>
                    <a:pt x="8815" y="73"/>
                  </a:cubicBezTo>
                  <a:cubicBezTo>
                    <a:pt x="5757" y="-494"/>
                    <a:pt x="2660" y="2302"/>
                    <a:pt x="920" y="6253"/>
                  </a:cubicBezTo>
                  <a:cubicBezTo>
                    <a:pt x="-1396" y="11501"/>
                    <a:pt x="1048" y="17884"/>
                    <a:pt x="3978" y="21106"/>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263" name="Freeform 8"/>
            <p:cNvSpPr/>
            <p:nvPr/>
          </p:nvSpPr>
          <p:spPr>
            <a:xfrm>
              <a:off x="0" y="784329"/>
              <a:ext cx="9467530" cy="6086799"/>
            </a:xfrm>
            <a:custGeom>
              <a:avLst/>
              <a:gdLst/>
              <a:ahLst/>
              <a:cxnLst>
                <a:cxn ang="0">
                  <a:pos x="wd2" y="hd2"/>
                </a:cxn>
                <a:cxn ang="5400000">
                  <a:pos x="wd2" y="hd2"/>
                </a:cxn>
                <a:cxn ang="10800000">
                  <a:pos x="wd2" y="hd2"/>
                </a:cxn>
                <a:cxn ang="16200000">
                  <a:pos x="wd2" y="hd2"/>
                </a:cxn>
              </a:cxnLst>
              <a:rect l="0" t="0" r="r" b="b"/>
              <a:pathLst>
                <a:path w="19788" h="20796" fill="norm" stroke="1" extrusionOk="0">
                  <a:moveTo>
                    <a:pt x="18635" y="20796"/>
                  </a:moveTo>
                  <a:cubicBezTo>
                    <a:pt x="21600" y="16219"/>
                    <a:pt x="18158" y="10240"/>
                    <a:pt x="16008" y="6901"/>
                  </a:cubicBezTo>
                  <a:cubicBezTo>
                    <a:pt x="13989" y="3773"/>
                    <a:pt x="11531" y="1086"/>
                    <a:pt x="8755" y="222"/>
                  </a:cubicBezTo>
                  <a:cubicBezTo>
                    <a:pt x="5422" y="-804"/>
                    <a:pt x="2129" y="1819"/>
                    <a:pt x="0" y="6086"/>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64" name="Freeform 9"/>
            <p:cNvSpPr/>
            <p:nvPr/>
          </p:nvSpPr>
          <p:spPr>
            <a:xfrm>
              <a:off x="4762" y="6185456"/>
              <a:ext cx="504826" cy="6815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132" y="8157"/>
                    <a:pt x="14264" y="15256"/>
                    <a:pt x="21600" y="21600"/>
                  </a:cubicBezTo>
                </a:path>
              </a:pathLst>
            </a:custGeom>
            <a:noFill/>
            <a:ln w="4763"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65" name="Freeform 10"/>
            <p:cNvSpPr/>
            <p:nvPr/>
          </p:nvSpPr>
          <p:spPr>
            <a:xfrm>
              <a:off x="0" y="237459"/>
              <a:ext cx="10308865" cy="6633667"/>
            </a:xfrm>
            <a:custGeom>
              <a:avLst/>
              <a:gdLst/>
              <a:ahLst/>
              <a:cxnLst>
                <a:cxn ang="0">
                  <a:pos x="wd2" y="hd2"/>
                </a:cxn>
                <a:cxn ang="5400000">
                  <a:pos x="wd2" y="hd2"/>
                </a:cxn>
                <a:cxn ang="10800000">
                  <a:pos x="wd2" y="hd2"/>
                </a:cxn>
                <a:cxn ang="16200000">
                  <a:pos x="wd2" y="hd2"/>
                </a:cxn>
              </a:cxnLst>
              <a:rect l="0" t="0" r="r" b="b"/>
              <a:pathLst>
                <a:path w="20075" h="20695" fill="norm" stroke="1" extrusionOk="0">
                  <a:moveTo>
                    <a:pt x="18967" y="20695"/>
                  </a:moveTo>
                  <a:cubicBezTo>
                    <a:pt x="21600" y="16247"/>
                    <a:pt x="18995" y="11308"/>
                    <a:pt x="16807" y="8035"/>
                  </a:cubicBezTo>
                  <a:cubicBezTo>
                    <a:pt x="14545" y="4674"/>
                    <a:pt x="11885" y="1758"/>
                    <a:pt x="8862" y="538"/>
                  </a:cubicBezTo>
                  <a:cubicBezTo>
                    <a:pt x="5303" y="-905"/>
                    <a:pt x="2707" y="597"/>
                    <a:pt x="0" y="454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66" name="Freeform 11"/>
            <p:cNvSpPr/>
            <p:nvPr/>
          </p:nvSpPr>
          <p:spPr>
            <a:xfrm>
              <a:off x="5427662" y="4789"/>
              <a:ext cx="5338228" cy="6847185"/>
            </a:xfrm>
            <a:custGeom>
              <a:avLst/>
              <a:gdLst/>
              <a:ahLst/>
              <a:cxnLst>
                <a:cxn ang="0">
                  <a:pos x="wd2" y="hd2"/>
                </a:cxn>
                <a:cxn ang="5400000">
                  <a:pos x="wd2" y="hd2"/>
                </a:cxn>
                <a:cxn ang="10800000">
                  <a:pos x="wd2" y="hd2"/>
                </a:cxn>
                <a:cxn ang="16200000">
                  <a:pos x="wd2" y="hd2"/>
                </a:cxn>
              </a:cxnLst>
              <a:rect l="0" t="0" r="r" b="b"/>
              <a:pathLst>
                <a:path w="19921" h="21600" fill="norm" stroke="1" extrusionOk="0">
                  <a:moveTo>
                    <a:pt x="19433" y="21600"/>
                  </a:moveTo>
                  <a:cubicBezTo>
                    <a:pt x="21600" y="16757"/>
                    <a:pt x="16058" y="11582"/>
                    <a:pt x="12594" y="8288"/>
                  </a:cubicBezTo>
                  <a:cubicBezTo>
                    <a:pt x="9041" y="4919"/>
                    <a:pt x="4867" y="191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67" name="Freeform 12"/>
            <p:cNvSpPr/>
            <p:nvPr/>
          </p:nvSpPr>
          <p:spPr>
            <a:xfrm>
              <a:off x="0" y="4789"/>
              <a:ext cx="1057276" cy="614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789" y="5860"/>
                    <a:pt x="7395" y="13060"/>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68" name="Freeform 13"/>
            <p:cNvSpPr/>
            <p:nvPr/>
          </p:nvSpPr>
          <p:spPr>
            <a:xfrm>
              <a:off x="5822950" y="4789"/>
              <a:ext cx="5189203" cy="6866338"/>
            </a:xfrm>
            <a:custGeom>
              <a:avLst/>
              <a:gdLst/>
              <a:ahLst/>
              <a:cxnLst>
                <a:cxn ang="0">
                  <a:pos x="wd2" y="hd2"/>
                </a:cxn>
                <a:cxn ang="5400000">
                  <a:pos x="wd2" y="hd2"/>
                </a:cxn>
                <a:cxn ang="10800000">
                  <a:pos x="wd2" y="hd2"/>
                </a:cxn>
                <a:cxn ang="16200000">
                  <a:pos x="wd2" y="hd2"/>
                </a:cxn>
              </a:cxnLst>
              <a:rect l="0" t="0" r="r" b="b"/>
              <a:pathLst>
                <a:path w="20058" h="21600" fill="norm" stroke="1" extrusionOk="0">
                  <a:moveTo>
                    <a:pt x="19631" y="21600"/>
                  </a:moveTo>
                  <a:cubicBezTo>
                    <a:pt x="21600" y="16860"/>
                    <a:pt x="16320" y="11955"/>
                    <a:pt x="12842" y="8655"/>
                  </a:cubicBezTo>
                  <a:cubicBezTo>
                    <a:pt x="9199" y="5220"/>
                    <a:pt x="4968" y="2115"/>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269" name="Freeform 14"/>
            <p:cNvSpPr/>
            <p:nvPr/>
          </p:nvSpPr>
          <p:spPr>
            <a:xfrm>
              <a:off x="4761" y="0"/>
              <a:ext cx="595314" cy="35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688" y="6422"/>
                    <a:pt x="7430" y="13719"/>
                    <a:pt x="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270" name="Freeform 15"/>
            <p:cNvSpPr/>
            <p:nvPr/>
          </p:nvSpPr>
          <p:spPr>
            <a:xfrm>
              <a:off x="6013450" y="4789"/>
              <a:ext cx="5124325" cy="6866338"/>
            </a:xfrm>
            <a:custGeom>
              <a:avLst/>
              <a:gdLst/>
              <a:ahLst/>
              <a:cxnLst>
                <a:cxn ang="0">
                  <a:pos x="wd2" y="hd2"/>
                </a:cxn>
                <a:cxn ang="5400000">
                  <a:pos x="wd2" y="hd2"/>
                </a:cxn>
                <a:cxn ang="10800000">
                  <a:pos x="wd2" y="hd2"/>
                </a:cxn>
                <a:cxn ang="16200000">
                  <a:pos x="wd2" y="hd2"/>
                </a:cxn>
              </a:cxnLst>
              <a:rect l="0" t="0" r="r" b="b"/>
              <a:pathLst>
                <a:path w="20134" h="21600" fill="norm" stroke="1" extrusionOk="0">
                  <a:moveTo>
                    <a:pt x="19749" y="21600"/>
                  </a:moveTo>
                  <a:cubicBezTo>
                    <a:pt x="21600" y="16845"/>
                    <a:pt x="16364" y="12015"/>
                    <a:pt x="12829" y="8700"/>
                  </a:cubicBezTo>
                  <a:cubicBezTo>
                    <a:pt x="9182" y="5280"/>
                    <a:pt x="4937" y="2175"/>
                    <a:pt x="0" y="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271" name="Freeform 16"/>
            <p:cNvSpPr/>
            <p:nvPr/>
          </p:nvSpPr>
          <p:spPr>
            <a:xfrm>
              <a:off x="0" y="4789"/>
              <a:ext cx="357189" cy="213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6720"/>
                    <a:pt x="7200" y="13920"/>
                    <a:pt x="0"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272" name="Freeform 17"/>
            <p:cNvSpPr/>
            <p:nvPr/>
          </p:nvSpPr>
          <p:spPr>
            <a:xfrm>
              <a:off x="6211887" y="0"/>
              <a:ext cx="5129797" cy="6871127"/>
            </a:xfrm>
            <a:custGeom>
              <a:avLst/>
              <a:gdLst/>
              <a:ahLst/>
              <a:cxnLst>
                <a:cxn ang="0">
                  <a:pos x="wd2" y="hd2"/>
                </a:cxn>
                <a:cxn ang="5400000">
                  <a:pos x="wd2" y="hd2"/>
                </a:cxn>
                <a:cxn ang="10800000">
                  <a:pos x="wd2" y="hd2"/>
                </a:cxn>
                <a:cxn ang="16200000">
                  <a:pos x="wd2" y="hd2"/>
                </a:cxn>
              </a:cxnLst>
              <a:rect l="0" t="0" r="r" b="b"/>
              <a:pathLst>
                <a:path w="20063" h="21600" fill="norm" stroke="1" extrusionOk="0">
                  <a:moveTo>
                    <a:pt x="19608" y="21600"/>
                  </a:moveTo>
                  <a:cubicBezTo>
                    <a:pt x="21600" y="16923"/>
                    <a:pt x="16610" y="12246"/>
                    <a:pt x="13128" y="8979"/>
                  </a:cubicBezTo>
                  <a:cubicBezTo>
                    <a:pt x="9366" y="5471"/>
                    <a:pt x="5028" y="2278"/>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73" name="Freeform 18"/>
            <p:cNvSpPr/>
            <p:nvPr/>
          </p:nvSpPr>
          <p:spPr>
            <a:xfrm>
              <a:off x="6464300" y="4789"/>
              <a:ext cx="5053334" cy="6866338"/>
            </a:xfrm>
            <a:custGeom>
              <a:avLst/>
              <a:gdLst/>
              <a:ahLst/>
              <a:cxnLst>
                <a:cxn ang="0">
                  <a:pos x="wd2" y="hd2"/>
                </a:cxn>
                <a:cxn ang="5400000">
                  <a:pos x="wd2" y="hd2"/>
                </a:cxn>
                <a:cxn ang="10800000">
                  <a:pos x="wd2" y="hd2"/>
                </a:cxn>
                <a:cxn ang="16200000">
                  <a:pos x="wd2" y="hd2"/>
                </a:cxn>
              </a:cxnLst>
              <a:rect l="0" t="0" r="r" b="b"/>
              <a:pathLst>
                <a:path w="20163" h="21600" fill="norm" stroke="1" extrusionOk="0">
                  <a:moveTo>
                    <a:pt x="19757" y="21600"/>
                  </a:moveTo>
                  <a:cubicBezTo>
                    <a:pt x="21600" y="16965"/>
                    <a:pt x="16775" y="12420"/>
                    <a:pt x="13260" y="9165"/>
                  </a:cubicBezTo>
                  <a:cubicBezTo>
                    <a:pt x="9461" y="5625"/>
                    <a:pt x="5091" y="2385"/>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74" name="Freeform 19"/>
            <p:cNvSpPr/>
            <p:nvPr/>
          </p:nvSpPr>
          <p:spPr>
            <a:xfrm>
              <a:off x="6878636" y="4788"/>
              <a:ext cx="4842568" cy="6861552"/>
            </a:xfrm>
            <a:custGeom>
              <a:avLst/>
              <a:gdLst/>
              <a:ahLst/>
              <a:cxnLst>
                <a:cxn ang="0">
                  <a:pos x="wd2" y="hd2"/>
                </a:cxn>
                <a:cxn ang="5400000">
                  <a:pos x="wd2" y="hd2"/>
                </a:cxn>
                <a:cxn ang="10800000">
                  <a:pos x="wd2" y="hd2"/>
                </a:cxn>
                <a:cxn ang="16200000">
                  <a:pos x="wd2" y="hd2"/>
                </a:cxn>
              </a:cxnLst>
              <a:rect l="0" t="0" r="r" b="b"/>
              <a:pathLst>
                <a:path w="20766" h="21600" fill="norm" stroke="1" extrusionOk="0">
                  <a:moveTo>
                    <a:pt x="20640" y="21600"/>
                  </a:moveTo>
                  <a:cubicBezTo>
                    <a:pt x="21600" y="16977"/>
                    <a:pt x="16843" y="12624"/>
                    <a:pt x="13229" y="9261"/>
                  </a:cubicBezTo>
                  <a:cubicBezTo>
                    <a:pt x="9432" y="5749"/>
                    <a:pt x="5063" y="2522"/>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75" name="Freeform 20"/>
            <p:cNvSpPr/>
            <p:nvPr/>
          </p:nvSpPr>
          <p:spPr>
            <a:xfrm>
              <a:off x="8769350" y="4789"/>
              <a:ext cx="3417888" cy="2742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042" y="13523"/>
                    <a:pt x="7822" y="6123"/>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76" name="Freeform 21"/>
            <p:cNvSpPr/>
            <p:nvPr/>
          </p:nvSpPr>
          <p:spPr>
            <a:xfrm>
              <a:off x="9236075" y="9577"/>
              <a:ext cx="2951164" cy="2555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075" y="12654"/>
                    <a:pt x="6828" y="5561"/>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277" name="Freeform 22"/>
            <p:cNvSpPr/>
            <p:nvPr/>
          </p:nvSpPr>
          <p:spPr>
            <a:xfrm>
              <a:off x="10021887" y="4789"/>
              <a:ext cx="2165351" cy="1358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63" y="6442"/>
                    <a:pt x="14622" y="13642"/>
                    <a:pt x="2160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278" name="Freeform 23"/>
            <p:cNvSpPr/>
            <p:nvPr/>
          </p:nvSpPr>
          <p:spPr>
            <a:xfrm>
              <a:off x="11291887" y="4789"/>
              <a:ext cx="895351" cy="534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38" y="6943"/>
                    <a:pt x="14477" y="14079"/>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283" name="Group 75"/>
          <p:cNvGrpSpPr/>
          <p:nvPr/>
        </p:nvGrpSpPr>
        <p:grpSpPr>
          <a:xfrm>
            <a:off x="805335" y="1698331"/>
            <a:ext cx="5941542" cy="3470421"/>
            <a:chOff x="0" y="0"/>
            <a:chExt cx="5941540" cy="3470420"/>
          </a:xfrm>
        </p:grpSpPr>
        <p:sp>
          <p:nvSpPr>
            <p:cNvPr id="280" name="Rectangle 76"/>
            <p:cNvSpPr/>
            <p:nvPr/>
          </p:nvSpPr>
          <p:spPr>
            <a:xfrm>
              <a:off x="-1" y="0"/>
              <a:ext cx="5941542" cy="502921"/>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281" name="Isosceles Triangle 9"/>
            <p:cNvSpPr/>
            <p:nvPr/>
          </p:nvSpPr>
          <p:spPr>
            <a:xfrm rot="10800000">
              <a:off x="2812776" y="3198017"/>
              <a:ext cx="315990" cy="272404"/>
            </a:xfrm>
            <a:prstGeom prst="triangle">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282" name="Rectangle 78"/>
            <p:cNvSpPr/>
            <p:nvPr/>
          </p:nvSpPr>
          <p:spPr>
            <a:xfrm>
              <a:off x="-1" y="576072"/>
              <a:ext cx="5941542" cy="2624328"/>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grpSp>
      <p:sp>
        <p:nvSpPr>
          <p:cNvPr id="284" name="Picture Placeholder 2"/>
          <p:cNvSpPr/>
          <p:nvPr>
            <p:ph type="pic" sz="half" idx="13"/>
          </p:nvPr>
        </p:nvSpPr>
        <p:spPr>
          <a:xfrm>
            <a:off x="7543510" y="0"/>
            <a:ext cx="4648490" cy="6858000"/>
          </a:xfrm>
          <a:prstGeom prst="rect">
            <a:avLst/>
          </a:prstGeom>
        </p:spPr>
        <p:txBody>
          <a:bodyPr lIns="91439" rIns="91439">
            <a:noAutofit/>
          </a:bodyPr>
          <a:lstStyle/>
          <a:p>
            <a:pPr/>
          </a:p>
        </p:txBody>
      </p:sp>
      <p:sp>
        <p:nvSpPr>
          <p:cNvPr id="285" name="Title Text"/>
          <p:cNvSpPr txBox="1"/>
          <p:nvPr>
            <p:ph type="title"/>
          </p:nvPr>
        </p:nvSpPr>
        <p:spPr>
          <a:xfrm>
            <a:off x="885443" y="2360254"/>
            <a:ext cx="5776646" cy="1178033"/>
          </a:xfrm>
          <a:prstGeom prst="rect">
            <a:avLst/>
          </a:prstGeom>
        </p:spPr>
        <p:txBody>
          <a:bodyPr lIns="0" tIns="0" rIns="0" bIns="0" anchor="b"/>
          <a:lstStyle>
            <a:lvl1pPr>
              <a:defRPr sz="3600">
                <a:solidFill>
                  <a:srgbClr val="FFFEFF"/>
                </a:solidFill>
              </a:defRPr>
            </a:lvl1pPr>
          </a:lstStyle>
          <a:p>
            <a:pPr/>
            <a:r>
              <a:t>Title Text</a:t>
            </a:r>
          </a:p>
        </p:txBody>
      </p:sp>
      <p:sp>
        <p:nvSpPr>
          <p:cNvPr id="286" name="Body Level One…"/>
          <p:cNvSpPr txBox="1"/>
          <p:nvPr>
            <p:ph type="body" sz="quarter" idx="1"/>
          </p:nvPr>
        </p:nvSpPr>
        <p:spPr>
          <a:xfrm>
            <a:off x="885443" y="3545011"/>
            <a:ext cx="5776646" cy="1274199"/>
          </a:xfrm>
          <a:prstGeom prst="rect">
            <a:avLst/>
          </a:prstGeom>
        </p:spPr>
        <p:txBody>
          <a:bodyPr/>
          <a:lstStyle>
            <a:lvl1pPr marL="0" indent="0" algn="ctr">
              <a:buClrTx/>
              <a:buSzTx/>
              <a:buNone/>
              <a:defRPr>
                <a:solidFill>
                  <a:srgbClr val="FFFEFF"/>
                </a:solidFill>
              </a:defRPr>
            </a:lvl1pPr>
            <a:lvl2pPr marL="0" indent="457200" algn="ctr">
              <a:buClrTx/>
              <a:buSzTx/>
              <a:buNone/>
              <a:defRPr>
                <a:solidFill>
                  <a:srgbClr val="FFFEFF"/>
                </a:solidFill>
              </a:defRPr>
            </a:lvl2pPr>
            <a:lvl3pPr marL="0" indent="914400" algn="ctr">
              <a:buClrTx/>
              <a:buSzTx/>
              <a:buNone/>
              <a:defRPr>
                <a:solidFill>
                  <a:srgbClr val="FFFEFF"/>
                </a:solidFill>
              </a:defRPr>
            </a:lvl3pPr>
            <a:lvl4pPr marL="0" indent="1371600" algn="ctr">
              <a:buClrTx/>
              <a:buSzTx/>
              <a:buNone/>
              <a:defRPr>
                <a:solidFill>
                  <a:srgbClr val="FFFEFF"/>
                </a:solidFill>
              </a:defRPr>
            </a:lvl4pPr>
            <a:lvl5pPr marL="0" indent="1828800" algn="ctr">
              <a:buClrTx/>
              <a:buSzTx/>
              <a:buNone/>
              <a:defRPr>
                <a:solidFill>
                  <a:srgbClr val="FFFEFF"/>
                </a:solidFill>
              </a:defRPr>
            </a:lvl5pPr>
          </a:lstStyle>
          <a:p>
            <a:pPr/>
            <a:r>
              <a:t>Body Level One</a:t>
            </a:r>
          </a:p>
          <a:p>
            <a:pPr lvl="1"/>
            <a:r>
              <a:t>Body Level Two</a:t>
            </a:r>
          </a:p>
          <a:p>
            <a:pPr lvl="2"/>
            <a:r>
              <a:t>Body Level Three</a:t>
            </a:r>
          </a:p>
          <a:p>
            <a:pPr lvl="3"/>
            <a:r>
              <a:t>Body Level Four</a:t>
            </a:r>
          </a:p>
          <a:p>
            <a:pPr lvl="4"/>
            <a:r>
              <a:t>Body Level Five</a:t>
            </a:r>
          </a:p>
        </p:txBody>
      </p:sp>
      <p:sp>
        <p:nvSpPr>
          <p:cNvPr id="287" name="Slide Number"/>
          <p:cNvSpPr txBox="1"/>
          <p:nvPr>
            <p:ph type="sldNum" sz="quarter" idx="2"/>
          </p:nvPr>
        </p:nvSpPr>
        <p:spPr>
          <a:xfrm>
            <a:off x="6489561" y="370852"/>
            <a:ext cx="253217" cy="21841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228600" tIns="228600" rIns="228600" bIns="228600" anchor="ctr">
            <a:normAutofit fontScale="100000" lnSpcReduction="0"/>
          </a:bodyPr>
          <a:lstStyle/>
          <a:p>
            <a:pPr/>
            <a:r>
              <a:t>Title Text</a:t>
            </a:r>
          </a:p>
        </p:txBody>
      </p:sp>
      <p:sp>
        <p:nvSpPr>
          <p:cNvPr id="3"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131064" y="370852"/>
            <a:ext cx="253217" cy="218416"/>
          </a:xfrm>
          <a:prstGeom prst="rect">
            <a:avLst/>
          </a:prstGeom>
          <a:ln w="12700">
            <a:miter lim="400000"/>
          </a:ln>
        </p:spPr>
        <p:txBody>
          <a:bodyPr wrap="none" lIns="45719" rIns="45719" anchor="ctr">
            <a:spAutoFit/>
          </a:bodyPr>
          <a:lstStyle>
            <a:lvl1pPr algn="r">
              <a:defRPr sz="10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85000"/>
        </a:lnSpc>
        <a:spcBef>
          <a:spcPts val="0"/>
        </a:spcBef>
        <a:spcAft>
          <a:spcPts val="0"/>
        </a:spcAft>
        <a:buClrTx/>
        <a:buSzTx/>
        <a:buFontTx/>
        <a:buNone/>
        <a:tabLst/>
        <a:defRPr b="0" baseline="0" cap="none" i="0" spc="-150" strike="noStrike" sz="4000" u="none">
          <a:ln>
            <a:noFill/>
          </a:ln>
          <a:solidFill>
            <a:srgbClr val="000000"/>
          </a:solidFill>
          <a:uFillTx/>
          <a:latin typeface="Calibri Light"/>
          <a:ea typeface="Calibri Light"/>
          <a:cs typeface="Calibri Light"/>
          <a:sym typeface="Calibri Light"/>
        </a:defRPr>
      </a:lvl1pPr>
      <a:lvl2pPr marL="0" marR="0" indent="0" algn="ctr" defTabSz="914400" rtl="0" latinLnBrk="0">
        <a:lnSpc>
          <a:spcPct val="85000"/>
        </a:lnSpc>
        <a:spcBef>
          <a:spcPts val="0"/>
        </a:spcBef>
        <a:spcAft>
          <a:spcPts val="0"/>
        </a:spcAft>
        <a:buClrTx/>
        <a:buSzTx/>
        <a:buFontTx/>
        <a:buNone/>
        <a:tabLst/>
        <a:defRPr b="0" baseline="0" cap="none" i="0" spc="-150" strike="noStrike" sz="4000" u="none">
          <a:ln>
            <a:noFill/>
          </a:ln>
          <a:solidFill>
            <a:srgbClr val="000000"/>
          </a:solidFill>
          <a:uFillTx/>
          <a:latin typeface="Calibri Light"/>
          <a:ea typeface="Calibri Light"/>
          <a:cs typeface="Calibri Light"/>
          <a:sym typeface="Calibri Light"/>
        </a:defRPr>
      </a:lvl2pPr>
      <a:lvl3pPr marL="0" marR="0" indent="0" algn="ctr" defTabSz="914400" rtl="0" latinLnBrk="0">
        <a:lnSpc>
          <a:spcPct val="85000"/>
        </a:lnSpc>
        <a:spcBef>
          <a:spcPts val="0"/>
        </a:spcBef>
        <a:spcAft>
          <a:spcPts val="0"/>
        </a:spcAft>
        <a:buClrTx/>
        <a:buSzTx/>
        <a:buFontTx/>
        <a:buNone/>
        <a:tabLst/>
        <a:defRPr b="0" baseline="0" cap="none" i="0" spc="-150" strike="noStrike" sz="4000" u="none">
          <a:ln>
            <a:noFill/>
          </a:ln>
          <a:solidFill>
            <a:srgbClr val="000000"/>
          </a:solidFill>
          <a:uFillTx/>
          <a:latin typeface="Calibri Light"/>
          <a:ea typeface="Calibri Light"/>
          <a:cs typeface="Calibri Light"/>
          <a:sym typeface="Calibri Light"/>
        </a:defRPr>
      </a:lvl3pPr>
      <a:lvl4pPr marL="0" marR="0" indent="0" algn="ctr" defTabSz="914400" rtl="0" latinLnBrk="0">
        <a:lnSpc>
          <a:spcPct val="85000"/>
        </a:lnSpc>
        <a:spcBef>
          <a:spcPts val="0"/>
        </a:spcBef>
        <a:spcAft>
          <a:spcPts val="0"/>
        </a:spcAft>
        <a:buClrTx/>
        <a:buSzTx/>
        <a:buFontTx/>
        <a:buNone/>
        <a:tabLst/>
        <a:defRPr b="0" baseline="0" cap="none" i="0" spc="-150" strike="noStrike" sz="4000" u="none">
          <a:ln>
            <a:noFill/>
          </a:ln>
          <a:solidFill>
            <a:srgbClr val="000000"/>
          </a:solidFill>
          <a:uFillTx/>
          <a:latin typeface="Calibri Light"/>
          <a:ea typeface="Calibri Light"/>
          <a:cs typeface="Calibri Light"/>
          <a:sym typeface="Calibri Light"/>
        </a:defRPr>
      </a:lvl4pPr>
      <a:lvl5pPr marL="0" marR="0" indent="0" algn="ctr" defTabSz="914400" rtl="0" latinLnBrk="0">
        <a:lnSpc>
          <a:spcPct val="85000"/>
        </a:lnSpc>
        <a:spcBef>
          <a:spcPts val="0"/>
        </a:spcBef>
        <a:spcAft>
          <a:spcPts val="0"/>
        </a:spcAft>
        <a:buClrTx/>
        <a:buSzTx/>
        <a:buFontTx/>
        <a:buNone/>
        <a:tabLst/>
        <a:defRPr b="0" baseline="0" cap="none" i="0" spc="-150" strike="noStrike" sz="4000" u="none">
          <a:ln>
            <a:noFill/>
          </a:ln>
          <a:solidFill>
            <a:srgbClr val="000000"/>
          </a:solidFill>
          <a:uFillTx/>
          <a:latin typeface="Calibri Light"/>
          <a:ea typeface="Calibri Light"/>
          <a:cs typeface="Calibri Light"/>
          <a:sym typeface="Calibri Light"/>
        </a:defRPr>
      </a:lvl5pPr>
      <a:lvl6pPr marL="0" marR="0" indent="0" algn="ctr" defTabSz="914400" rtl="0" latinLnBrk="0">
        <a:lnSpc>
          <a:spcPct val="85000"/>
        </a:lnSpc>
        <a:spcBef>
          <a:spcPts val="0"/>
        </a:spcBef>
        <a:spcAft>
          <a:spcPts val="0"/>
        </a:spcAft>
        <a:buClrTx/>
        <a:buSzTx/>
        <a:buFontTx/>
        <a:buNone/>
        <a:tabLst/>
        <a:defRPr b="0" baseline="0" cap="none" i="0" spc="-150" strike="noStrike" sz="4000" u="none">
          <a:ln>
            <a:noFill/>
          </a:ln>
          <a:solidFill>
            <a:srgbClr val="000000"/>
          </a:solidFill>
          <a:uFillTx/>
          <a:latin typeface="Calibri Light"/>
          <a:ea typeface="Calibri Light"/>
          <a:cs typeface="Calibri Light"/>
          <a:sym typeface="Calibri Light"/>
        </a:defRPr>
      </a:lvl6pPr>
      <a:lvl7pPr marL="0" marR="0" indent="0" algn="ctr" defTabSz="914400" rtl="0" latinLnBrk="0">
        <a:lnSpc>
          <a:spcPct val="85000"/>
        </a:lnSpc>
        <a:spcBef>
          <a:spcPts val="0"/>
        </a:spcBef>
        <a:spcAft>
          <a:spcPts val="0"/>
        </a:spcAft>
        <a:buClrTx/>
        <a:buSzTx/>
        <a:buFontTx/>
        <a:buNone/>
        <a:tabLst/>
        <a:defRPr b="0" baseline="0" cap="none" i="0" spc="-150" strike="noStrike" sz="4000" u="none">
          <a:ln>
            <a:noFill/>
          </a:ln>
          <a:solidFill>
            <a:srgbClr val="000000"/>
          </a:solidFill>
          <a:uFillTx/>
          <a:latin typeface="Calibri Light"/>
          <a:ea typeface="Calibri Light"/>
          <a:cs typeface="Calibri Light"/>
          <a:sym typeface="Calibri Light"/>
        </a:defRPr>
      </a:lvl7pPr>
      <a:lvl8pPr marL="0" marR="0" indent="0" algn="ctr" defTabSz="914400" rtl="0" latinLnBrk="0">
        <a:lnSpc>
          <a:spcPct val="85000"/>
        </a:lnSpc>
        <a:spcBef>
          <a:spcPts val="0"/>
        </a:spcBef>
        <a:spcAft>
          <a:spcPts val="0"/>
        </a:spcAft>
        <a:buClrTx/>
        <a:buSzTx/>
        <a:buFontTx/>
        <a:buNone/>
        <a:tabLst/>
        <a:defRPr b="0" baseline="0" cap="none" i="0" spc="-150" strike="noStrike" sz="4000" u="none">
          <a:ln>
            <a:noFill/>
          </a:ln>
          <a:solidFill>
            <a:srgbClr val="000000"/>
          </a:solidFill>
          <a:uFillTx/>
          <a:latin typeface="Calibri Light"/>
          <a:ea typeface="Calibri Light"/>
          <a:cs typeface="Calibri Light"/>
          <a:sym typeface="Calibri Light"/>
        </a:defRPr>
      </a:lvl8pPr>
      <a:lvl9pPr marL="0" marR="0" indent="0" algn="ctr" defTabSz="914400" rtl="0" latinLnBrk="0">
        <a:lnSpc>
          <a:spcPct val="85000"/>
        </a:lnSpc>
        <a:spcBef>
          <a:spcPts val="0"/>
        </a:spcBef>
        <a:spcAft>
          <a:spcPts val="0"/>
        </a:spcAft>
        <a:buClrTx/>
        <a:buSzTx/>
        <a:buFontTx/>
        <a:buNone/>
        <a:tabLst/>
        <a:defRPr b="0" baseline="0" cap="none" i="0" spc="-150" strike="noStrike" sz="40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120000"/>
        </a:lnSpc>
        <a:spcBef>
          <a:spcPts val="1000"/>
        </a:spcBef>
        <a:spcAft>
          <a:spcPts val="0"/>
        </a:spcAft>
        <a:buClr>
          <a:schemeClr val="accent1"/>
        </a:buClr>
        <a:buSzPct val="110000"/>
        <a:buFontTx/>
        <a:buChar char="▪"/>
        <a:tabLst/>
        <a:defRPr b="0" baseline="0" cap="none" i="0" spc="0" strike="noStrike" sz="1800" u="none">
          <a:ln>
            <a:noFill/>
          </a:ln>
          <a:solidFill>
            <a:srgbClr val="000000"/>
          </a:solidFill>
          <a:uFillTx/>
          <a:latin typeface="+mj-lt"/>
          <a:ea typeface="+mj-ea"/>
          <a:cs typeface="+mj-cs"/>
          <a:sym typeface="Rockwell"/>
        </a:defRPr>
      </a:lvl1pPr>
      <a:lvl2pPr marL="714375" marR="0" indent="-257175" algn="l" defTabSz="914400" rtl="0" latinLnBrk="0">
        <a:lnSpc>
          <a:spcPct val="120000"/>
        </a:lnSpc>
        <a:spcBef>
          <a:spcPts val="1000"/>
        </a:spcBef>
        <a:spcAft>
          <a:spcPts val="0"/>
        </a:spcAft>
        <a:buClr>
          <a:schemeClr val="accent1"/>
        </a:buClr>
        <a:buSzPct val="110000"/>
        <a:buFontTx/>
        <a:buChar char="▪"/>
        <a:tabLst/>
        <a:defRPr b="0" baseline="0" cap="none" i="0" spc="0" strike="noStrike" sz="1800" u="none">
          <a:ln>
            <a:noFill/>
          </a:ln>
          <a:solidFill>
            <a:srgbClr val="000000"/>
          </a:solidFill>
          <a:uFillTx/>
          <a:latin typeface="+mj-lt"/>
          <a:ea typeface="+mj-ea"/>
          <a:cs typeface="+mj-cs"/>
          <a:sym typeface="Rockwell"/>
        </a:defRPr>
      </a:lvl2pPr>
      <a:lvl3pPr marL="1208314" marR="0" indent="-293914" algn="l" defTabSz="914400" rtl="0" latinLnBrk="0">
        <a:lnSpc>
          <a:spcPct val="120000"/>
        </a:lnSpc>
        <a:spcBef>
          <a:spcPts val="1000"/>
        </a:spcBef>
        <a:spcAft>
          <a:spcPts val="0"/>
        </a:spcAft>
        <a:buClr>
          <a:schemeClr val="accent1"/>
        </a:buClr>
        <a:buSzPct val="110000"/>
        <a:buFontTx/>
        <a:buChar char="▪"/>
        <a:tabLst/>
        <a:defRPr b="0" baseline="0" cap="none" i="0" spc="0" strike="noStrike" sz="1800" u="none">
          <a:ln>
            <a:noFill/>
          </a:ln>
          <a:solidFill>
            <a:srgbClr val="000000"/>
          </a:solidFill>
          <a:uFillTx/>
          <a:latin typeface="+mj-lt"/>
          <a:ea typeface="+mj-ea"/>
          <a:cs typeface="+mj-cs"/>
          <a:sym typeface="Rockwell"/>
        </a:defRPr>
      </a:lvl3pPr>
      <a:lvl4pPr marL="1714500" marR="0" indent="-342900" algn="l" defTabSz="914400" rtl="0" latinLnBrk="0">
        <a:lnSpc>
          <a:spcPct val="120000"/>
        </a:lnSpc>
        <a:spcBef>
          <a:spcPts val="1000"/>
        </a:spcBef>
        <a:spcAft>
          <a:spcPts val="0"/>
        </a:spcAft>
        <a:buClr>
          <a:schemeClr val="accent1"/>
        </a:buClr>
        <a:buSzPct val="110000"/>
        <a:buFontTx/>
        <a:buChar char="▪"/>
        <a:tabLst/>
        <a:defRPr b="0" baseline="0" cap="none" i="0" spc="0" strike="noStrike" sz="1800" u="none">
          <a:ln>
            <a:noFill/>
          </a:ln>
          <a:solidFill>
            <a:srgbClr val="000000"/>
          </a:solidFill>
          <a:uFillTx/>
          <a:latin typeface="+mj-lt"/>
          <a:ea typeface="+mj-ea"/>
          <a:cs typeface="+mj-cs"/>
          <a:sym typeface="Rockwell"/>
        </a:defRPr>
      </a:lvl4pPr>
      <a:lvl5pPr marL="2171700" marR="0" indent="-342900" algn="l" defTabSz="914400" rtl="0" latinLnBrk="0">
        <a:lnSpc>
          <a:spcPct val="120000"/>
        </a:lnSpc>
        <a:spcBef>
          <a:spcPts val="1000"/>
        </a:spcBef>
        <a:spcAft>
          <a:spcPts val="0"/>
        </a:spcAft>
        <a:buClr>
          <a:schemeClr val="accent1"/>
        </a:buClr>
        <a:buSzPct val="110000"/>
        <a:buFontTx/>
        <a:buChar char="▪"/>
        <a:tabLst/>
        <a:defRPr b="0" baseline="0" cap="none" i="0" spc="0" strike="noStrike" sz="1800" u="none">
          <a:ln>
            <a:noFill/>
          </a:ln>
          <a:solidFill>
            <a:srgbClr val="000000"/>
          </a:solidFill>
          <a:uFillTx/>
          <a:latin typeface="+mj-lt"/>
          <a:ea typeface="+mj-ea"/>
          <a:cs typeface="+mj-cs"/>
          <a:sym typeface="Rockwell"/>
        </a:defRPr>
      </a:lvl5pPr>
      <a:lvl6pPr marL="2628900" marR="0" indent="-342900" algn="l" defTabSz="914400" rtl="0" latinLnBrk="0">
        <a:lnSpc>
          <a:spcPct val="120000"/>
        </a:lnSpc>
        <a:spcBef>
          <a:spcPts val="1000"/>
        </a:spcBef>
        <a:spcAft>
          <a:spcPts val="0"/>
        </a:spcAft>
        <a:buClr>
          <a:schemeClr val="accent1"/>
        </a:buClr>
        <a:buSzPct val="110000"/>
        <a:buFontTx/>
        <a:buChar char="▪"/>
        <a:tabLst/>
        <a:defRPr b="0" baseline="0" cap="none" i="0" spc="0" strike="noStrike" sz="1800" u="none">
          <a:ln>
            <a:noFill/>
          </a:ln>
          <a:solidFill>
            <a:srgbClr val="000000"/>
          </a:solidFill>
          <a:uFillTx/>
          <a:latin typeface="+mj-lt"/>
          <a:ea typeface="+mj-ea"/>
          <a:cs typeface="+mj-cs"/>
          <a:sym typeface="Rockwell"/>
        </a:defRPr>
      </a:lvl6pPr>
      <a:lvl7pPr marL="3086100" marR="0" indent="-342900" algn="l" defTabSz="914400" rtl="0" latinLnBrk="0">
        <a:lnSpc>
          <a:spcPct val="120000"/>
        </a:lnSpc>
        <a:spcBef>
          <a:spcPts val="1000"/>
        </a:spcBef>
        <a:spcAft>
          <a:spcPts val="0"/>
        </a:spcAft>
        <a:buClr>
          <a:schemeClr val="accent1"/>
        </a:buClr>
        <a:buSzPct val="110000"/>
        <a:buFontTx/>
        <a:buChar char="▪"/>
        <a:tabLst/>
        <a:defRPr b="0" baseline="0" cap="none" i="0" spc="0" strike="noStrike" sz="1800" u="none">
          <a:ln>
            <a:noFill/>
          </a:ln>
          <a:solidFill>
            <a:srgbClr val="000000"/>
          </a:solidFill>
          <a:uFillTx/>
          <a:latin typeface="+mj-lt"/>
          <a:ea typeface="+mj-ea"/>
          <a:cs typeface="+mj-cs"/>
          <a:sym typeface="Rockwell"/>
        </a:defRPr>
      </a:lvl7pPr>
      <a:lvl8pPr marL="3543300" marR="0" indent="-342900" algn="l" defTabSz="914400" rtl="0" latinLnBrk="0">
        <a:lnSpc>
          <a:spcPct val="120000"/>
        </a:lnSpc>
        <a:spcBef>
          <a:spcPts val="1000"/>
        </a:spcBef>
        <a:spcAft>
          <a:spcPts val="0"/>
        </a:spcAft>
        <a:buClr>
          <a:schemeClr val="accent1"/>
        </a:buClr>
        <a:buSzPct val="110000"/>
        <a:buFontTx/>
        <a:buChar char="▪"/>
        <a:tabLst/>
        <a:defRPr b="0" baseline="0" cap="none" i="0" spc="0" strike="noStrike" sz="1800" u="none">
          <a:ln>
            <a:noFill/>
          </a:ln>
          <a:solidFill>
            <a:srgbClr val="000000"/>
          </a:solidFill>
          <a:uFillTx/>
          <a:latin typeface="+mj-lt"/>
          <a:ea typeface="+mj-ea"/>
          <a:cs typeface="+mj-cs"/>
          <a:sym typeface="Rockwell"/>
        </a:defRPr>
      </a:lvl8pPr>
      <a:lvl9pPr marL="4000500" marR="0" indent="-342900" algn="l" defTabSz="914400" rtl="0" latinLnBrk="0">
        <a:lnSpc>
          <a:spcPct val="120000"/>
        </a:lnSpc>
        <a:spcBef>
          <a:spcPts val="1000"/>
        </a:spcBef>
        <a:spcAft>
          <a:spcPts val="0"/>
        </a:spcAft>
        <a:buClr>
          <a:schemeClr val="accent1"/>
        </a:buClr>
        <a:buSzPct val="110000"/>
        <a:buFontTx/>
        <a:buChar char="▪"/>
        <a:tabLst/>
        <a:defRPr b="0" baseline="0" cap="none" i="0" spc="0" strike="noStrike" sz="1800" u="none">
          <a:ln>
            <a:noFill/>
          </a:ln>
          <a:solidFill>
            <a:srgbClr val="000000"/>
          </a:solidFill>
          <a:uFillTx/>
          <a:latin typeface="+mj-lt"/>
          <a:ea typeface="+mj-ea"/>
          <a:cs typeface="+mj-cs"/>
          <a:sym typeface="Rockwel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ckwell"/>
        </a:defRPr>
      </a:lvl1pPr>
      <a:lvl2pPr marL="0" marR="0" indent="4572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ckwell"/>
        </a:defRPr>
      </a:lvl2pPr>
      <a:lvl3pPr marL="0" marR="0" indent="9144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ckwell"/>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ckwell"/>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ckwell"/>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ckwell"/>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ckwell"/>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ckwell"/>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ckwel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Title 1"/>
          <p:cNvSpPr txBox="1"/>
          <p:nvPr>
            <p:ph type="ctrTitle"/>
          </p:nvPr>
        </p:nvSpPr>
        <p:spPr>
          <a:xfrm>
            <a:off x="1759236" y="2075503"/>
            <a:ext cx="8679916" cy="1748729"/>
          </a:xfrm>
          <a:prstGeom prst="rect">
            <a:avLst/>
          </a:prstGeom>
        </p:spPr>
        <p:txBody>
          <a:bodyPr/>
          <a:lstStyle>
            <a:lvl1pPr defTabSz="832104">
              <a:defRPr spc="-182" sz="3276"/>
            </a:lvl1pPr>
          </a:lstStyle>
          <a:p>
            <a:pPr/>
            <a:r>
              <a:t>POST MERGER ANALYSIS OF CUSTOMER SATISFACTION AND LOYALTY – A STUDY ON RECENT MERGER OF ASSOCIATE BANKS OF SBI  WITH ITSELF</a:t>
            </a:r>
          </a:p>
        </p:txBody>
      </p:sp>
      <p:sp>
        <p:nvSpPr>
          <p:cNvPr id="367" name="Subtitle 2"/>
          <p:cNvSpPr txBox="1"/>
          <p:nvPr>
            <p:ph type="subTitle" sz="quarter" idx="1"/>
          </p:nvPr>
        </p:nvSpPr>
        <p:spPr>
          <a:prstGeom prst="rect">
            <a:avLst/>
          </a:prstGeom>
        </p:spPr>
        <p:txBody>
          <a:bodyPr/>
          <a:lstStyle/>
          <a:p>
            <a:pPr/>
            <a:r>
              <a:t>-ADHITHYAN V (2016201002)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64" name="Group 68"/>
          <p:cNvGrpSpPr/>
          <p:nvPr/>
        </p:nvGrpSpPr>
        <p:grpSpPr>
          <a:xfrm>
            <a:off x="-1062" y="-6706"/>
            <a:ext cx="12187239" cy="6871129"/>
            <a:chOff x="0" y="0"/>
            <a:chExt cx="12187238" cy="6871127"/>
          </a:xfrm>
        </p:grpSpPr>
        <p:sp>
          <p:nvSpPr>
            <p:cNvPr id="545" name="Freeform 5"/>
            <p:cNvSpPr/>
            <p:nvPr/>
          </p:nvSpPr>
          <p:spPr>
            <a:xfrm>
              <a:off x="213200" y="1390795"/>
              <a:ext cx="8302435" cy="5480332"/>
            </a:xfrm>
            <a:custGeom>
              <a:avLst/>
              <a:gdLst/>
              <a:ahLst/>
              <a:cxnLst>
                <a:cxn ang="0">
                  <a:pos x="wd2" y="hd2"/>
                </a:cxn>
                <a:cxn ang="5400000">
                  <a:pos x="wd2" y="hd2"/>
                </a:cxn>
                <a:cxn ang="10800000">
                  <a:pos x="wd2" y="hd2"/>
                </a:cxn>
                <a:cxn ang="16200000">
                  <a:pos x="wd2" y="hd2"/>
                </a:cxn>
              </a:cxnLst>
              <a:rect l="0" t="0" r="r" b="b"/>
              <a:pathLst>
                <a:path w="18483" h="21239" fill="norm" stroke="1" extrusionOk="0">
                  <a:moveTo>
                    <a:pt x="17363" y="21239"/>
                  </a:moveTo>
                  <a:cubicBezTo>
                    <a:pt x="20394" y="16786"/>
                    <a:pt x="16526" y="9118"/>
                    <a:pt x="14554" y="5810"/>
                  </a:cubicBezTo>
                  <a:cubicBezTo>
                    <a:pt x="12742" y="2780"/>
                    <a:pt x="10442" y="434"/>
                    <a:pt x="7909" y="46"/>
                  </a:cubicBezTo>
                  <a:cubicBezTo>
                    <a:pt x="5376" y="-361"/>
                    <a:pt x="2408" y="2004"/>
                    <a:pt x="903" y="5515"/>
                  </a:cubicBezTo>
                  <a:cubicBezTo>
                    <a:pt x="-1206" y="10467"/>
                    <a:pt x="744" y="17470"/>
                    <a:pt x="3023" y="21165"/>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46" name="Freeform 6"/>
            <p:cNvSpPr/>
            <p:nvPr/>
          </p:nvSpPr>
          <p:spPr>
            <a:xfrm>
              <a:off x="1165425" y="2209625"/>
              <a:ext cx="6473905" cy="4656714"/>
            </a:xfrm>
            <a:custGeom>
              <a:avLst/>
              <a:gdLst/>
              <a:ahLst/>
              <a:cxnLst>
                <a:cxn ang="0">
                  <a:pos x="wd2" y="hd2"/>
                </a:cxn>
                <a:cxn ang="5400000">
                  <a:pos x="wd2" y="hd2"/>
                </a:cxn>
                <a:cxn ang="10800000">
                  <a:pos x="wd2" y="hd2"/>
                </a:cxn>
                <a:cxn ang="16200000">
                  <a:pos x="wd2" y="hd2"/>
                </a:cxn>
              </a:cxnLst>
              <a:rect l="0" t="0" r="r" b="b"/>
              <a:pathLst>
                <a:path w="18964" h="20744" fill="norm" stroke="1" extrusionOk="0">
                  <a:moveTo>
                    <a:pt x="12846" y="20723"/>
                  </a:moveTo>
                  <a:cubicBezTo>
                    <a:pt x="15607" y="19767"/>
                    <a:pt x="20153" y="17346"/>
                    <a:pt x="18675" y="11717"/>
                  </a:cubicBezTo>
                  <a:cubicBezTo>
                    <a:pt x="17294" y="6450"/>
                    <a:pt x="13069" y="1502"/>
                    <a:pt x="9458" y="270"/>
                  </a:cubicBezTo>
                  <a:cubicBezTo>
                    <a:pt x="6153" y="-856"/>
                    <a:pt x="2388" y="1629"/>
                    <a:pt x="645" y="6132"/>
                  </a:cubicBezTo>
                  <a:cubicBezTo>
                    <a:pt x="-1447" y="11548"/>
                    <a:pt x="1942" y="18493"/>
                    <a:pt x="5205" y="20744"/>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47" name="Freeform 7"/>
            <p:cNvSpPr/>
            <p:nvPr/>
          </p:nvSpPr>
          <p:spPr>
            <a:xfrm>
              <a:off x="771885" y="1903918"/>
              <a:ext cx="7299250" cy="4967209"/>
            </a:xfrm>
            <a:custGeom>
              <a:avLst/>
              <a:gdLst/>
              <a:ahLst/>
              <a:cxnLst>
                <a:cxn ang="0">
                  <a:pos x="wd2" y="hd2"/>
                </a:cxn>
                <a:cxn ang="5400000">
                  <a:pos x="wd2" y="hd2"/>
                </a:cxn>
                <a:cxn ang="10800000">
                  <a:pos x="wd2" y="hd2"/>
                </a:cxn>
                <a:cxn ang="16200000">
                  <a:pos x="wd2" y="hd2"/>
                </a:cxn>
              </a:cxnLst>
              <a:rect l="0" t="0" r="r" b="b"/>
              <a:pathLst>
                <a:path w="19620" h="21106" fill="norm" stroke="1" extrusionOk="0">
                  <a:moveTo>
                    <a:pt x="15265" y="21106"/>
                  </a:moveTo>
                  <a:cubicBezTo>
                    <a:pt x="16723" y="20255"/>
                    <a:pt x="18451" y="18999"/>
                    <a:pt x="19244" y="16729"/>
                  </a:cubicBezTo>
                  <a:cubicBezTo>
                    <a:pt x="20204" y="13994"/>
                    <a:pt x="19155" y="11157"/>
                    <a:pt x="18016" y="9050"/>
                  </a:cubicBezTo>
                  <a:cubicBezTo>
                    <a:pt x="15700" y="4734"/>
                    <a:pt x="12475" y="762"/>
                    <a:pt x="8815" y="73"/>
                  </a:cubicBezTo>
                  <a:cubicBezTo>
                    <a:pt x="5757" y="-494"/>
                    <a:pt x="2660" y="2302"/>
                    <a:pt x="920" y="6253"/>
                  </a:cubicBezTo>
                  <a:cubicBezTo>
                    <a:pt x="-1396" y="11501"/>
                    <a:pt x="1048" y="17884"/>
                    <a:pt x="3978" y="21106"/>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48" name="Freeform 8"/>
            <p:cNvSpPr/>
            <p:nvPr/>
          </p:nvSpPr>
          <p:spPr>
            <a:xfrm>
              <a:off x="0" y="784329"/>
              <a:ext cx="9467530" cy="6086799"/>
            </a:xfrm>
            <a:custGeom>
              <a:avLst/>
              <a:gdLst/>
              <a:ahLst/>
              <a:cxnLst>
                <a:cxn ang="0">
                  <a:pos x="wd2" y="hd2"/>
                </a:cxn>
                <a:cxn ang="5400000">
                  <a:pos x="wd2" y="hd2"/>
                </a:cxn>
                <a:cxn ang="10800000">
                  <a:pos x="wd2" y="hd2"/>
                </a:cxn>
                <a:cxn ang="16200000">
                  <a:pos x="wd2" y="hd2"/>
                </a:cxn>
              </a:cxnLst>
              <a:rect l="0" t="0" r="r" b="b"/>
              <a:pathLst>
                <a:path w="19788" h="20796" fill="norm" stroke="1" extrusionOk="0">
                  <a:moveTo>
                    <a:pt x="18635" y="20796"/>
                  </a:moveTo>
                  <a:cubicBezTo>
                    <a:pt x="21600" y="16219"/>
                    <a:pt x="18158" y="10240"/>
                    <a:pt x="16008" y="6901"/>
                  </a:cubicBezTo>
                  <a:cubicBezTo>
                    <a:pt x="13989" y="3773"/>
                    <a:pt x="11531" y="1086"/>
                    <a:pt x="8755" y="222"/>
                  </a:cubicBezTo>
                  <a:cubicBezTo>
                    <a:pt x="5422" y="-804"/>
                    <a:pt x="2129" y="1819"/>
                    <a:pt x="0" y="6086"/>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49" name="Freeform 9"/>
            <p:cNvSpPr/>
            <p:nvPr/>
          </p:nvSpPr>
          <p:spPr>
            <a:xfrm>
              <a:off x="4762" y="6185456"/>
              <a:ext cx="504826" cy="6815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132" y="8157"/>
                    <a:pt x="14264" y="15256"/>
                    <a:pt x="21600" y="21600"/>
                  </a:cubicBezTo>
                </a:path>
              </a:pathLst>
            </a:custGeom>
            <a:noFill/>
            <a:ln w="4763"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50" name="Freeform 10"/>
            <p:cNvSpPr/>
            <p:nvPr/>
          </p:nvSpPr>
          <p:spPr>
            <a:xfrm>
              <a:off x="0" y="237459"/>
              <a:ext cx="10308865" cy="6633667"/>
            </a:xfrm>
            <a:custGeom>
              <a:avLst/>
              <a:gdLst/>
              <a:ahLst/>
              <a:cxnLst>
                <a:cxn ang="0">
                  <a:pos x="wd2" y="hd2"/>
                </a:cxn>
                <a:cxn ang="5400000">
                  <a:pos x="wd2" y="hd2"/>
                </a:cxn>
                <a:cxn ang="10800000">
                  <a:pos x="wd2" y="hd2"/>
                </a:cxn>
                <a:cxn ang="16200000">
                  <a:pos x="wd2" y="hd2"/>
                </a:cxn>
              </a:cxnLst>
              <a:rect l="0" t="0" r="r" b="b"/>
              <a:pathLst>
                <a:path w="20075" h="20695" fill="norm" stroke="1" extrusionOk="0">
                  <a:moveTo>
                    <a:pt x="18967" y="20695"/>
                  </a:moveTo>
                  <a:cubicBezTo>
                    <a:pt x="21600" y="16247"/>
                    <a:pt x="18995" y="11308"/>
                    <a:pt x="16807" y="8035"/>
                  </a:cubicBezTo>
                  <a:cubicBezTo>
                    <a:pt x="14545" y="4674"/>
                    <a:pt x="11885" y="1758"/>
                    <a:pt x="8862" y="538"/>
                  </a:cubicBezTo>
                  <a:cubicBezTo>
                    <a:pt x="5303" y="-905"/>
                    <a:pt x="2707" y="597"/>
                    <a:pt x="0" y="454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51" name="Freeform 11"/>
            <p:cNvSpPr/>
            <p:nvPr/>
          </p:nvSpPr>
          <p:spPr>
            <a:xfrm>
              <a:off x="5427662" y="4789"/>
              <a:ext cx="5338228" cy="6847185"/>
            </a:xfrm>
            <a:custGeom>
              <a:avLst/>
              <a:gdLst/>
              <a:ahLst/>
              <a:cxnLst>
                <a:cxn ang="0">
                  <a:pos x="wd2" y="hd2"/>
                </a:cxn>
                <a:cxn ang="5400000">
                  <a:pos x="wd2" y="hd2"/>
                </a:cxn>
                <a:cxn ang="10800000">
                  <a:pos x="wd2" y="hd2"/>
                </a:cxn>
                <a:cxn ang="16200000">
                  <a:pos x="wd2" y="hd2"/>
                </a:cxn>
              </a:cxnLst>
              <a:rect l="0" t="0" r="r" b="b"/>
              <a:pathLst>
                <a:path w="19921" h="21600" fill="norm" stroke="1" extrusionOk="0">
                  <a:moveTo>
                    <a:pt x="19433" y="21600"/>
                  </a:moveTo>
                  <a:cubicBezTo>
                    <a:pt x="21600" y="16757"/>
                    <a:pt x="16058" y="11582"/>
                    <a:pt x="12594" y="8288"/>
                  </a:cubicBezTo>
                  <a:cubicBezTo>
                    <a:pt x="9041" y="4919"/>
                    <a:pt x="4867" y="191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52" name="Freeform 12"/>
            <p:cNvSpPr/>
            <p:nvPr/>
          </p:nvSpPr>
          <p:spPr>
            <a:xfrm>
              <a:off x="0" y="4789"/>
              <a:ext cx="1057276" cy="614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789" y="5860"/>
                    <a:pt x="7395" y="13060"/>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53" name="Freeform 13"/>
            <p:cNvSpPr/>
            <p:nvPr/>
          </p:nvSpPr>
          <p:spPr>
            <a:xfrm>
              <a:off x="5822950" y="4789"/>
              <a:ext cx="5189203" cy="6866338"/>
            </a:xfrm>
            <a:custGeom>
              <a:avLst/>
              <a:gdLst/>
              <a:ahLst/>
              <a:cxnLst>
                <a:cxn ang="0">
                  <a:pos x="wd2" y="hd2"/>
                </a:cxn>
                <a:cxn ang="5400000">
                  <a:pos x="wd2" y="hd2"/>
                </a:cxn>
                <a:cxn ang="10800000">
                  <a:pos x="wd2" y="hd2"/>
                </a:cxn>
                <a:cxn ang="16200000">
                  <a:pos x="wd2" y="hd2"/>
                </a:cxn>
              </a:cxnLst>
              <a:rect l="0" t="0" r="r" b="b"/>
              <a:pathLst>
                <a:path w="20058" h="21600" fill="norm" stroke="1" extrusionOk="0">
                  <a:moveTo>
                    <a:pt x="19631" y="21600"/>
                  </a:moveTo>
                  <a:cubicBezTo>
                    <a:pt x="21600" y="16860"/>
                    <a:pt x="16320" y="11955"/>
                    <a:pt x="12842" y="8655"/>
                  </a:cubicBezTo>
                  <a:cubicBezTo>
                    <a:pt x="9199" y="5220"/>
                    <a:pt x="4968" y="2115"/>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54" name="Freeform 14"/>
            <p:cNvSpPr/>
            <p:nvPr/>
          </p:nvSpPr>
          <p:spPr>
            <a:xfrm>
              <a:off x="4761" y="0"/>
              <a:ext cx="595314" cy="35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688" y="6422"/>
                    <a:pt x="7430" y="13719"/>
                    <a:pt x="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55" name="Freeform 15"/>
            <p:cNvSpPr/>
            <p:nvPr/>
          </p:nvSpPr>
          <p:spPr>
            <a:xfrm>
              <a:off x="6013450" y="4789"/>
              <a:ext cx="5124325" cy="6866338"/>
            </a:xfrm>
            <a:custGeom>
              <a:avLst/>
              <a:gdLst/>
              <a:ahLst/>
              <a:cxnLst>
                <a:cxn ang="0">
                  <a:pos x="wd2" y="hd2"/>
                </a:cxn>
                <a:cxn ang="5400000">
                  <a:pos x="wd2" y="hd2"/>
                </a:cxn>
                <a:cxn ang="10800000">
                  <a:pos x="wd2" y="hd2"/>
                </a:cxn>
                <a:cxn ang="16200000">
                  <a:pos x="wd2" y="hd2"/>
                </a:cxn>
              </a:cxnLst>
              <a:rect l="0" t="0" r="r" b="b"/>
              <a:pathLst>
                <a:path w="20134" h="21600" fill="norm" stroke="1" extrusionOk="0">
                  <a:moveTo>
                    <a:pt x="19749" y="21600"/>
                  </a:moveTo>
                  <a:cubicBezTo>
                    <a:pt x="21600" y="16845"/>
                    <a:pt x="16364" y="12015"/>
                    <a:pt x="12829" y="8700"/>
                  </a:cubicBezTo>
                  <a:cubicBezTo>
                    <a:pt x="9182" y="5280"/>
                    <a:pt x="4937" y="2175"/>
                    <a:pt x="0" y="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556" name="Freeform 16"/>
            <p:cNvSpPr/>
            <p:nvPr/>
          </p:nvSpPr>
          <p:spPr>
            <a:xfrm>
              <a:off x="0" y="4789"/>
              <a:ext cx="357189" cy="213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6720"/>
                    <a:pt x="7200" y="13920"/>
                    <a:pt x="0"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557" name="Freeform 17"/>
            <p:cNvSpPr/>
            <p:nvPr/>
          </p:nvSpPr>
          <p:spPr>
            <a:xfrm>
              <a:off x="6211887" y="0"/>
              <a:ext cx="5129797" cy="6871127"/>
            </a:xfrm>
            <a:custGeom>
              <a:avLst/>
              <a:gdLst/>
              <a:ahLst/>
              <a:cxnLst>
                <a:cxn ang="0">
                  <a:pos x="wd2" y="hd2"/>
                </a:cxn>
                <a:cxn ang="5400000">
                  <a:pos x="wd2" y="hd2"/>
                </a:cxn>
                <a:cxn ang="10800000">
                  <a:pos x="wd2" y="hd2"/>
                </a:cxn>
                <a:cxn ang="16200000">
                  <a:pos x="wd2" y="hd2"/>
                </a:cxn>
              </a:cxnLst>
              <a:rect l="0" t="0" r="r" b="b"/>
              <a:pathLst>
                <a:path w="20063" h="21600" fill="norm" stroke="1" extrusionOk="0">
                  <a:moveTo>
                    <a:pt x="19608" y="21600"/>
                  </a:moveTo>
                  <a:cubicBezTo>
                    <a:pt x="21600" y="16923"/>
                    <a:pt x="16610" y="12246"/>
                    <a:pt x="13128" y="8979"/>
                  </a:cubicBezTo>
                  <a:cubicBezTo>
                    <a:pt x="9366" y="5471"/>
                    <a:pt x="5028" y="2278"/>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58" name="Freeform 18"/>
            <p:cNvSpPr/>
            <p:nvPr/>
          </p:nvSpPr>
          <p:spPr>
            <a:xfrm>
              <a:off x="6464300" y="4789"/>
              <a:ext cx="5053334" cy="6866338"/>
            </a:xfrm>
            <a:custGeom>
              <a:avLst/>
              <a:gdLst/>
              <a:ahLst/>
              <a:cxnLst>
                <a:cxn ang="0">
                  <a:pos x="wd2" y="hd2"/>
                </a:cxn>
                <a:cxn ang="5400000">
                  <a:pos x="wd2" y="hd2"/>
                </a:cxn>
                <a:cxn ang="10800000">
                  <a:pos x="wd2" y="hd2"/>
                </a:cxn>
                <a:cxn ang="16200000">
                  <a:pos x="wd2" y="hd2"/>
                </a:cxn>
              </a:cxnLst>
              <a:rect l="0" t="0" r="r" b="b"/>
              <a:pathLst>
                <a:path w="20163" h="21600" fill="norm" stroke="1" extrusionOk="0">
                  <a:moveTo>
                    <a:pt x="19757" y="21600"/>
                  </a:moveTo>
                  <a:cubicBezTo>
                    <a:pt x="21600" y="16965"/>
                    <a:pt x="16775" y="12420"/>
                    <a:pt x="13260" y="9165"/>
                  </a:cubicBezTo>
                  <a:cubicBezTo>
                    <a:pt x="9461" y="5625"/>
                    <a:pt x="5091" y="2385"/>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59" name="Freeform 19"/>
            <p:cNvSpPr/>
            <p:nvPr/>
          </p:nvSpPr>
          <p:spPr>
            <a:xfrm>
              <a:off x="6878636" y="4788"/>
              <a:ext cx="4842568" cy="6861552"/>
            </a:xfrm>
            <a:custGeom>
              <a:avLst/>
              <a:gdLst/>
              <a:ahLst/>
              <a:cxnLst>
                <a:cxn ang="0">
                  <a:pos x="wd2" y="hd2"/>
                </a:cxn>
                <a:cxn ang="5400000">
                  <a:pos x="wd2" y="hd2"/>
                </a:cxn>
                <a:cxn ang="10800000">
                  <a:pos x="wd2" y="hd2"/>
                </a:cxn>
                <a:cxn ang="16200000">
                  <a:pos x="wd2" y="hd2"/>
                </a:cxn>
              </a:cxnLst>
              <a:rect l="0" t="0" r="r" b="b"/>
              <a:pathLst>
                <a:path w="20766" h="21600" fill="norm" stroke="1" extrusionOk="0">
                  <a:moveTo>
                    <a:pt x="20640" y="21600"/>
                  </a:moveTo>
                  <a:cubicBezTo>
                    <a:pt x="21600" y="16977"/>
                    <a:pt x="16843" y="12624"/>
                    <a:pt x="13229" y="9261"/>
                  </a:cubicBezTo>
                  <a:cubicBezTo>
                    <a:pt x="9432" y="5749"/>
                    <a:pt x="5063" y="2522"/>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60" name="Freeform 20"/>
            <p:cNvSpPr/>
            <p:nvPr/>
          </p:nvSpPr>
          <p:spPr>
            <a:xfrm>
              <a:off x="8769350" y="4789"/>
              <a:ext cx="3417888" cy="2742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042" y="13523"/>
                    <a:pt x="7822" y="6123"/>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61" name="Freeform 21"/>
            <p:cNvSpPr/>
            <p:nvPr/>
          </p:nvSpPr>
          <p:spPr>
            <a:xfrm>
              <a:off x="9236075" y="9577"/>
              <a:ext cx="2951164" cy="2555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075" y="12654"/>
                    <a:pt x="6828" y="5561"/>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62" name="Freeform 22"/>
            <p:cNvSpPr/>
            <p:nvPr/>
          </p:nvSpPr>
          <p:spPr>
            <a:xfrm>
              <a:off x="10021887" y="4789"/>
              <a:ext cx="2165351" cy="1358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63" y="6442"/>
                    <a:pt x="14622" y="13642"/>
                    <a:pt x="2160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63" name="Freeform 23"/>
            <p:cNvSpPr/>
            <p:nvPr/>
          </p:nvSpPr>
          <p:spPr>
            <a:xfrm>
              <a:off x="11291887" y="4789"/>
              <a:ext cx="895351" cy="534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38" y="6943"/>
                    <a:pt x="14477" y="14079"/>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568" name="Group 89"/>
          <p:cNvGrpSpPr/>
          <p:nvPr/>
        </p:nvGrpSpPr>
        <p:grpSpPr>
          <a:xfrm>
            <a:off x="1669293" y="1186482"/>
            <a:ext cx="8848346" cy="4477935"/>
            <a:chOff x="0" y="0"/>
            <a:chExt cx="8848345" cy="4477933"/>
          </a:xfrm>
        </p:grpSpPr>
        <p:sp>
          <p:nvSpPr>
            <p:cNvPr id="565" name="Rectangle 90"/>
            <p:cNvSpPr/>
            <p:nvPr/>
          </p:nvSpPr>
          <p:spPr>
            <a:xfrm>
              <a:off x="4749" y="-1"/>
              <a:ext cx="8843597" cy="716185"/>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566" name="Isosceles Triangle 91"/>
            <p:cNvSpPr/>
            <p:nvPr/>
          </p:nvSpPr>
          <p:spPr>
            <a:xfrm rot="10800000">
              <a:off x="4223091" y="4126870"/>
              <a:ext cx="407233" cy="351064"/>
            </a:xfrm>
            <a:prstGeom prst="triangle">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567" name="Rectangle 92"/>
            <p:cNvSpPr/>
            <p:nvPr/>
          </p:nvSpPr>
          <p:spPr>
            <a:xfrm>
              <a:off x="0" y="804672"/>
              <a:ext cx="8845668" cy="3322197"/>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grpSp>
      <p:sp>
        <p:nvSpPr>
          <p:cNvPr id="569" name="Rectangle 94"/>
          <p:cNvSpPr/>
          <p:nvPr/>
        </p:nvSpPr>
        <p:spPr>
          <a:xfrm>
            <a:off x="-1" y="0"/>
            <a:ext cx="12191697"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589" name="Group 96"/>
          <p:cNvGrpSpPr/>
          <p:nvPr/>
        </p:nvGrpSpPr>
        <p:grpSpPr>
          <a:xfrm>
            <a:off x="-1062" y="-6706"/>
            <a:ext cx="12187239" cy="6871129"/>
            <a:chOff x="0" y="0"/>
            <a:chExt cx="12187238" cy="6871127"/>
          </a:xfrm>
        </p:grpSpPr>
        <p:sp>
          <p:nvSpPr>
            <p:cNvPr id="570" name="Freeform 5"/>
            <p:cNvSpPr/>
            <p:nvPr/>
          </p:nvSpPr>
          <p:spPr>
            <a:xfrm>
              <a:off x="213200" y="1390795"/>
              <a:ext cx="8302435" cy="5480332"/>
            </a:xfrm>
            <a:custGeom>
              <a:avLst/>
              <a:gdLst/>
              <a:ahLst/>
              <a:cxnLst>
                <a:cxn ang="0">
                  <a:pos x="wd2" y="hd2"/>
                </a:cxn>
                <a:cxn ang="5400000">
                  <a:pos x="wd2" y="hd2"/>
                </a:cxn>
                <a:cxn ang="10800000">
                  <a:pos x="wd2" y="hd2"/>
                </a:cxn>
                <a:cxn ang="16200000">
                  <a:pos x="wd2" y="hd2"/>
                </a:cxn>
              </a:cxnLst>
              <a:rect l="0" t="0" r="r" b="b"/>
              <a:pathLst>
                <a:path w="18483" h="21239" fill="norm" stroke="1" extrusionOk="0">
                  <a:moveTo>
                    <a:pt x="17363" y="21239"/>
                  </a:moveTo>
                  <a:cubicBezTo>
                    <a:pt x="20394" y="16786"/>
                    <a:pt x="16526" y="9118"/>
                    <a:pt x="14554" y="5810"/>
                  </a:cubicBezTo>
                  <a:cubicBezTo>
                    <a:pt x="12742" y="2780"/>
                    <a:pt x="10442" y="434"/>
                    <a:pt x="7909" y="46"/>
                  </a:cubicBezTo>
                  <a:cubicBezTo>
                    <a:pt x="5376" y="-361"/>
                    <a:pt x="2408" y="2004"/>
                    <a:pt x="903" y="5515"/>
                  </a:cubicBezTo>
                  <a:cubicBezTo>
                    <a:pt x="-1206" y="10467"/>
                    <a:pt x="744" y="17470"/>
                    <a:pt x="3023" y="21165"/>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71" name="Freeform 6"/>
            <p:cNvSpPr/>
            <p:nvPr/>
          </p:nvSpPr>
          <p:spPr>
            <a:xfrm>
              <a:off x="1165425" y="2209625"/>
              <a:ext cx="6473905" cy="4656714"/>
            </a:xfrm>
            <a:custGeom>
              <a:avLst/>
              <a:gdLst/>
              <a:ahLst/>
              <a:cxnLst>
                <a:cxn ang="0">
                  <a:pos x="wd2" y="hd2"/>
                </a:cxn>
                <a:cxn ang="5400000">
                  <a:pos x="wd2" y="hd2"/>
                </a:cxn>
                <a:cxn ang="10800000">
                  <a:pos x="wd2" y="hd2"/>
                </a:cxn>
                <a:cxn ang="16200000">
                  <a:pos x="wd2" y="hd2"/>
                </a:cxn>
              </a:cxnLst>
              <a:rect l="0" t="0" r="r" b="b"/>
              <a:pathLst>
                <a:path w="18964" h="20744" fill="norm" stroke="1" extrusionOk="0">
                  <a:moveTo>
                    <a:pt x="12846" y="20723"/>
                  </a:moveTo>
                  <a:cubicBezTo>
                    <a:pt x="15607" y="19767"/>
                    <a:pt x="20153" y="17346"/>
                    <a:pt x="18675" y="11717"/>
                  </a:cubicBezTo>
                  <a:cubicBezTo>
                    <a:pt x="17294" y="6450"/>
                    <a:pt x="13069" y="1502"/>
                    <a:pt x="9458" y="270"/>
                  </a:cubicBezTo>
                  <a:cubicBezTo>
                    <a:pt x="6153" y="-856"/>
                    <a:pt x="2388" y="1629"/>
                    <a:pt x="645" y="6132"/>
                  </a:cubicBezTo>
                  <a:cubicBezTo>
                    <a:pt x="-1447" y="11548"/>
                    <a:pt x="1942" y="18493"/>
                    <a:pt x="5205" y="20744"/>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72" name="Freeform 7"/>
            <p:cNvSpPr/>
            <p:nvPr/>
          </p:nvSpPr>
          <p:spPr>
            <a:xfrm>
              <a:off x="771885" y="1903918"/>
              <a:ext cx="7299250" cy="4967209"/>
            </a:xfrm>
            <a:custGeom>
              <a:avLst/>
              <a:gdLst/>
              <a:ahLst/>
              <a:cxnLst>
                <a:cxn ang="0">
                  <a:pos x="wd2" y="hd2"/>
                </a:cxn>
                <a:cxn ang="5400000">
                  <a:pos x="wd2" y="hd2"/>
                </a:cxn>
                <a:cxn ang="10800000">
                  <a:pos x="wd2" y="hd2"/>
                </a:cxn>
                <a:cxn ang="16200000">
                  <a:pos x="wd2" y="hd2"/>
                </a:cxn>
              </a:cxnLst>
              <a:rect l="0" t="0" r="r" b="b"/>
              <a:pathLst>
                <a:path w="19620" h="21106" fill="norm" stroke="1" extrusionOk="0">
                  <a:moveTo>
                    <a:pt x="15265" y="21106"/>
                  </a:moveTo>
                  <a:cubicBezTo>
                    <a:pt x="16723" y="20255"/>
                    <a:pt x="18451" y="18999"/>
                    <a:pt x="19244" y="16729"/>
                  </a:cubicBezTo>
                  <a:cubicBezTo>
                    <a:pt x="20204" y="13994"/>
                    <a:pt x="19155" y="11157"/>
                    <a:pt x="18016" y="9050"/>
                  </a:cubicBezTo>
                  <a:cubicBezTo>
                    <a:pt x="15700" y="4734"/>
                    <a:pt x="12475" y="762"/>
                    <a:pt x="8815" y="73"/>
                  </a:cubicBezTo>
                  <a:cubicBezTo>
                    <a:pt x="5757" y="-494"/>
                    <a:pt x="2660" y="2302"/>
                    <a:pt x="920" y="6253"/>
                  </a:cubicBezTo>
                  <a:cubicBezTo>
                    <a:pt x="-1396" y="11501"/>
                    <a:pt x="1048" y="17884"/>
                    <a:pt x="3978" y="21106"/>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73" name="Freeform 8"/>
            <p:cNvSpPr/>
            <p:nvPr/>
          </p:nvSpPr>
          <p:spPr>
            <a:xfrm>
              <a:off x="0" y="784329"/>
              <a:ext cx="9467530" cy="6086799"/>
            </a:xfrm>
            <a:custGeom>
              <a:avLst/>
              <a:gdLst/>
              <a:ahLst/>
              <a:cxnLst>
                <a:cxn ang="0">
                  <a:pos x="wd2" y="hd2"/>
                </a:cxn>
                <a:cxn ang="5400000">
                  <a:pos x="wd2" y="hd2"/>
                </a:cxn>
                <a:cxn ang="10800000">
                  <a:pos x="wd2" y="hd2"/>
                </a:cxn>
                <a:cxn ang="16200000">
                  <a:pos x="wd2" y="hd2"/>
                </a:cxn>
              </a:cxnLst>
              <a:rect l="0" t="0" r="r" b="b"/>
              <a:pathLst>
                <a:path w="19788" h="20796" fill="norm" stroke="1" extrusionOk="0">
                  <a:moveTo>
                    <a:pt x="18635" y="20796"/>
                  </a:moveTo>
                  <a:cubicBezTo>
                    <a:pt x="21600" y="16219"/>
                    <a:pt x="18158" y="10240"/>
                    <a:pt x="16008" y="6901"/>
                  </a:cubicBezTo>
                  <a:cubicBezTo>
                    <a:pt x="13989" y="3773"/>
                    <a:pt x="11531" y="1086"/>
                    <a:pt x="8755" y="222"/>
                  </a:cubicBezTo>
                  <a:cubicBezTo>
                    <a:pt x="5422" y="-804"/>
                    <a:pt x="2129" y="1819"/>
                    <a:pt x="0" y="6086"/>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74" name="Freeform 9"/>
            <p:cNvSpPr/>
            <p:nvPr/>
          </p:nvSpPr>
          <p:spPr>
            <a:xfrm>
              <a:off x="4762" y="6185456"/>
              <a:ext cx="504826" cy="6815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132" y="8157"/>
                    <a:pt x="14264" y="15256"/>
                    <a:pt x="21600" y="21600"/>
                  </a:cubicBezTo>
                </a:path>
              </a:pathLst>
            </a:custGeom>
            <a:noFill/>
            <a:ln w="4763"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75" name="Freeform 10"/>
            <p:cNvSpPr/>
            <p:nvPr/>
          </p:nvSpPr>
          <p:spPr>
            <a:xfrm>
              <a:off x="0" y="237459"/>
              <a:ext cx="10308865" cy="6633667"/>
            </a:xfrm>
            <a:custGeom>
              <a:avLst/>
              <a:gdLst/>
              <a:ahLst/>
              <a:cxnLst>
                <a:cxn ang="0">
                  <a:pos x="wd2" y="hd2"/>
                </a:cxn>
                <a:cxn ang="5400000">
                  <a:pos x="wd2" y="hd2"/>
                </a:cxn>
                <a:cxn ang="10800000">
                  <a:pos x="wd2" y="hd2"/>
                </a:cxn>
                <a:cxn ang="16200000">
                  <a:pos x="wd2" y="hd2"/>
                </a:cxn>
              </a:cxnLst>
              <a:rect l="0" t="0" r="r" b="b"/>
              <a:pathLst>
                <a:path w="20075" h="20695" fill="norm" stroke="1" extrusionOk="0">
                  <a:moveTo>
                    <a:pt x="18967" y="20695"/>
                  </a:moveTo>
                  <a:cubicBezTo>
                    <a:pt x="21600" y="16247"/>
                    <a:pt x="18995" y="11308"/>
                    <a:pt x="16807" y="8035"/>
                  </a:cubicBezTo>
                  <a:cubicBezTo>
                    <a:pt x="14545" y="4674"/>
                    <a:pt x="11885" y="1758"/>
                    <a:pt x="8862" y="538"/>
                  </a:cubicBezTo>
                  <a:cubicBezTo>
                    <a:pt x="5303" y="-905"/>
                    <a:pt x="2707" y="597"/>
                    <a:pt x="0" y="454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76" name="Freeform 11"/>
            <p:cNvSpPr/>
            <p:nvPr/>
          </p:nvSpPr>
          <p:spPr>
            <a:xfrm>
              <a:off x="5427662" y="4789"/>
              <a:ext cx="5338228" cy="6847185"/>
            </a:xfrm>
            <a:custGeom>
              <a:avLst/>
              <a:gdLst/>
              <a:ahLst/>
              <a:cxnLst>
                <a:cxn ang="0">
                  <a:pos x="wd2" y="hd2"/>
                </a:cxn>
                <a:cxn ang="5400000">
                  <a:pos x="wd2" y="hd2"/>
                </a:cxn>
                <a:cxn ang="10800000">
                  <a:pos x="wd2" y="hd2"/>
                </a:cxn>
                <a:cxn ang="16200000">
                  <a:pos x="wd2" y="hd2"/>
                </a:cxn>
              </a:cxnLst>
              <a:rect l="0" t="0" r="r" b="b"/>
              <a:pathLst>
                <a:path w="19921" h="21600" fill="norm" stroke="1" extrusionOk="0">
                  <a:moveTo>
                    <a:pt x="19433" y="21600"/>
                  </a:moveTo>
                  <a:cubicBezTo>
                    <a:pt x="21600" y="16757"/>
                    <a:pt x="16058" y="11582"/>
                    <a:pt x="12594" y="8288"/>
                  </a:cubicBezTo>
                  <a:cubicBezTo>
                    <a:pt x="9041" y="4919"/>
                    <a:pt x="4867" y="191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77" name="Freeform 12"/>
            <p:cNvSpPr/>
            <p:nvPr/>
          </p:nvSpPr>
          <p:spPr>
            <a:xfrm>
              <a:off x="0" y="4789"/>
              <a:ext cx="1057276" cy="614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789" y="5860"/>
                    <a:pt x="7395" y="13060"/>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78" name="Freeform 13"/>
            <p:cNvSpPr/>
            <p:nvPr/>
          </p:nvSpPr>
          <p:spPr>
            <a:xfrm>
              <a:off x="5822950" y="4789"/>
              <a:ext cx="5189203" cy="6866338"/>
            </a:xfrm>
            <a:custGeom>
              <a:avLst/>
              <a:gdLst/>
              <a:ahLst/>
              <a:cxnLst>
                <a:cxn ang="0">
                  <a:pos x="wd2" y="hd2"/>
                </a:cxn>
                <a:cxn ang="5400000">
                  <a:pos x="wd2" y="hd2"/>
                </a:cxn>
                <a:cxn ang="10800000">
                  <a:pos x="wd2" y="hd2"/>
                </a:cxn>
                <a:cxn ang="16200000">
                  <a:pos x="wd2" y="hd2"/>
                </a:cxn>
              </a:cxnLst>
              <a:rect l="0" t="0" r="r" b="b"/>
              <a:pathLst>
                <a:path w="20058" h="21600" fill="norm" stroke="1" extrusionOk="0">
                  <a:moveTo>
                    <a:pt x="19631" y="21600"/>
                  </a:moveTo>
                  <a:cubicBezTo>
                    <a:pt x="21600" y="16860"/>
                    <a:pt x="16320" y="11955"/>
                    <a:pt x="12842" y="8655"/>
                  </a:cubicBezTo>
                  <a:cubicBezTo>
                    <a:pt x="9199" y="5220"/>
                    <a:pt x="4968" y="2115"/>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79" name="Freeform 14"/>
            <p:cNvSpPr/>
            <p:nvPr/>
          </p:nvSpPr>
          <p:spPr>
            <a:xfrm>
              <a:off x="4761" y="0"/>
              <a:ext cx="595314" cy="35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688" y="6422"/>
                    <a:pt x="7430" y="13719"/>
                    <a:pt x="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80" name="Freeform 15"/>
            <p:cNvSpPr/>
            <p:nvPr/>
          </p:nvSpPr>
          <p:spPr>
            <a:xfrm>
              <a:off x="6013450" y="4789"/>
              <a:ext cx="5124325" cy="6866338"/>
            </a:xfrm>
            <a:custGeom>
              <a:avLst/>
              <a:gdLst/>
              <a:ahLst/>
              <a:cxnLst>
                <a:cxn ang="0">
                  <a:pos x="wd2" y="hd2"/>
                </a:cxn>
                <a:cxn ang="5400000">
                  <a:pos x="wd2" y="hd2"/>
                </a:cxn>
                <a:cxn ang="10800000">
                  <a:pos x="wd2" y="hd2"/>
                </a:cxn>
                <a:cxn ang="16200000">
                  <a:pos x="wd2" y="hd2"/>
                </a:cxn>
              </a:cxnLst>
              <a:rect l="0" t="0" r="r" b="b"/>
              <a:pathLst>
                <a:path w="20134" h="21600" fill="norm" stroke="1" extrusionOk="0">
                  <a:moveTo>
                    <a:pt x="19749" y="21600"/>
                  </a:moveTo>
                  <a:cubicBezTo>
                    <a:pt x="21600" y="16845"/>
                    <a:pt x="16364" y="12015"/>
                    <a:pt x="12829" y="8700"/>
                  </a:cubicBezTo>
                  <a:cubicBezTo>
                    <a:pt x="9182" y="5280"/>
                    <a:pt x="4937" y="2175"/>
                    <a:pt x="0" y="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581" name="Freeform 16"/>
            <p:cNvSpPr/>
            <p:nvPr/>
          </p:nvSpPr>
          <p:spPr>
            <a:xfrm>
              <a:off x="0" y="4789"/>
              <a:ext cx="357189" cy="213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6720"/>
                    <a:pt x="7200" y="13920"/>
                    <a:pt x="0"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582" name="Freeform 17"/>
            <p:cNvSpPr/>
            <p:nvPr/>
          </p:nvSpPr>
          <p:spPr>
            <a:xfrm>
              <a:off x="6211887" y="0"/>
              <a:ext cx="5129797" cy="6871127"/>
            </a:xfrm>
            <a:custGeom>
              <a:avLst/>
              <a:gdLst/>
              <a:ahLst/>
              <a:cxnLst>
                <a:cxn ang="0">
                  <a:pos x="wd2" y="hd2"/>
                </a:cxn>
                <a:cxn ang="5400000">
                  <a:pos x="wd2" y="hd2"/>
                </a:cxn>
                <a:cxn ang="10800000">
                  <a:pos x="wd2" y="hd2"/>
                </a:cxn>
                <a:cxn ang="16200000">
                  <a:pos x="wd2" y="hd2"/>
                </a:cxn>
              </a:cxnLst>
              <a:rect l="0" t="0" r="r" b="b"/>
              <a:pathLst>
                <a:path w="20063" h="21600" fill="norm" stroke="1" extrusionOk="0">
                  <a:moveTo>
                    <a:pt x="19608" y="21600"/>
                  </a:moveTo>
                  <a:cubicBezTo>
                    <a:pt x="21600" y="16923"/>
                    <a:pt x="16610" y="12246"/>
                    <a:pt x="13128" y="8979"/>
                  </a:cubicBezTo>
                  <a:cubicBezTo>
                    <a:pt x="9366" y="5471"/>
                    <a:pt x="5028" y="2278"/>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83" name="Freeform 18"/>
            <p:cNvSpPr/>
            <p:nvPr/>
          </p:nvSpPr>
          <p:spPr>
            <a:xfrm>
              <a:off x="6464300" y="4789"/>
              <a:ext cx="5053334" cy="6866338"/>
            </a:xfrm>
            <a:custGeom>
              <a:avLst/>
              <a:gdLst/>
              <a:ahLst/>
              <a:cxnLst>
                <a:cxn ang="0">
                  <a:pos x="wd2" y="hd2"/>
                </a:cxn>
                <a:cxn ang="5400000">
                  <a:pos x="wd2" y="hd2"/>
                </a:cxn>
                <a:cxn ang="10800000">
                  <a:pos x="wd2" y="hd2"/>
                </a:cxn>
                <a:cxn ang="16200000">
                  <a:pos x="wd2" y="hd2"/>
                </a:cxn>
              </a:cxnLst>
              <a:rect l="0" t="0" r="r" b="b"/>
              <a:pathLst>
                <a:path w="20163" h="21600" fill="norm" stroke="1" extrusionOk="0">
                  <a:moveTo>
                    <a:pt x="19757" y="21600"/>
                  </a:moveTo>
                  <a:cubicBezTo>
                    <a:pt x="21600" y="16965"/>
                    <a:pt x="16775" y="12420"/>
                    <a:pt x="13260" y="9165"/>
                  </a:cubicBezTo>
                  <a:cubicBezTo>
                    <a:pt x="9461" y="5625"/>
                    <a:pt x="5091" y="2385"/>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84" name="Freeform 19"/>
            <p:cNvSpPr/>
            <p:nvPr/>
          </p:nvSpPr>
          <p:spPr>
            <a:xfrm>
              <a:off x="6878636" y="4788"/>
              <a:ext cx="4842568" cy="6861552"/>
            </a:xfrm>
            <a:custGeom>
              <a:avLst/>
              <a:gdLst/>
              <a:ahLst/>
              <a:cxnLst>
                <a:cxn ang="0">
                  <a:pos x="wd2" y="hd2"/>
                </a:cxn>
                <a:cxn ang="5400000">
                  <a:pos x="wd2" y="hd2"/>
                </a:cxn>
                <a:cxn ang="10800000">
                  <a:pos x="wd2" y="hd2"/>
                </a:cxn>
                <a:cxn ang="16200000">
                  <a:pos x="wd2" y="hd2"/>
                </a:cxn>
              </a:cxnLst>
              <a:rect l="0" t="0" r="r" b="b"/>
              <a:pathLst>
                <a:path w="20766" h="21600" fill="norm" stroke="1" extrusionOk="0">
                  <a:moveTo>
                    <a:pt x="20640" y="21600"/>
                  </a:moveTo>
                  <a:cubicBezTo>
                    <a:pt x="21600" y="16977"/>
                    <a:pt x="16843" y="12624"/>
                    <a:pt x="13229" y="9261"/>
                  </a:cubicBezTo>
                  <a:cubicBezTo>
                    <a:pt x="9432" y="5749"/>
                    <a:pt x="5063" y="2522"/>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85" name="Freeform 20"/>
            <p:cNvSpPr/>
            <p:nvPr/>
          </p:nvSpPr>
          <p:spPr>
            <a:xfrm>
              <a:off x="8769350" y="4789"/>
              <a:ext cx="3417888" cy="2742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042" y="13523"/>
                    <a:pt x="7822" y="6123"/>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86" name="Freeform 21"/>
            <p:cNvSpPr/>
            <p:nvPr/>
          </p:nvSpPr>
          <p:spPr>
            <a:xfrm>
              <a:off x="9236075" y="9577"/>
              <a:ext cx="2951164" cy="2555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075" y="12654"/>
                    <a:pt x="6828" y="5561"/>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87" name="Freeform 22"/>
            <p:cNvSpPr/>
            <p:nvPr/>
          </p:nvSpPr>
          <p:spPr>
            <a:xfrm>
              <a:off x="10021887" y="4789"/>
              <a:ext cx="2165351" cy="1358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63" y="6442"/>
                    <a:pt x="14622" y="13642"/>
                    <a:pt x="2160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88" name="Freeform 23"/>
            <p:cNvSpPr/>
            <p:nvPr/>
          </p:nvSpPr>
          <p:spPr>
            <a:xfrm>
              <a:off x="11291887" y="4789"/>
              <a:ext cx="895351" cy="534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38" y="6943"/>
                    <a:pt x="14477" y="14079"/>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sp>
        <p:nvSpPr>
          <p:cNvPr id="590" name="Rectangle 117"/>
          <p:cNvSpPr/>
          <p:nvPr/>
        </p:nvSpPr>
        <p:spPr>
          <a:xfrm>
            <a:off x="-1340" y="-1"/>
            <a:ext cx="12191697" cy="4197927"/>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591" name="Content Placeholder 4" descr="Content Placeholder 4"/>
          <p:cNvPicPr>
            <a:picLocks noChangeAspect="1"/>
          </p:cNvPicPr>
          <p:nvPr/>
        </p:nvPicPr>
        <p:blipFill>
          <a:blip r:embed="rId2">
            <a:extLst/>
          </a:blip>
          <a:stretch>
            <a:fillRect/>
          </a:stretch>
        </p:blipFill>
        <p:spPr>
          <a:xfrm>
            <a:off x="6137147" y="937503"/>
            <a:ext cx="5966466" cy="2326815"/>
          </a:xfrm>
          <a:prstGeom prst="rect">
            <a:avLst/>
          </a:prstGeom>
          <a:ln w="12700">
            <a:miter lim="400000"/>
          </a:ln>
        </p:spPr>
      </p:pic>
      <p:pic>
        <p:nvPicPr>
          <p:cNvPr id="592" name="Content Placeholder 7" descr="Content Placeholder 7"/>
          <p:cNvPicPr>
            <a:picLocks noChangeAspect="1"/>
          </p:cNvPicPr>
          <p:nvPr/>
        </p:nvPicPr>
        <p:blipFill>
          <a:blip r:embed="rId3">
            <a:extLst/>
          </a:blip>
          <a:stretch>
            <a:fillRect/>
          </a:stretch>
        </p:blipFill>
        <p:spPr>
          <a:xfrm>
            <a:off x="80959" y="1243068"/>
            <a:ext cx="5973590" cy="1715685"/>
          </a:xfrm>
          <a:prstGeom prst="rect">
            <a:avLst/>
          </a:prstGeom>
          <a:ln w="12700">
            <a:miter lim="400000"/>
          </a:ln>
        </p:spPr>
      </p:pic>
      <p:grpSp>
        <p:nvGrpSpPr>
          <p:cNvPr id="595" name="Group 119"/>
          <p:cNvGrpSpPr/>
          <p:nvPr/>
        </p:nvGrpSpPr>
        <p:grpSpPr>
          <a:xfrm>
            <a:off x="1" y="4206292"/>
            <a:ext cx="12192755" cy="1771276"/>
            <a:chOff x="0" y="0"/>
            <a:chExt cx="12192754" cy="1771274"/>
          </a:xfrm>
        </p:grpSpPr>
        <p:sp>
          <p:nvSpPr>
            <p:cNvPr id="593" name="Isosceles Triangle 39"/>
            <p:cNvSpPr/>
            <p:nvPr/>
          </p:nvSpPr>
          <p:spPr>
            <a:xfrm rot="10800000">
              <a:off x="5892382" y="1420211"/>
              <a:ext cx="407234" cy="351064"/>
            </a:xfrm>
            <a:prstGeom prst="triangl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4" name="Rectangle 121"/>
            <p:cNvSpPr/>
            <p:nvPr/>
          </p:nvSpPr>
          <p:spPr>
            <a:xfrm>
              <a:off x="0" y="-1"/>
              <a:ext cx="12192755" cy="1420212"/>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596" name="Title 1"/>
          <p:cNvSpPr txBox="1"/>
          <p:nvPr>
            <p:ph type="title"/>
          </p:nvPr>
        </p:nvSpPr>
        <p:spPr>
          <a:xfrm>
            <a:off x="1683981" y="4293387"/>
            <a:ext cx="8833657" cy="727749"/>
          </a:xfrm>
          <a:prstGeom prst="rect">
            <a:avLst/>
          </a:prstGeom>
        </p:spPr>
        <p:txBody>
          <a:bodyPr lIns="0" tIns="0" rIns="0" bIns="0" anchor="b"/>
          <a:lstStyle>
            <a:lvl1pPr>
              <a:lnSpc>
                <a:spcPct val="80000"/>
              </a:lnSpc>
              <a:defRPr spc="-200" sz="3700"/>
            </a:lvl1pPr>
          </a:lstStyle>
          <a:p>
            <a:pPr/>
            <a:r>
              <a:t>H3</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17" name="Group 10"/>
          <p:cNvGrpSpPr/>
          <p:nvPr/>
        </p:nvGrpSpPr>
        <p:grpSpPr>
          <a:xfrm>
            <a:off x="-1062" y="-6706"/>
            <a:ext cx="12187239" cy="6871129"/>
            <a:chOff x="0" y="0"/>
            <a:chExt cx="12187238" cy="6871127"/>
          </a:xfrm>
        </p:grpSpPr>
        <p:sp>
          <p:nvSpPr>
            <p:cNvPr id="598" name="Freeform 5"/>
            <p:cNvSpPr/>
            <p:nvPr/>
          </p:nvSpPr>
          <p:spPr>
            <a:xfrm>
              <a:off x="213200" y="1390795"/>
              <a:ext cx="8302435" cy="5480332"/>
            </a:xfrm>
            <a:custGeom>
              <a:avLst/>
              <a:gdLst/>
              <a:ahLst/>
              <a:cxnLst>
                <a:cxn ang="0">
                  <a:pos x="wd2" y="hd2"/>
                </a:cxn>
                <a:cxn ang="5400000">
                  <a:pos x="wd2" y="hd2"/>
                </a:cxn>
                <a:cxn ang="10800000">
                  <a:pos x="wd2" y="hd2"/>
                </a:cxn>
                <a:cxn ang="16200000">
                  <a:pos x="wd2" y="hd2"/>
                </a:cxn>
              </a:cxnLst>
              <a:rect l="0" t="0" r="r" b="b"/>
              <a:pathLst>
                <a:path w="18483" h="21239" fill="norm" stroke="1" extrusionOk="0">
                  <a:moveTo>
                    <a:pt x="17363" y="21239"/>
                  </a:moveTo>
                  <a:cubicBezTo>
                    <a:pt x="20394" y="16786"/>
                    <a:pt x="16526" y="9118"/>
                    <a:pt x="14554" y="5810"/>
                  </a:cubicBezTo>
                  <a:cubicBezTo>
                    <a:pt x="12742" y="2780"/>
                    <a:pt x="10442" y="434"/>
                    <a:pt x="7909" y="46"/>
                  </a:cubicBezTo>
                  <a:cubicBezTo>
                    <a:pt x="5376" y="-361"/>
                    <a:pt x="2408" y="2004"/>
                    <a:pt x="903" y="5515"/>
                  </a:cubicBezTo>
                  <a:cubicBezTo>
                    <a:pt x="-1206" y="10467"/>
                    <a:pt x="744" y="17470"/>
                    <a:pt x="3023" y="21165"/>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99" name="Freeform 6"/>
            <p:cNvSpPr/>
            <p:nvPr/>
          </p:nvSpPr>
          <p:spPr>
            <a:xfrm>
              <a:off x="1165425" y="2209625"/>
              <a:ext cx="6473905" cy="4656714"/>
            </a:xfrm>
            <a:custGeom>
              <a:avLst/>
              <a:gdLst/>
              <a:ahLst/>
              <a:cxnLst>
                <a:cxn ang="0">
                  <a:pos x="wd2" y="hd2"/>
                </a:cxn>
                <a:cxn ang="5400000">
                  <a:pos x="wd2" y="hd2"/>
                </a:cxn>
                <a:cxn ang="10800000">
                  <a:pos x="wd2" y="hd2"/>
                </a:cxn>
                <a:cxn ang="16200000">
                  <a:pos x="wd2" y="hd2"/>
                </a:cxn>
              </a:cxnLst>
              <a:rect l="0" t="0" r="r" b="b"/>
              <a:pathLst>
                <a:path w="18964" h="20744" fill="norm" stroke="1" extrusionOk="0">
                  <a:moveTo>
                    <a:pt x="12846" y="20723"/>
                  </a:moveTo>
                  <a:cubicBezTo>
                    <a:pt x="15607" y="19767"/>
                    <a:pt x="20153" y="17346"/>
                    <a:pt x="18675" y="11717"/>
                  </a:cubicBezTo>
                  <a:cubicBezTo>
                    <a:pt x="17294" y="6450"/>
                    <a:pt x="13069" y="1502"/>
                    <a:pt x="9458" y="270"/>
                  </a:cubicBezTo>
                  <a:cubicBezTo>
                    <a:pt x="6153" y="-856"/>
                    <a:pt x="2388" y="1629"/>
                    <a:pt x="645" y="6132"/>
                  </a:cubicBezTo>
                  <a:cubicBezTo>
                    <a:pt x="-1447" y="11548"/>
                    <a:pt x="1942" y="18493"/>
                    <a:pt x="5205" y="20744"/>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00" name="Freeform 7"/>
            <p:cNvSpPr/>
            <p:nvPr/>
          </p:nvSpPr>
          <p:spPr>
            <a:xfrm>
              <a:off x="771885" y="1903918"/>
              <a:ext cx="7299250" cy="4967209"/>
            </a:xfrm>
            <a:custGeom>
              <a:avLst/>
              <a:gdLst/>
              <a:ahLst/>
              <a:cxnLst>
                <a:cxn ang="0">
                  <a:pos x="wd2" y="hd2"/>
                </a:cxn>
                <a:cxn ang="5400000">
                  <a:pos x="wd2" y="hd2"/>
                </a:cxn>
                <a:cxn ang="10800000">
                  <a:pos x="wd2" y="hd2"/>
                </a:cxn>
                <a:cxn ang="16200000">
                  <a:pos x="wd2" y="hd2"/>
                </a:cxn>
              </a:cxnLst>
              <a:rect l="0" t="0" r="r" b="b"/>
              <a:pathLst>
                <a:path w="19620" h="21106" fill="norm" stroke="1" extrusionOk="0">
                  <a:moveTo>
                    <a:pt x="15265" y="21106"/>
                  </a:moveTo>
                  <a:cubicBezTo>
                    <a:pt x="16723" y="20255"/>
                    <a:pt x="18451" y="18999"/>
                    <a:pt x="19244" y="16729"/>
                  </a:cubicBezTo>
                  <a:cubicBezTo>
                    <a:pt x="20204" y="13994"/>
                    <a:pt x="19155" y="11157"/>
                    <a:pt x="18016" y="9050"/>
                  </a:cubicBezTo>
                  <a:cubicBezTo>
                    <a:pt x="15700" y="4734"/>
                    <a:pt x="12475" y="762"/>
                    <a:pt x="8815" y="73"/>
                  </a:cubicBezTo>
                  <a:cubicBezTo>
                    <a:pt x="5757" y="-494"/>
                    <a:pt x="2660" y="2302"/>
                    <a:pt x="920" y="6253"/>
                  </a:cubicBezTo>
                  <a:cubicBezTo>
                    <a:pt x="-1396" y="11501"/>
                    <a:pt x="1048" y="17884"/>
                    <a:pt x="3978" y="21106"/>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601" name="Freeform 8"/>
            <p:cNvSpPr/>
            <p:nvPr/>
          </p:nvSpPr>
          <p:spPr>
            <a:xfrm>
              <a:off x="0" y="784329"/>
              <a:ext cx="9467530" cy="6086799"/>
            </a:xfrm>
            <a:custGeom>
              <a:avLst/>
              <a:gdLst/>
              <a:ahLst/>
              <a:cxnLst>
                <a:cxn ang="0">
                  <a:pos x="wd2" y="hd2"/>
                </a:cxn>
                <a:cxn ang="5400000">
                  <a:pos x="wd2" y="hd2"/>
                </a:cxn>
                <a:cxn ang="10800000">
                  <a:pos x="wd2" y="hd2"/>
                </a:cxn>
                <a:cxn ang="16200000">
                  <a:pos x="wd2" y="hd2"/>
                </a:cxn>
              </a:cxnLst>
              <a:rect l="0" t="0" r="r" b="b"/>
              <a:pathLst>
                <a:path w="19788" h="20796" fill="norm" stroke="1" extrusionOk="0">
                  <a:moveTo>
                    <a:pt x="18635" y="20796"/>
                  </a:moveTo>
                  <a:cubicBezTo>
                    <a:pt x="21600" y="16219"/>
                    <a:pt x="18158" y="10240"/>
                    <a:pt x="16008" y="6901"/>
                  </a:cubicBezTo>
                  <a:cubicBezTo>
                    <a:pt x="13989" y="3773"/>
                    <a:pt x="11531" y="1086"/>
                    <a:pt x="8755" y="222"/>
                  </a:cubicBezTo>
                  <a:cubicBezTo>
                    <a:pt x="5422" y="-804"/>
                    <a:pt x="2129" y="1819"/>
                    <a:pt x="0" y="6086"/>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02" name="Freeform 9"/>
            <p:cNvSpPr/>
            <p:nvPr/>
          </p:nvSpPr>
          <p:spPr>
            <a:xfrm>
              <a:off x="4762" y="6185456"/>
              <a:ext cx="504826" cy="6815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132" y="8157"/>
                    <a:pt x="14264" y="15256"/>
                    <a:pt x="21600" y="21600"/>
                  </a:cubicBezTo>
                </a:path>
              </a:pathLst>
            </a:custGeom>
            <a:noFill/>
            <a:ln w="4763"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03" name="Freeform 10"/>
            <p:cNvSpPr/>
            <p:nvPr/>
          </p:nvSpPr>
          <p:spPr>
            <a:xfrm>
              <a:off x="0" y="237459"/>
              <a:ext cx="10308865" cy="6633667"/>
            </a:xfrm>
            <a:custGeom>
              <a:avLst/>
              <a:gdLst/>
              <a:ahLst/>
              <a:cxnLst>
                <a:cxn ang="0">
                  <a:pos x="wd2" y="hd2"/>
                </a:cxn>
                <a:cxn ang="5400000">
                  <a:pos x="wd2" y="hd2"/>
                </a:cxn>
                <a:cxn ang="10800000">
                  <a:pos x="wd2" y="hd2"/>
                </a:cxn>
                <a:cxn ang="16200000">
                  <a:pos x="wd2" y="hd2"/>
                </a:cxn>
              </a:cxnLst>
              <a:rect l="0" t="0" r="r" b="b"/>
              <a:pathLst>
                <a:path w="20075" h="20695" fill="norm" stroke="1" extrusionOk="0">
                  <a:moveTo>
                    <a:pt x="18967" y="20695"/>
                  </a:moveTo>
                  <a:cubicBezTo>
                    <a:pt x="21600" y="16247"/>
                    <a:pt x="18995" y="11308"/>
                    <a:pt x="16807" y="8035"/>
                  </a:cubicBezTo>
                  <a:cubicBezTo>
                    <a:pt x="14545" y="4674"/>
                    <a:pt x="11885" y="1758"/>
                    <a:pt x="8862" y="538"/>
                  </a:cubicBezTo>
                  <a:cubicBezTo>
                    <a:pt x="5303" y="-905"/>
                    <a:pt x="2707" y="597"/>
                    <a:pt x="0" y="454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04" name="Freeform 11"/>
            <p:cNvSpPr/>
            <p:nvPr/>
          </p:nvSpPr>
          <p:spPr>
            <a:xfrm>
              <a:off x="5427662" y="4789"/>
              <a:ext cx="5338228" cy="6847185"/>
            </a:xfrm>
            <a:custGeom>
              <a:avLst/>
              <a:gdLst/>
              <a:ahLst/>
              <a:cxnLst>
                <a:cxn ang="0">
                  <a:pos x="wd2" y="hd2"/>
                </a:cxn>
                <a:cxn ang="5400000">
                  <a:pos x="wd2" y="hd2"/>
                </a:cxn>
                <a:cxn ang="10800000">
                  <a:pos x="wd2" y="hd2"/>
                </a:cxn>
                <a:cxn ang="16200000">
                  <a:pos x="wd2" y="hd2"/>
                </a:cxn>
              </a:cxnLst>
              <a:rect l="0" t="0" r="r" b="b"/>
              <a:pathLst>
                <a:path w="19921" h="21600" fill="norm" stroke="1" extrusionOk="0">
                  <a:moveTo>
                    <a:pt x="19433" y="21600"/>
                  </a:moveTo>
                  <a:cubicBezTo>
                    <a:pt x="21600" y="16757"/>
                    <a:pt x="16058" y="11582"/>
                    <a:pt x="12594" y="8288"/>
                  </a:cubicBezTo>
                  <a:cubicBezTo>
                    <a:pt x="9041" y="4919"/>
                    <a:pt x="4867" y="191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05" name="Freeform 12"/>
            <p:cNvSpPr/>
            <p:nvPr/>
          </p:nvSpPr>
          <p:spPr>
            <a:xfrm>
              <a:off x="0" y="4789"/>
              <a:ext cx="1057276" cy="614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789" y="5860"/>
                    <a:pt x="7395" y="13060"/>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06" name="Freeform 13"/>
            <p:cNvSpPr/>
            <p:nvPr/>
          </p:nvSpPr>
          <p:spPr>
            <a:xfrm>
              <a:off x="5822950" y="4789"/>
              <a:ext cx="5189203" cy="6866338"/>
            </a:xfrm>
            <a:custGeom>
              <a:avLst/>
              <a:gdLst/>
              <a:ahLst/>
              <a:cxnLst>
                <a:cxn ang="0">
                  <a:pos x="wd2" y="hd2"/>
                </a:cxn>
                <a:cxn ang="5400000">
                  <a:pos x="wd2" y="hd2"/>
                </a:cxn>
                <a:cxn ang="10800000">
                  <a:pos x="wd2" y="hd2"/>
                </a:cxn>
                <a:cxn ang="16200000">
                  <a:pos x="wd2" y="hd2"/>
                </a:cxn>
              </a:cxnLst>
              <a:rect l="0" t="0" r="r" b="b"/>
              <a:pathLst>
                <a:path w="20058" h="21600" fill="norm" stroke="1" extrusionOk="0">
                  <a:moveTo>
                    <a:pt x="19631" y="21600"/>
                  </a:moveTo>
                  <a:cubicBezTo>
                    <a:pt x="21600" y="16860"/>
                    <a:pt x="16320" y="11955"/>
                    <a:pt x="12842" y="8655"/>
                  </a:cubicBezTo>
                  <a:cubicBezTo>
                    <a:pt x="9199" y="5220"/>
                    <a:pt x="4968" y="2115"/>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607" name="Freeform 14"/>
            <p:cNvSpPr/>
            <p:nvPr/>
          </p:nvSpPr>
          <p:spPr>
            <a:xfrm>
              <a:off x="4761" y="0"/>
              <a:ext cx="595314" cy="35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688" y="6422"/>
                    <a:pt x="7430" y="13719"/>
                    <a:pt x="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608" name="Freeform 15"/>
            <p:cNvSpPr/>
            <p:nvPr/>
          </p:nvSpPr>
          <p:spPr>
            <a:xfrm>
              <a:off x="6013450" y="4789"/>
              <a:ext cx="5124325" cy="6866338"/>
            </a:xfrm>
            <a:custGeom>
              <a:avLst/>
              <a:gdLst/>
              <a:ahLst/>
              <a:cxnLst>
                <a:cxn ang="0">
                  <a:pos x="wd2" y="hd2"/>
                </a:cxn>
                <a:cxn ang="5400000">
                  <a:pos x="wd2" y="hd2"/>
                </a:cxn>
                <a:cxn ang="10800000">
                  <a:pos x="wd2" y="hd2"/>
                </a:cxn>
                <a:cxn ang="16200000">
                  <a:pos x="wd2" y="hd2"/>
                </a:cxn>
              </a:cxnLst>
              <a:rect l="0" t="0" r="r" b="b"/>
              <a:pathLst>
                <a:path w="20134" h="21600" fill="norm" stroke="1" extrusionOk="0">
                  <a:moveTo>
                    <a:pt x="19749" y="21600"/>
                  </a:moveTo>
                  <a:cubicBezTo>
                    <a:pt x="21600" y="16845"/>
                    <a:pt x="16364" y="12015"/>
                    <a:pt x="12829" y="8700"/>
                  </a:cubicBezTo>
                  <a:cubicBezTo>
                    <a:pt x="9182" y="5280"/>
                    <a:pt x="4937" y="2175"/>
                    <a:pt x="0" y="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609" name="Freeform 16"/>
            <p:cNvSpPr/>
            <p:nvPr/>
          </p:nvSpPr>
          <p:spPr>
            <a:xfrm>
              <a:off x="0" y="4789"/>
              <a:ext cx="357189" cy="213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6720"/>
                    <a:pt x="7200" y="13920"/>
                    <a:pt x="0"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610" name="Freeform 17"/>
            <p:cNvSpPr/>
            <p:nvPr/>
          </p:nvSpPr>
          <p:spPr>
            <a:xfrm>
              <a:off x="6211887" y="0"/>
              <a:ext cx="5129797" cy="6871127"/>
            </a:xfrm>
            <a:custGeom>
              <a:avLst/>
              <a:gdLst/>
              <a:ahLst/>
              <a:cxnLst>
                <a:cxn ang="0">
                  <a:pos x="wd2" y="hd2"/>
                </a:cxn>
                <a:cxn ang="5400000">
                  <a:pos x="wd2" y="hd2"/>
                </a:cxn>
                <a:cxn ang="10800000">
                  <a:pos x="wd2" y="hd2"/>
                </a:cxn>
                <a:cxn ang="16200000">
                  <a:pos x="wd2" y="hd2"/>
                </a:cxn>
              </a:cxnLst>
              <a:rect l="0" t="0" r="r" b="b"/>
              <a:pathLst>
                <a:path w="20063" h="21600" fill="norm" stroke="1" extrusionOk="0">
                  <a:moveTo>
                    <a:pt x="19608" y="21600"/>
                  </a:moveTo>
                  <a:cubicBezTo>
                    <a:pt x="21600" y="16923"/>
                    <a:pt x="16610" y="12246"/>
                    <a:pt x="13128" y="8979"/>
                  </a:cubicBezTo>
                  <a:cubicBezTo>
                    <a:pt x="9366" y="5471"/>
                    <a:pt x="5028" y="2278"/>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11" name="Freeform 18"/>
            <p:cNvSpPr/>
            <p:nvPr/>
          </p:nvSpPr>
          <p:spPr>
            <a:xfrm>
              <a:off x="6464300" y="4789"/>
              <a:ext cx="5053334" cy="6866338"/>
            </a:xfrm>
            <a:custGeom>
              <a:avLst/>
              <a:gdLst/>
              <a:ahLst/>
              <a:cxnLst>
                <a:cxn ang="0">
                  <a:pos x="wd2" y="hd2"/>
                </a:cxn>
                <a:cxn ang="5400000">
                  <a:pos x="wd2" y="hd2"/>
                </a:cxn>
                <a:cxn ang="10800000">
                  <a:pos x="wd2" y="hd2"/>
                </a:cxn>
                <a:cxn ang="16200000">
                  <a:pos x="wd2" y="hd2"/>
                </a:cxn>
              </a:cxnLst>
              <a:rect l="0" t="0" r="r" b="b"/>
              <a:pathLst>
                <a:path w="20163" h="21600" fill="norm" stroke="1" extrusionOk="0">
                  <a:moveTo>
                    <a:pt x="19757" y="21600"/>
                  </a:moveTo>
                  <a:cubicBezTo>
                    <a:pt x="21600" y="16965"/>
                    <a:pt x="16775" y="12420"/>
                    <a:pt x="13260" y="9165"/>
                  </a:cubicBezTo>
                  <a:cubicBezTo>
                    <a:pt x="9461" y="5625"/>
                    <a:pt x="5091" y="2385"/>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12" name="Freeform 19"/>
            <p:cNvSpPr/>
            <p:nvPr/>
          </p:nvSpPr>
          <p:spPr>
            <a:xfrm>
              <a:off x="6878636" y="4788"/>
              <a:ext cx="4842568" cy="6861552"/>
            </a:xfrm>
            <a:custGeom>
              <a:avLst/>
              <a:gdLst/>
              <a:ahLst/>
              <a:cxnLst>
                <a:cxn ang="0">
                  <a:pos x="wd2" y="hd2"/>
                </a:cxn>
                <a:cxn ang="5400000">
                  <a:pos x="wd2" y="hd2"/>
                </a:cxn>
                <a:cxn ang="10800000">
                  <a:pos x="wd2" y="hd2"/>
                </a:cxn>
                <a:cxn ang="16200000">
                  <a:pos x="wd2" y="hd2"/>
                </a:cxn>
              </a:cxnLst>
              <a:rect l="0" t="0" r="r" b="b"/>
              <a:pathLst>
                <a:path w="20766" h="21600" fill="norm" stroke="1" extrusionOk="0">
                  <a:moveTo>
                    <a:pt x="20640" y="21600"/>
                  </a:moveTo>
                  <a:cubicBezTo>
                    <a:pt x="21600" y="16977"/>
                    <a:pt x="16843" y="12624"/>
                    <a:pt x="13229" y="9261"/>
                  </a:cubicBezTo>
                  <a:cubicBezTo>
                    <a:pt x="9432" y="5749"/>
                    <a:pt x="5063" y="2522"/>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13" name="Freeform 20"/>
            <p:cNvSpPr/>
            <p:nvPr/>
          </p:nvSpPr>
          <p:spPr>
            <a:xfrm>
              <a:off x="8769350" y="4789"/>
              <a:ext cx="3417888" cy="2742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042" y="13523"/>
                    <a:pt x="7822" y="6123"/>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14" name="Freeform 21"/>
            <p:cNvSpPr/>
            <p:nvPr/>
          </p:nvSpPr>
          <p:spPr>
            <a:xfrm>
              <a:off x="9236075" y="9577"/>
              <a:ext cx="2951164" cy="2555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075" y="12654"/>
                    <a:pt x="6828" y="5561"/>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15" name="Freeform 22"/>
            <p:cNvSpPr/>
            <p:nvPr/>
          </p:nvSpPr>
          <p:spPr>
            <a:xfrm>
              <a:off x="10021887" y="4789"/>
              <a:ext cx="2165351" cy="1358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63" y="6442"/>
                    <a:pt x="14622" y="13642"/>
                    <a:pt x="2160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616" name="Freeform 23"/>
            <p:cNvSpPr/>
            <p:nvPr/>
          </p:nvSpPr>
          <p:spPr>
            <a:xfrm>
              <a:off x="11291887" y="4789"/>
              <a:ext cx="895351" cy="534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38" y="6943"/>
                    <a:pt x="14477" y="14079"/>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621" name="Group 31"/>
          <p:cNvGrpSpPr/>
          <p:nvPr/>
        </p:nvGrpSpPr>
        <p:grpSpPr>
          <a:xfrm>
            <a:off x="1669293" y="1186482"/>
            <a:ext cx="8848346" cy="4477935"/>
            <a:chOff x="0" y="0"/>
            <a:chExt cx="8848345" cy="4477933"/>
          </a:xfrm>
        </p:grpSpPr>
        <p:sp>
          <p:nvSpPr>
            <p:cNvPr id="618" name="Rectangle 32"/>
            <p:cNvSpPr/>
            <p:nvPr/>
          </p:nvSpPr>
          <p:spPr>
            <a:xfrm>
              <a:off x="4749" y="-1"/>
              <a:ext cx="8843597" cy="716185"/>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619" name="Isosceles Triangle 33"/>
            <p:cNvSpPr/>
            <p:nvPr/>
          </p:nvSpPr>
          <p:spPr>
            <a:xfrm rot="10800000">
              <a:off x="4223091" y="4126870"/>
              <a:ext cx="407233" cy="351064"/>
            </a:xfrm>
            <a:prstGeom prst="triangle">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620" name="Rectangle 34"/>
            <p:cNvSpPr/>
            <p:nvPr/>
          </p:nvSpPr>
          <p:spPr>
            <a:xfrm>
              <a:off x="0" y="804672"/>
              <a:ext cx="8845668" cy="3322197"/>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grpSp>
      <p:sp>
        <p:nvSpPr>
          <p:cNvPr id="622" name="Rectangle 36"/>
          <p:cNvSpPr/>
          <p:nvPr/>
        </p:nvSpPr>
        <p:spPr>
          <a:xfrm>
            <a:off x="-1" y="0"/>
            <a:ext cx="12191697"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642" name="Group 38"/>
          <p:cNvGrpSpPr/>
          <p:nvPr/>
        </p:nvGrpSpPr>
        <p:grpSpPr>
          <a:xfrm>
            <a:off x="-1062" y="-6706"/>
            <a:ext cx="12187239" cy="6871129"/>
            <a:chOff x="0" y="0"/>
            <a:chExt cx="12187238" cy="6871127"/>
          </a:xfrm>
        </p:grpSpPr>
        <p:sp>
          <p:nvSpPr>
            <p:cNvPr id="623" name="Freeform 5"/>
            <p:cNvSpPr/>
            <p:nvPr/>
          </p:nvSpPr>
          <p:spPr>
            <a:xfrm>
              <a:off x="213200" y="1390795"/>
              <a:ext cx="8302435" cy="5480332"/>
            </a:xfrm>
            <a:custGeom>
              <a:avLst/>
              <a:gdLst/>
              <a:ahLst/>
              <a:cxnLst>
                <a:cxn ang="0">
                  <a:pos x="wd2" y="hd2"/>
                </a:cxn>
                <a:cxn ang="5400000">
                  <a:pos x="wd2" y="hd2"/>
                </a:cxn>
                <a:cxn ang="10800000">
                  <a:pos x="wd2" y="hd2"/>
                </a:cxn>
                <a:cxn ang="16200000">
                  <a:pos x="wd2" y="hd2"/>
                </a:cxn>
              </a:cxnLst>
              <a:rect l="0" t="0" r="r" b="b"/>
              <a:pathLst>
                <a:path w="18483" h="21239" fill="norm" stroke="1" extrusionOk="0">
                  <a:moveTo>
                    <a:pt x="17363" y="21239"/>
                  </a:moveTo>
                  <a:cubicBezTo>
                    <a:pt x="20394" y="16786"/>
                    <a:pt x="16526" y="9118"/>
                    <a:pt x="14554" y="5810"/>
                  </a:cubicBezTo>
                  <a:cubicBezTo>
                    <a:pt x="12742" y="2780"/>
                    <a:pt x="10442" y="434"/>
                    <a:pt x="7909" y="46"/>
                  </a:cubicBezTo>
                  <a:cubicBezTo>
                    <a:pt x="5376" y="-361"/>
                    <a:pt x="2408" y="2004"/>
                    <a:pt x="903" y="5515"/>
                  </a:cubicBezTo>
                  <a:cubicBezTo>
                    <a:pt x="-1206" y="10467"/>
                    <a:pt x="744" y="17470"/>
                    <a:pt x="3023" y="21165"/>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24" name="Freeform 6"/>
            <p:cNvSpPr/>
            <p:nvPr/>
          </p:nvSpPr>
          <p:spPr>
            <a:xfrm>
              <a:off x="1165425" y="2209625"/>
              <a:ext cx="6473905" cy="4656714"/>
            </a:xfrm>
            <a:custGeom>
              <a:avLst/>
              <a:gdLst/>
              <a:ahLst/>
              <a:cxnLst>
                <a:cxn ang="0">
                  <a:pos x="wd2" y="hd2"/>
                </a:cxn>
                <a:cxn ang="5400000">
                  <a:pos x="wd2" y="hd2"/>
                </a:cxn>
                <a:cxn ang="10800000">
                  <a:pos x="wd2" y="hd2"/>
                </a:cxn>
                <a:cxn ang="16200000">
                  <a:pos x="wd2" y="hd2"/>
                </a:cxn>
              </a:cxnLst>
              <a:rect l="0" t="0" r="r" b="b"/>
              <a:pathLst>
                <a:path w="18964" h="20744" fill="norm" stroke="1" extrusionOk="0">
                  <a:moveTo>
                    <a:pt x="12846" y="20723"/>
                  </a:moveTo>
                  <a:cubicBezTo>
                    <a:pt x="15607" y="19767"/>
                    <a:pt x="20153" y="17346"/>
                    <a:pt x="18675" y="11717"/>
                  </a:cubicBezTo>
                  <a:cubicBezTo>
                    <a:pt x="17294" y="6450"/>
                    <a:pt x="13069" y="1502"/>
                    <a:pt x="9458" y="270"/>
                  </a:cubicBezTo>
                  <a:cubicBezTo>
                    <a:pt x="6153" y="-856"/>
                    <a:pt x="2388" y="1629"/>
                    <a:pt x="645" y="6132"/>
                  </a:cubicBezTo>
                  <a:cubicBezTo>
                    <a:pt x="-1447" y="11548"/>
                    <a:pt x="1942" y="18493"/>
                    <a:pt x="5205" y="20744"/>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25" name="Freeform 7"/>
            <p:cNvSpPr/>
            <p:nvPr/>
          </p:nvSpPr>
          <p:spPr>
            <a:xfrm>
              <a:off x="771885" y="1903918"/>
              <a:ext cx="7299250" cy="4967209"/>
            </a:xfrm>
            <a:custGeom>
              <a:avLst/>
              <a:gdLst/>
              <a:ahLst/>
              <a:cxnLst>
                <a:cxn ang="0">
                  <a:pos x="wd2" y="hd2"/>
                </a:cxn>
                <a:cxn ang="5400000">
                  <a:pos x="wd2" y="hd2"/>
                </a:cxn>
                <a:cxn ang="10800000">
                  <a:pos x="wd2" y="hd2"/>
                </a:cxn>
                <a:cxn ang="16200000">
                  <a:pos x="wd2" y="hd2"/>
                </a:cxn>
              </a:cxnLst>
              <a:rect l="0" t="0" r="r" b="b"/>
              <a:pathLst>
                <a:path w="19620" h="21106" fill="norm" stroke="1" extrusionOk="0">
                  <a:moveTo>
                    <a:pt x="15265" y="21106"/>
                  </a:moveTo>
                  <a:cubicBezTo>
                    <a:pt x="16723" y="20255"/>
                    <a:pt x="18451" y="18999"/>
                    <a:pt x="19244" y="16729"/>
                  </a:cubicBezTo>
                  <a:cubicBezTo>
                    <a:pt x="20204" y="13994"/>
                    <a:pt x="19155" y="11157"/>
                    <a:pt x="18016" y="9050"/>
                  </a:cubicBezTo>
                  <a:cubicBezTo>
                    <a:pt x="15700" y="4734"/>
                    <a:pt x="12475" y="762"/>
                    <a:pt x="8815" y="73"/>
                  </a:cubicBezTo>
                  <a:cubicBezTo>
                    <a:pt x="5757" y="-494"/>
                    <a:pt x="2660" y="2302"/>
                    <a:pt x="920" y="6253"/>
                  </a:cubicBezTo>
                  <a:cubicBezTo>
                    <a:pt x="-1396" y="11501"/>
                    <a:pt x="1048" y="17884"/>
                    <a:pt x="3978" y="21106"/>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626" name="Freeform 8"/>
            <p:cNvSpPr/>
            <p:nvPr/>
          </p:nvSpPr>
          <p:spPr>
            <a:xfrm>
              <a:off x="0" y="784329"/>
              <a:ext cx="9467530" cy="6086799"/>
            </a:xfrm>
            <a:custGeom>
              <a:avLst/>
              <a:gdLst/>
              <a:ahLst/>
              <a:cxnLst>
                <a:cxn ang="0">
                  <a:pos x="wd2" y="hd2"/>
                </a:cxn>
                <a:cxn ang="5400000">
                  <a:pos x="wd2" y="hd2"/>
                </a:cxn>
                <a:cxn ang="10800000">
                  <a:pos x="wd2" y="hd2"/>
                </a:cxn>
                <a:cxn ang="16200000">
                  <a:pos x="wd2" y="hd2"/>
                </a:cxn>
              </a:cxnLst>
              <a:rect l="0" t="0" r="r" b="b"/>
              <a:pathLst>
                <a:path w="19788" h="20796" fill="norm" stroke="1" extrusionOk="0">
                  <a:moveTo>
                    <a:pt x="18635" y="20796"/>
                  </a:moveTo>
                  <a:cubicBezTo>
                    <a:pt x="21600" y="16219"/>
                    <a:pt x="18158" y="10240"/>
                    <a:pt x="16008" y="6901"/>
                  </a:cubicBezTo>
                  <a:cubicBezTo>
                    <a:pt x="13989" y="3773"/>
                    <a:pt x="11531" y="1086"/>
                    <a:pt x="8755" y="222"/>
                  </a:cubicBezTo>
                  <a:cubicBezTo>
                    <a:pt x="5422" y="-804"/>
                    <a:pt x="2129" y="1819"/>
                    <a:pt x="0" y="6086"/>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27" name="Freeform 9"/>
            <p:cNvSpPr/>
            <p:nvPr/>
          </p:nvSpPr>
          <p:spPr>
            <a:xfrm>
              <a:off x="4762" y="6185456"/>
              <a:ext cx="504826" cy="6815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132" y="8157"/>
                    <a:pt x="14264" y="15256"/>
                    <a:pt x="21600" y="21600"/>
                  </a:cubicBezTo>
                </a:path>
              </a:pathLst>
            </a:custGeom>
            <a:noFill/>
            <a:ln w="4763"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28" name="Freeform 10"/>
            <p:cNvSpPr/>
            <p:nvPr/>
          </p:nvSpPr>
          <p:spPr>
            <a:xfrm>
              <a:off x="0" y="237459"/>
              <a:ext cx="10308865" cy="6633667"/>
            </a:xfrm>
            <a:custGeom>
              <a:avLst/>
              <a:gdLst/>
              <a:ahLst/>
              <a:cxnLst>
                <a:cxn ang="0">
                  <a:pos x="wd2" y="hd2"/>
                </a:cxn>
                <a:cxn ang="5400000">
                  <a:pos x="wd2" y="hd2"/>
                </a:cxn>
                <a:cxn ang="10800000">
                  <a:pos x="wd2" y="hd2"/>
                </a:cxn>
                <a:cxn ang="16200000">
                  <a:pos x="wd2" y="hd2"/>
                </a:cxn>
              </a:cxnLst>
              <a:rect l="0" t="0" r="r" b="b"/>
              <a:pathLst>
                <a:path w="20075" h="20695" fill="norm" stroke="1" extrusionOk="0">
                  <a:moveTo>
                    <a:pt x="18967" y="20695"/>
                  </a:moveTo>
                  <a:cubicBezTo>
                    <a:pt x="21600" y="16247"/>
                    <a:pt x="18995" y="11308"/>
                    <a:pt x="16807" y="8035"/>
                  </a:cubicBezTo>
                  <a:cubicBezTo>
                    <a:pt x="14545" y="4674"/>
                    <a:pt x="11885" y="1758"/>
                    <a:pt x="8862" y="538"/>
                  </a:cubicBezTo>
                  <a:cubicBezTo>
                    <a:pt x="5303" y="-905"/>
                    <a:pt x="2707" y="597"/>
                    <a:pt x="0" y="454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29" name="Freeform 11"/>
            <p:cNvSpPr/>
            <p:nvPr/>
          </p:nvSpPr>
          <p:spPr>
            <a:xfrm>
              <a:off x="5427662" y="4789"/>
              <a:ext cx="5338228" cy="6847185"/>
            </a:xfrm>
            <a:custGeom>
              <a:avLst/>
              <a:gdLst/>
              <a:ahLst/>
              <a:cxnLst>
                <a:cxn ang="0">
                  <a:pos x="wd2" y="hd2"/>
                </a:cxn>
                <a:cxn ang="5400000">
                  <a:pos x="wd2" y="hd2"/>
                </a:cxn>
                <a:cxn ang="10800000">
                  <a:pos x="wd2" y="hd2"/>
                </a:cxn>
                <a:cxn ang="16200000">
                  <a:pos x="wd2" y="hd2"/>
                </a:cxn>
              </a:cxnLst>
              <a:rect l="0" t="0" r="r" b="b"/>
              <a:pathLst>
                <a:path w="19921" h="21600" fill="norm" stroke="1" extrusionOk="0">
                  <a:moveTo>
                    <a:pt x="19433" y="21600"/>
                  </a:moveTo>
                  <a:cubicBezTo>
                    <a:pt x="21600" y="16757"/>
                    <a:pt x="16058" y="11582"/>
                    <a:pt x="12594" y="8288"/>
                  </a:cubicBezTo>
                  <a:cubicBezTo>
                    <a:pt x="9041" y="4919"/>
                    <a:pt x="4867" y="191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30" name="Freeform 12"/>
            <p:cNvSpPr/>
            <p:nvPr/>
          </p:nvSpPr>
          <p:spPr>
            <a:xfrm>
              <a:off x="0" y="4789"/>
              <a:ext cx="1057276" cy="614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789" y="5860"/>
                    <a:pt x="7395" y="13060"/>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31" name="Freeform 13"/>
            <p:cNvSpPr/>
            <p:nvPr/>
          </p:nvSpPr>
          <p:spPr>
            <a:xfrm>
              <a:off x="5822950" y="4789"/>
              <a:ext cx="5189203" cy="6866338"/>
            </a:xfrm>
            <a:custGeom>
              <a:avLst/>
              <a:gdLst/>
              <a:ahLst/>
              <a:cxnLst>
                <a:cxn ang="0">
                  <a:pos x="wd2" y="hd2"/>
                </a:cxn>
                <a:cxn ang="5400000">
                  <a:pos x="wd2" y="hd2"/>
                </a:cxn>
                <a:cxn ang="10800000">
                  <a:pos x="wd2" y="hd2"/>
                </a:cxn>
                <a:cxn ang="16200000">
                  <a:pos x="wd2" y="hd2"/>
                </a:cxn>
              </a:cxnLst>
              <a:rect l="0" t="0" r="r" b="b"/>
              <a:pathLst>
                <a:path w="20058" h="21600" fill="norm" stroke="1" extrusionOk="0">
                  <a:moveTo>
                    <a:pt x="19631" y="21600"/>
                  </a:moveTo>
                  <a:cubicBezTo>
                    <a:pt x="21600" y="16860"/>
                    <a:pt x="16320" y="11955"/>
                    <a:pt x="12842" y="8655"/>
                  </a:cubicBezTo>
                  <a:cubicBezTo>
                    <a:pt x="9199" y="5220"/>
                    <a:pt x="4968" y="2115"/>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632" name="Freeform 14"/>
            <p:cNvSpPr/>
            <p:nvPr/>
          </p:nvSpPr>
          <p:spPr>
            <a:xfrm>
              <a:off x="4761" y="0"/>
              <a:ext cx="595314" cy="35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688" y="6422"/>
                    <a:pt x="7430" y="13719"/>
                    <a:pt x="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633" name="Freeform 15"/>
            <p:cNvSpPr/>
            <p:nvPr/>
          </p:nvSpPr>
          <p:spPr>
            <a:xfrm>
              <a:off x="6013450" y="4789"/>
              <a:ext cx="5124325" cy="6866338"/>
            </a:xfrm>
            <a:custGeom>
              <a:avLst/>
              <a:gdLst/>
              <a:ahLst/>
              <a:cxnLst>
                <a:cxn ang="0">
                  <a:pos x="wd2" y="hd2"/>
                </a:cxn>
                <a:cxn ang="5400000">
                  <a:pos x="wd2" y="hd2"/>
                </a:cxn>
                <a:cxn ang="10800000">
                  <a:pos x="wd2" y="hd2"/>
                </a:cxn>
                <a:cxn ang="16200000">
                  <a:pos x="wd2" y="hd2"/>
                </a:cxn>
              </a:cxnLst>
              <a:rect l="0" t="0" r="r" b="b"/>
              <a:pathLst>
                <a:path w="20134" h="21600" fill="norm" stroke="1" extrusionOk="0">
                  <a:moveTo>
                    <a:pt x="19749" y="21600"/>
                  </a:moveTo>
                  <a:cubicBezTo>
                    <a:pt x="21600" y="16845"/>
                    <a:pt x="16364" y="12015"/>
                    <a:pt x="12829" y="8700"/>
                  </a:cubicBezTo>
                  <a:cubicBezTo>
                    <a:pt x="9182" y="5280"/>
                    <a:pt x="4937" y="2175"/>
                    <a:pt x="0" y="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634" name="Freeform 16"/>
            <p:cNvSpPr/>
            <p:nvPr/>
          </p:nvSpPr>
          <p:spPr>
            <a:xfrm>
              <a:off x="0" y="4789"/>
              <a:ext cx="357189" cy="213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6720"/>
                    <a:pt x="7200" y="13920"/>
                    <a:pt x="0"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635" name="Freeform 17"/>
            <p:cNvSpPr/>
            <p:nvPr/>
          </p:nvSpPr>
          <p:spPr>
            <a:xfrm>
              <a:off x="6211887" y="0"/>
              <a:ext cx="5129797" cy="6871127"/>
            </a:xfrm>
            <a:custGeom>
              <a:avLst/>
              <a:gdLst/>
              <a:ahLst/>
              <a:cxnLst>
                <a:cxn ang="0">
                  <a:pos x="wd2" y="hd2"/>
                </a:cxn>
                <a:cxn ang="5400000">
                  <a:pos x="wd2" y="hd2"/>
                </a:cxn>
                <a:cxn ang="10800000">
                  <a:pos x="wd2" y="hd2"/>
                </a:cxn>
                <a:cxn ang="16200000">
                  <a:pos x="wd2" y="hd2"/>
                </a:cxn>
              </a:cxnLst>
              <a:rect l="0" t="0" r="r" b="b"/>
              <a:pathLst>
                <a:path w="20063" h="21600" fill="norm" stroke="1" extrusionOk="0">
                  <a:moveTo>
                    <a:pt x="19608" y="21600"/>
                  </a:moveTo>
                  <a:cubicBezTo>
                    <a:pt x="21600" y="16923"/>
                    <a:pt x="16610" y="12246"/>
                    <a:pt x="13128" y="8979"/>
                  </a:cubicBezTo>
                  <a:cubicBezTo>
                    <a:pt x="9366" y="5471"/>
                    <a:pt x="5028" y="2278"/>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36" name="Freeform 18"/>
            <p:cNvSpPr/>
            <p:nvPr/>
          </p:nvSpPr>
          <p:spPr>
            <a:xfrm>
              <a:off x="6464300" y="4789"/>
              <a:ext cx="5053334" cy="6866338"/>
            </a:xfrm>
            <a:custGeom>
              <a:avLst/>
              <a:gdLst/>
              <a:ahLst/>
              <a:cxnLst>
                <a:cxn ang="0">
                  <a:pos x="wd2" y="hd2"/>
                </a:cxn>
                <a:cxn ang="5400000">
                  <a:pos x="wd2" y="hd2"/>
                </a:cxn>
                <a:cxn ang="10800000">
                  <a:pos x="wd2" y="hd2"/>
                </a:cxn>
                <a:cxn ang="16200000">
                  <a:pos x="wd2" y="hd2"/>
                </a:cxn>
              </a:cxnLst>
              <a:rect l="0" t="0" r="r" b="b"/>
              <a:pathLst>
                <a:path w="20163" h="21600" fill="norm" stroke="1" extrusionOk="0">
                  <a:moveTo>
                    <a:pt x="19757" y="21600"/>
                  </a:moveTo>
                  <a:cubicBezTo>
                    <a:pt x="21600" y="16965"/>
                    <a:pt x="16775" y="12420"/>
                    <a:pt x="13260" y="9165"/>
                  </a:cubicBezTo>
                  <a:cubicBezTo>
                    <a:pt x="9461" y="5625"/>
                    <a:pt x="5091" y="2385"/>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37" name="Freeform 19"/>
            <p:cNvSpPr/>
            <p:nvPr/>
          </p:nvSpPr>
          <p:spPr>
            <a:xfrm>
              <a:off x="6878636" y="4788"/>
              <a:ext cx="4842568" cy="6861552"/>
            </a:xfrm>
            <a:custGeom>
              <a:avLst/>
              <a:gdLst/>
              <a:ahLst/>
              <a:cxnLst>
                <a:cxn ang="0">
                  <a:pos x="wd2" y="hd2"/>
                </a:cxn>
                <a:cxn ang="5400000">
                  <a:pos x="wd2" y="hd2"/>
                </a:cxn>
                <a:cxn ang="10800000">
                  <a:pos x="wd2" y="hd2"/>
                </a:cxn>
                <a:cxn ang="16200000">
                  <a:pos x="wd2" y="hd2"/>
                </a:cxn>
              </a:cxnLst>
              <a:rect l="0" t="0" r="r" b="b"/>
              <a:pathLst>
                <a:path w="20766" h="21600" fill="norm" stroke="1" extrusionOk="0">
                  <a:moveTo>
                    <a:pt x="20640" y="21600"/>
                  </a:moveTo>
                  <a:cubicBezTo>
                    <a:pt x="21600" y="16977"/>
                    <a:pt x="16843" y="12624"/>
                    <a:pt x="13229" y="9261"/>
                  </a:cubicBezTo>
                  <a:cubicBezTo>
                    <a:pt x="9432" y="5749"/>
                    <a:pt x="5063" y="2522"/>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38" name="Freeform 20"/>
            <p:cNvSpPr/>
            <p:nvPr/>
          </p:nvSpPr>
          <p:spPr>
            <a:xfrm>
              <a:off x="8769350" y="4789"/>
              <a:ext cx="3417888" cy="2742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042" y="13523"/>
                    <a:pt x="7822" y="6123"/>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39" name="Freeform 21"/>
            <p:cNvSpPr/>
            <p:nvPr/>
          </p:nvSpPr>
          <p:spPr>
            <a:xfrm>
              <a:off x="9236075" y="9577"/>
              <a:ext cx="2951164" cy="2555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075" y="12654"/>
                    <a:pt x="6828" y="5561"/>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640" name="Freeform 22"/>
            <p:cNvSpPr/>
            <p:nvPr/>
          </p:nvSpPr>
          <p:spPr>
            <a:xfrm>
              <a:off x="10021887" y="4789"/>
              <a:ext cx="2165351" cy="1358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63" y="6442"/>
                    <a:pt x="14622" y="13642"/>
                    <a:pt x="2160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641" name="Freeform 23"/>
            <p:cNvSpPr/>
            <p:nvPr/>
          </p:nvSpPr>
          <p:spPr>
            <a:xfrm>
              <a:off x="11291887" y="4789"/>
              <a:ext cx="895351" cy="534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38" y="6943"/>
                    <a:pt x="14477" y="14079"/>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sp>
        <p:nvSpPr>
          <p:cNvPr id="643" name="Rectangle 59"/>
          <p:cNvSpPr/>
          <p:nvPr/>
        </p:nvSpPr>
        <p:spPr>
          <a:xfrm>
            <a:off x="-1340" y="-1"/>
            <a:ext cx="12191697" cy="4197927"/>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644" name="Content Placeholder 4" descr="Content Placeholder 4"/>
          <p:cNvPicPr>
            <a:picLocks noChangeAspect="1"/>
          </p:cNvPicPr>
          <p:nvPr/>
        </p:nvPicPr>
        <p:blipFill>
          <a:blip r:embed="rId2">
            <a:extLst/>
          </a:blip>
          <a:stretch>
            <a:fillRect/>
          </a:stretch>
        </p:blipFill>
        <p:spPr>
          <a:xfrm>
            <a:off x="6137147" y="1041493"/>
            <a:ext cx="5966466" cy="2118834"/>
          </a:xfrm>
          <a:prstGeom prst="rect">
            <a:avLst/>
          </a:prstGeom>
          <a:ln w="12700">
            <a:miter lim="400000"/>
          </a:ln>
        </p:spPr>
      </p:pic>
      <p:pic>
        <p:nvPicPr>
          <p:cNvPr id="645" name="Content Placeholder 5" descr="Content Placeholder 5"/>
          <p:cNvPicPr>
            <a:picLocks noChangeAspect="1"/>
          </p:cNvPicPr>
          <p:nvPr/>
        </p:nvPicPr>
        <p:blipFill>
          <a:blip r:embed="rId3">
            <a:extLst/>
          </a:blip>
          <a:stretch>
            <a:fillRect/>
          </a:stretch>
        </p:blipFill>
        <p:spPr>
          <a:xfrm>
            <a:off x="80959" y="1236150"/>
            <a:ext cx="5973590" cy="1729520"/>
          </a:xfrm>
          <a:prstGeom prst="rect">
            <a:avLst/>
          </a:prstGeom>
          <a:ln w="12700">
            <a:miter lim="400000"/>
          </a:ln>
        </p:spPr>
      </p:pic>
      <p:grpSp>
        <p:nvGrpSpPr>
          <p:cNvPr id="648" name="Group 61"/>
          <p:cNvGrpSpPr/>
          <p:nvPr/>
        </p:nvGrpSpPr>
        <p:grpSpPr>
          <a:xfrm>
            <a:off x="1" y="4206292"/>
            <a:ext cx="12192755" cy="1771276"/>
            <a:chOff x="0" y="0"/>
            <a:chExt cx="12192754" cy="1771274"/>
          </a:xfrm>
        </p:grpSpPr>
        <p:sp>
          <p:nvSpPr>
            <p:cNvPr id="646" name="Isosceles Triangle 39"/>
            <p:cNvSpPr/>
            <p:nvPr/>
          </p:nvSpPr>
          <p:spPr>
            <a:xfrm rot="10800000">
              <a:off x="5892382" y="1420211"/>
              <a:ext cx="407234" cy="351064"/>
            </a:xfrm>
            <a:prstGeom prst="triangl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47" name="Rectangle 63"/>
            <p:cNvSpPr/>
            <p:nvPr/>
          </p:nvSpPr>
          <p:spPr>
            <a:xfrm>
              <a:off x="0" y="-1"/>
              <a:ext cx="12192755" cy="1420212"/>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649" name="Title 1"/>
          <p:cNvSpPr txBox="1"/>
          <p:nvPr>
            <p:ph type="title"/>
          </p:nvPr>
        </p:nvSpPr>
        <p:spPr>
          <a:xfrm>
            <a:off x="1683981" y="4293387"/>
            <a:ext cx="8833657" cy="727749"/>
          </a:xfrm>
          <a:prstGeom prst="rect">
            <a:avLst/>
          </a:prstGeom>
        </p:spPr>
        <p:txBody>
          <a:bodyPr lIns="0" tIns="0" rIns="0" bIns="0" anchor="b"/>
          <a:lstStyle>
            <a:lvl1pPr>
              <a:lnSpc>
                <a:spcPct val="80000"/>
              </a:lnSpc>
              <a:defRPr spc="-200" sz="3700"/>
            </a:lvl1pPr>
          </a:lstStyle>
          <a:p>
            <a:pPr/>
            <a:r>
              <a:t>H4</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1" name="Title 1"/>
          <p:cNvSpPr txBox="1"/>
          <p:nvPr>
            <p:ph type="title"/>
          </p:nvPr>
        </p:nvSpPr>
        <p:spPr>
          <a:xfrm>
            <a:off x="888631" y="2349925"/>
            <a:ext cx="3498980" cy="2456442"/>
          </a:xfrm>
          <a:prstGeom prst="rect">
            <a:avLst/>
          </a:prstGeom>
        </p:spPr>
        <p:txBody>
          <a:bodyPr/>
          <a:lstStyle>
            <a:lvl1pPr>
              <a:defRPr spc="-200" sz="3600"/>
            </a:lvl1pPr>
          </a:lstStyle>
          <a:p>
            <a:pPr/>
            <a:r>
              <a:t>INTERPRETATION</a:t>
            </a:r>
          </a:p>
        </p:txBody>
      </p:sp>
      <p:sp>
        <p:nvSpPr>
          <p:cNvPr id="652" name="Content Placeholder 2"/>
          <p:cNvSpPr txBox="1"/>
          <p:nvPr>
            <p:ph type="body" sz="half" idx="1"/>
          </p:nvPr>
        </p:nvSpPr>
        <p:spPr>
          <a:xfrm>
            <a:off x="5118446" y="803185"/>
            <a:ext cx="6281875" cy="5248624"/>
          </a:xfrm>
          <a:prstGeom prst="rect">
            <a:avLst/>
          </a:prstGeom>
        </p:spPr>
        <p:txBody>
          <a:bodyPr/>
          <a:lstStyle/>
          <a:p>
            <a:pPr>
              <a:defRPr sz="1600"/>
            </a:pPr>
            <a:r>
              <a:t>PCV and customer satisfaction are negatively correlated. (-0.662). This indicates as customer perceives more PCV, his satisfaction gets affected. </a:t>
            </a:r>
            <a:r>
              <a:rPr b="1"/>
              <a:t>SO H1 is accepted.</a:t>
            </a:r>
          </a:p>
          <a:p>
            <a:pPr/>
            <a:r>
              <a:t>PCV influences 41% of variance in customer satisfaction.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4" name="Title 1"/>
          <p:cNvSpPr txBox="1"/>
          <p:nvPr>
            <p:ph type="title"/>
          </p:nvPr>
        </p:nvSpPr>
        <p:spPr>
          <a:xfrm>
            <a:off x="888631" y="2349925"/>
            <a:ext cx="3498980" cy="2456442"/>
          </a:xfrm>
          <a:prstGeom prst="rect">
            <a:avLst/>
          </a:prstGeom>
        </p:spPr>
        <p:txBody>
          <a:bodyPr/>
          <a:lstStyle>
            <a:lvl1pPr>
              <a:defRPr spc="-200"/>
            </a:lvl1pPr>
          </a:lstStyle>
          <a:p>
            <a:pPr/>
            <a:r>
              <a:t>CTD…</a:t>
            </a:r>
          </a:p>
        </p:txBody>
      </p:sp>
      <p:sp>
        <p:nvSpPr>
          <p:cNvPr id="655" name="Content Placeholder 2"/>
          <p:cNvSpPr txBox="1"/>
          <p:nvPr>
            <p:ph type="body" sz="half" idx="1"/>
          </p:nvPr>
        </p:nvSpPr>
        <p:spPr>
          <a:xfrm>
            <a:off x="5118446" y="803185"/>
            <a:ext cx="6281875" cy="5248624"/>
          </a:xfrm>
          <a:prstGeom prst="rect">
            <a:avLst/>
          </a:prstGeom>
        </p:spPr>
        <p:txBody>
          <a:bodyPr/>
          <a:lstStyle/>
          <a:p>
            <a:pPr/>
            <a:r>
              <a:t>Service performance explains 55.4% of variance in overall service.</a:t>
            </a:r>
          </a:p>
          <a:p>
            <a:pPr>
              <a:defRPr sz="1600"/>
            </a:pPr>
            <a:r>
              <a:t>Service performance is negatively correlated with overall service. This indicates overall service doesn’t depend on</a:t>
            </a:r>
            <a:br/>
            <a:r>
              <a:t>service performance. </a:t>
            </a:r>
            <a:r>
              <a:rPr b="1"/>
              <a:t>H2 is rejected.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CTD"/>
          <p:cNvSpPr txBox="1"/>
          <p:nvPr>
            <p:ph type="title"/>
          </p:nvPr>
        </p:nvSpPr>
        <p:spPr>
          <a:prstGeom prst="rect">
            <a:avLst/>
          </a:prstGeom>
        </p:spPr>
        <p:txBody>
          <a:bodyPr/>
          <a:lstStyle/>
          <a:p>
            <a:pPr/>
            <a:r>
              <a:t>CTD</a:t>
            </a:r>
          </a:p>
        </p:txBody>
      </p:sp>
      <p:sp>
        <p:nvSpPr>
          <p:cNvPr id="658" name="Overall service has a correlation with customer satisfaction. As overall service increases, customer satisfaction tends to increase. H3 is accepted.…"/>
          <p:cNvSpPr txBox="1"/>
          <p:nvPr>
            <p:ph type="body" sz="half" idx="1"/>
          </p:nvPr>
        </p:nvSpPr>
        <p:spPr>
          <a:prstGeom prst="rect">
            <a:avLst/>
          </a:prstGeom>
        </p:spPr>
        <p:txBody>
          <a:bodyPr/>
          <a:lstStyle/>
          <a:p>
            <a:pPr>
              <a:defRPr sz="1600"/>
            </a:pPr>
            <a:r>
              <a:t>Overall service has a correlation with customer satisfaction. As overall service increases, customer satisfaction tends to increase. </a:t>
            </a:r>
            <a:r>
              <a:rPr b="1"/>
              <a:t>H3 is accepted.</a:t>
            </a:r>
          </a:p>
          <a:p>
            <a:pPr/>
            <a:r>
              <a:t>Overall service explains 89.9% variance in customer satisfaction.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0" name="CTD"/>
          <p:cNvSpPr txBox="1"/>
          <p:nvPr>
            <p:ph type="title"/>
          </p:nvPr>
        </p:nvSpPr>
        <p:spPr>
          <a:prstGeom prst="rect">
            <a:avLst/>
          </a:prstGeom>
        </p:spPr>
        <p:txBody>
          <a:bodyPr/>
          <a:lstStyle/>
          <a:p>
            <a:pPr/>
            <a:r>
              <a:t>CTD</a:t>
            </a:r>
          </a:p>
        </p:txBody>
      </p:sp>
      <p:sp>
        <p:nvSpPr>
          <p:cNvPr id="661" name="Customer satisfaction and loyalty are postively correlated. This indicates a satisfied customer will be more loyal to the bank and spreads word of mouth. H4 is accepted.…"/>
          <p:cNvSpPr txBox="1"/>
          <p:nvPr>
            <p:ph type="body" sz="half" idx="1"/>
          </p:nvPr>
        </p:nvSpPr>
        <p:spPr>
          <a:prstGeom prst="rect">
            <a:avLst/>
          </a:prstGeom>
        </p:spPr>
        <p:txBody>
          <a:bodyPr/>
          <a:lstStyle/>
          <a:p>
            <a:pPr>
              <a:defRPr i="1"/>
            </a:pPr>
            <a:r>
              <a:rPr i="0"/>
              <a:t>Customer satisfaction and loyalty are postively correlated. This indicates a satisfied customer will be more loyal to the bank and spreads word of mouth. </a:t>
            </a:r>
            <a:r>
              <a:rPr b="1" i="0"/>
              <a:t>H4 is accepted.</a:t>
            </a:r>
          </a:p>
          <a:p>
            <a:pPr>
              <a:defRPr i="1"/>
            </a:pPr>
            <a:r>
              <a:rPr i="0"/>
              <a:t>Customer satisfaction influences 14.8% of variance in loyalty.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 name="Title 1"/>
          <p:cNvSpPr txBox="1"/>
          <p:nvPr>
            <p:ph type="title"/>
          </p:nvPr>
        </p:nvSpPr>
        <p:spPr>
          <a:xfrm>
            <a:off x="888631" y="2349925"/>
            <a:ext cx="3498980" cy="2456442"/>
          </a:xfrm>
          <a:prstGeom prst="rect">
            <a:avLst/>
          </a:prstGeom>
        </p:spPr>
        <p:txBody>
          <a:bodyPr/>
          <a:lstStyle>
            <a:lvl1pPr>
              <a:defRPr spc="-200"/>
            </a:lvl1pPr>
          </a:lstStyle>
          <a:p>
            <a:pPr/>
            <a:r>
              <a:t>CONCLUSION</a:t>
            </a:r>
          </a:p>
        </p:txBody>
      </p:sp>
      <p:sp>
        <p:nvSpPr>
          <p:cNvPr id="664" name="Content Placeholder 2"/>
          <p:cNvSpPr txBox="1"/>
          <p:nvPr>
            <p:ph type="body" sz="half" idx="1"/>
          </p:nvPr>
        </p:nvSpPr>
        <p:spPr>
          <a:xfrm>
            <a:off x="5118446" y="803185"/>
            <a:ext cx="6281875" cy="5248624"/>
          </a:xfrm>
          <a:prstGeom prst="rect">
            <a:avLst/>
          </a:prstGeom>
        </p:spPr>
        <p:txBody>
          <a:bodyPr/>
          <a:lstStyle/>
          <a:p>
            <a:pPr/>
            <a:r>
              <a:t>Though merger is beneficial to management in terms of financial perspective and synergies, merger often brings a lot of pain to customer. In our case many branches were shut down, customers lost identities etc. So merger should be planned with customer in mind to ensure smooth functioning and service.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6" name="Title 1"/>
          <p:cNvSpPr txBox="1"/>
          <p:nvPr>
            <p:ph type="title"/>
          </p:nvPr>
        </p:nvSpPr>
        <p:spPr>
          <a:xfrm>
            <a:off x="888631" y="2349925"/>
            <a:ext cx="3498980" cy="2456442"/>
          </a:xfrm>
          <a:prstGeom prst="rect">
            <a:avLst/>
          </a:prstGeom>
        </p:spPr>
        <p:txBody>
          <a:bodyPr/>
          <a:lstStyle>
            <a:lvl1pPr>
              <a:defRPr spc="-200"/>
            </a:lvl1pPr>
          </a:lstStyle>
          <a:p>
            <a:pPr/>
            <a:r>
              <a:t>FUTURE RESEARCH DIRECTIONS</a:t>
            </a:r>
          </a:p>
        </p:txBody>
      </p:sp>
      <p:sp>
        <p:nvSpPr>
          <p:cNvPr id="667" name="Content Placeholder 2"/>
          <p:cNvSpPr txBox="1"/>
          <p:nvPr>
            <p:ph type="body" sz="half" idx="1"/>
          </p:nvPr>
        </p:nvSpPr>
        <p:spPr>
          <a:xfrm>
            <a:off x="5118446" y="803185"/>
            <a:ext cx="6281875" cy="5248624"/>
          </a:xfrm>
          <a:prstGeom prst="rect">
            <a:avLst/>
          </a:prstGeom>
        </p:spPr>
        <p:txBody>
          <a:bodyPr/>
          <a:lstStyle/>
          <a:p>
            <a:pPr/>
            <a:r>
              <a:t>During response collection it was found that, many of the people preferred private banks over SBI/PSU banks. So a study can be conducted to know the areas in which private banks excel and it can be used to improve the service of PSU banks.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Rectangle 9"/>
          <p:cNvSpPr/>
          <p:nvPr/>
        </p:nvSpPr>
        <p:spPr>
          <a:xfrm>
            <a:off x="-1" y="0"/>
            <a:ext cx="12191697"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391" name="Group 11"/>
          <p:cNvGrpSpPr/>
          <p:nvPr/>
        </p:nvGrpSpPr>
        <p:grpSpPr>
          <a:xfrm>
            <a:off x="4762" y="0"/>
            <a:ext cx="12161840" cy="6853239"/>
            <a:chOff x="0" y="0"/>
            <a:chExt cx="12161838" cy="6853238"/>
          </a:xfrm>
        </p:grpSpPr>
        <p:sp>
          <p:nvSpPr>
            <p:cNvPr id="370" name="Freeform 5"/>
            <p:cNvSpPr/>
            <p:nvPr/>
          </p:nvSpPr>
          <p:spPr>
            <a:xfrm>
              <a:off x="2406230" y="0"/>
              <a:ext cx="2757909" cy="6843713"/>
            </a:xfrm>
            <a:custGeom>
              <a:avLst/>
              <a:gdLst/>
              <a:ahLst/>
              <a:cxnLst>
                <a:cxn ang="0">
                  <a:pos x="wd2" y="hd2"/>
                </a:cxn>
                <a:cxn ang="5400000">
                  <a:pos x="wd2" y="hd2"/>
                </a:cxn>
                <a:cxn ang="10800000">
                  <a:pos x="wd2" y="hd2"/>
                </a:cxn>
                <a:cxn ang="16200000">
                  <a:pos x="wd2" y="hd2"/>
                </a:cxn>
              </a:cxnLst>
              <a:rect l="0" t="0" r="r" b="b"/>
              <a:pathLst>
                <a:path w="15423" h="21600" fill="norm" stroke="1"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71" name="Freeform 6"/>
            <p:cNvSpPr/>
            <p:nvPr/>
          </p:nvSpPr>
          <p:spPr>
            <a:xfrm>
              <a:off x="10621962" y="9525"/>
              <a:ext cx="1539876" cy="555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867" y="11815"/>
                    <a:pt x="7133" y="5169"/>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72" name="Freeform 7"/>
            <p:cNvSpPr/>
            <p:nvPr/>
          </p:nvSpPr>
          <p:spPr>
            <a:xfrm>
              <a:off x="10242550" y="5013325"/>
              <a:ext cx="1919289" cy="183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806" y="15260"/>
                    <a:pt x="15238" y="796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73" name="Freeform 8"/>
            <p:cNvSpPr/>
            <p:nvPr/>
          </p:nvSpPr>
          <p:spPr>
            <a:xfrm>
              <a:off x="2159639" y="0"/>
              <a:ext cx="2633024" cy="6843713"/>
            </a:xfrm>
            <a:custGeom>
              <a:avLst/>
              <a:gdLst/>
              <a:ahLst/>
              <a:cxnLst>
                <a:cxn ang="0">
                  <a:pos x="wd2" y="hd2"/>
                </a:cxn>
                <a:cxn ang="5400000">
                  <a:pos x="wd2" y="hd2"/>
                </a:cxn>
                <a:cxn ang="10800000">
                  <a:pos x="wd2" y="hd2"/>
                </a:cxn>
                <a:cxn ang="16200000">
                  <a:pos x="wd2" y="hd2"/>
                </a:cxn>
              </a:cxnLst>
              <a:rect l="0" t="0" r="r" b="b"/>
              <a:pathLst>
                <a:path w="15469" h="21600" fill="norm" stroke="1"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374" name="Freeform 9"/>
            <p:cNvSpPr/>
            <p:nvPr/>
          </p:nvSpPr>
          <p:spPr>
            <a:xfrm>
              <a:off x="11198225" y="9525"/>
              <a:ext cx="963613" cy="366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84" y="12904"/>
                    <a:pt x="7235" y="5891"/>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375" name="Freeform 10"/>
            <p:cNvSpPr/>
            <p:nvPr/>
          </p:nvSpPr>
          <p:spPr>
            <a:xfrm>
              <a:off x="10490200" y="5275263"/>
              <a:ext cx="1666875" cy="157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92" y="15094"/>
                    <a:pt x="15077" y="7872"/>
                    <a:pt x="2160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376" name="Freeform 11"/>
            <p:cNvSpPr/>
            <p:nvPr/>
          </p:nvSpPr>
          <p:spPr>
            <a:xfrm>
              <a:off x="2023292" y="0"/>
              <a:ext cx="2594747" cy="6843713"/>
            </a:xfrm>
            <a:custGeom>
              <a:avLst/>
              <a:gdLst/>
              <a:ahLst/>
              <a:cxnLst>
                <a:cxn ang="0">
                  <a:pos x="wd2" y="hd2"/>
                </a:cxn>
                <a:cxn ang="5400000">
                  <a:pos x="wd2" y="hd2"/>
                </a:cxn>
                <a:cxn ang="10800000">
                  <a:pos x="wd2" y="hd2"/>
                </a:cxn>
                <a:cxn ang="16200000">
                  <a:pos x="wd2" y="hd2"/>
                </a:cxn>
              </a:cxnLst>
              <a:rect l="0" t="0" r="r" b="b"/>
              <a:pathLst>
                <a:path w="15478" h="21600" fill="norm" stroke="1"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77" name="Freeform 12"/>
            <p:cNvSpPr/>
            <p:nvPr/>
          </p:nvSpPr>
          <p:spPr>
            <a:xfrm>
              <a:off x="11496675" y="9525"/>
              <a:ext cx="665163"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57" y="13600"/>
                    <a:pt x="7406" y="640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78" name="Freeform 13"/>
            <p:cNvSpPr/>
            <p:nvPr/>
          </p:nvSpPr>
          <p:spPr>
            <a:xfrm>
              <a:off x="10636250" y="5408613"/>
              <a:ext cx="1525588" cy="1435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71" y="15020"/>
                    <a:pt x="15006" y="7796"/>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79" name="Freeform 14"/>
            <p:cNvSpPr/>
            <p:nvPr/>
          </p:nvSpPr>
          <p:spPr>
            <a:xfrm>
              <a:off x="1889106" y="0"/>
              <a:ext cx="2352695" cy="6843713"/>
            </a:xfrm>
            <a:custGeom>
              <a:avLst/>
              <a:gdLst/>
              <a:ahLst/>
              <a:cxnLst>
                <a:cxn ang="0">
                  <a:pos x="wd2" y="hd2"/>
                </a:cxn>
                <a:cxn ang="5400000">
                  <a:pos x="wd2" y="hd2"/>
                </a:cxn>
                <a:cxn ang="10800000">
                  <a:pos x="wd2" y="hd2"/>
                </a:cxn>
                <a:cxn ang="16200000">
                  <a:pos x="wd2" y="hd2"/>
                </a:cxn>
              </a:cxnLst>
              <a:rect l="0" t="0" r="r" b="b"/>
              <a:pathLst>
                <a:path w="15661" h="21600" fill="norm" stroke="1"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80" name="Freeform 15"/>
            <p:cNvSpPr/>
            <p:nvPr/>
          </p:nvSpPr>
          <p:spPr>
            <a:xfrm>
              <a:off x="10798175" y="5518150"/>
              <a:ext cx="1363663" cy="1325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1" y="14942"/>
                    <a:pt x="14902" y="774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81" name="Freeform 16"/>
            <p:cNvSpPr/>
            <p:nvPr/>
          </p:nvSpPr>
          <p:spPr>
            <a:xfrm>
              <a:off x="1748561" y="0"/>
              <a:ext cx="2366240" cy="6843713"/>
            </a:xfrm>
            <a:custGeom>
              <a:avLst/>
              <a:gdLst/>
              <a:ahLst/>
              <a:cxnLst>
                <a:cxn ang="0">
                  <a:pos x="wd2" y="hd2"/>
                </a:cxn>
                <a:cxn ang="5400000">
                  <a:pos x="wd2" y="hd2"/>
                </a:cxn>
                <a:cxn ang="10800000">
                  <a:pos x="wd2" y="hd2"/>
                </a:cxn>
                <a:cxn ang="16200000">
                  <a:pos x="wd2" y="hd2"/>
                </a:cxn>
              </a:cxnLst>
              <a:rect l="0" t="0" r="r" b="b"/>
              <a:pathLst>
                <a:path w="15821" h="21600" fill="norm" stroke="1"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82" name="Freeform 17"/>
            <p:cNvSpPr/>
            <p:nvPr/>
          </p:nvSpPr>
          <p:spPr>
            <a:xfrm>
              <a:off x="10974387" y="5694363"/>
              <a:ext cx="1187451" cy="1149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3" y="14817"/>
                    <a:pt x="14861" y="7587"/>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83" name="Freeform 18"/>
            <p:cNvSpPr/>
            <p:nvPr/>
          </p:nvSpPr>
          <p:spPr>
            <a:xfrm>
              <a:off x="1445051" y="0"/>
              <a:ext cx="2455437" cy="6843713"/>
            </a:xfrm>
            <a:custGeom>
              <a:avLst/>
              <a:gdLst/>
              <a:ahLst/>
              <a:cxnLst>
                <a:cxn ang="0">
                  <a:pos x="wd2" y="hd2"/>
                </a:cxn>
                <a:cxn ang="5400000">
                  <a:pos x="wd2" y="hd2"/>
                </a:cxn>
                <a:cxn ang="10800000">
                  <a:pos x="wd2" y="hd2"/>
                </a:cxn>
                <a:cxn ang="16200000">
                  <a:pos x="wd2" y="hd2"/>
                </a:cxn>
              </a:cxnLst>
              <a:rect l="0" t="0" r="r" b="b"/>
              <a:pathLst>
                <a:path w="15503" h="21600" fill="norm" stroke="1"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84" name="Freeform 19"/>
            <p:cNvSpPr/>
            <p:nvPr/>
          </p:nvSpPr>
          <p:spPr>
            <a:xfrm>
              <a:off x="11282362" y="6049963"/>
              <a:ext cx="879476" cy="793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356" y="14745"/>
                    <a:pt x="14595" y="7502"/>
                    <a:pt x="2160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85" name="Freeform 20"/>
            <p:cNvSpPr/>
            <p:nvPr/>
          </p:nvSpPr>
          <p:spPr>
            <a:xfrm>
              <a:off x="1106121" y="0"/>
              <a:ext cx="2205405" cy="6843713"/>
            </a:xfrm>
            <a:custGeom>
              <a:avLst/>
              <a:gdLst/>
              <a:ahLst/>
              <a:cxnLst>
                <a:cxn ang="0">
                  <a:pos x="wd2" y="hd2"/>
                </a:cxn>
                <a:cxn ang="5400000">
                  <a:pos x="wd2" y="hd2"/>
                </a:cxn>
                <a:cxn ang="10800000">
                  <a:pos x="wd2" y="hd2"/>
                </a:cxn>
                <a:cxn ang="16200000">
                  <a:pos x="wd2" y="hd2"/>
                </a:cxn>
              </a:cxnLst>
              <a:rect l="0" t="0" r="r" b="b"/>
              <a:pathLst>
                <a:path w="17528" h="21600" fill="norm" stroke="1"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386" name="Freeform 21"/>
            <p:cNvSpPr/>
            <p:nvPr/>
          </p:nvSpPr>
          <p:spPr>
            <a:xfrm>
              <a:off x="840192" y="0"/>
              <a:ext cx="2361797" cy="6843713"/>
            </a:xfrm>
            <a:custGeom>
              <a:avLst/>
              <a:gdLst/>
              <a:ahLst/>
              <a:cxnLst>
                <a:cxn ang="0">
                  <a:pos x="wd2" y="hd2"/>
                </a:cxn>
                <a:cxn ang="5400000">
                  <a:pos x="wd2" y="hd2"/>
                </a:cxn>
                <a:cxn ang="10800000">
                  <a:pos x="wd2" y="hd2"/>
                </a:cxn>
                <a:cxn ang="16200000">
                  <a:pos x="wd2" y="hd2"/>
                </a:cxn>
              </a:cxnLst>
              <a:rect l="0" t="0" r="r" b="b"/>
              <a:pathLst>
                <a:path w="17324" h="21600" fill="norm" stroke="1"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45719" tIns="45719" rIns="45719" bIns="45719" numCol="1" anchor="t">
              <a:noAutofit/>
            </a:bodyPr>
            <a:lstStyle/>
            <a:p>
              <a:pPr/>
            </a:p>
          </p:txBody>
        </p:sp>
        <p:sp>
          <p:nvSpPr>
            <p:cNvPr id="387" name="Freeform 22"/>
            <p:cNvSpPr/>
            <p:nvPr/>
          </p:nvSpPr>
          <p:spPr>
            <a:xfrm>
              <a:off x="19004" y="0"/>
              <a:ext cx="1962195" cy="6843713"/>
            </a:xfrm>
            <a:custGeom>
              <a:avLst/>
              <a:gdLst/>
              <a:ahLst/>
              <a:cxnLst>
                <a:cxn ang="0">
                  <a:pos x="wd2" y="hd2"/>
                </a:cxn>
                <a:cxn ang="5400000">
                  <a:pos x="wd2" y="hd2"/>
                </a:cxn>
                <a:cxn ang="10800000">
                  <a:pos x="wd2" y="hd2"/>
                </a:cxn>
                <a:cxn ang="16200000">
                  <a:pos x="wd2" y="hd2"/>
                </a:cxn>
              </a:cxnLst>
              <a:rect l="0" t="0" r="r" b="b"/>
              <a:pathLst>
                <a:path w="17634" h="21600" fill="norm" stroke="1" extrusionOk="0">
                  <a:moveTo>
                    <a:pt x="17634" y="0"/>
                  </a:moveTo>
                  <a:cubicBezTo>
                    <a:pt x="687" y="5340"/>
                    <a:pt x="-3966" y="14145"/>
                    <a:pt x="3334"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88" name="Freeform 23"/>
            <p:cNvSpPr/>
            <p:nvPr/>
          </p:nvSpPr>
          <p:spPr>
            <a:xfrm>
              <a:off x="9525" y="9524"/>
              <a:ext cx="1771651" cy="3198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0134" y="5873"/>
                    <a:pt x="2953" y="13127"/>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89" name="Freeform 24"/>
            <p:cNvSpPr/>
            <p:nvPr/>
          </p:nvSpPr>
          <p:spPr>
            <a:xfrm>
              <a:off x="0" y="6016625"/>
              <a:ext cx="214313" cy="827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280" y="7324"/>
                    <a:pt x="12480" y="14648"/>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390" name="Freeform 25"/>
            <p:cNvSpPr/>
            <p:nvPr/>
          </p:nvSpPr>
          <p:spPr>
            <a:xfrm>
              <a:off x="9525" y="0"/>
              <a:ext cx="1562101" cy="2228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2409" y="6125"/>
                    <a:pt x="4530" y="13264"/>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395" name="Group 34"/>
          <p:cNvGrpSpPr/>
          <p:nvPr/>
        </p:nvGrpSpPr>
        <p:grpSpPr>
          <a:xfrm>
            <a:off x="800143" y="1699589"/>
            <a:ext cx="3674478" cy="3470422"/>
            <a:chOff x="0" y="0"/>
            <a:chExt cx="3674476" cy="3470420"/>
          </a:xfrm>
        </p:grpSpPr>
        <p:sp>
          <p:nvSpPr>
            <p:cNvPr id="392" name="Rectangle 35"/>
            <p:cNvSpPr/>
            <p:nvPr/>
          </p:nvSpPr>
          <p:spPr>
            <a:xfrm>
              <a:off x="-1" y="0"/>
              <a:ext cx="3674478" cy="50292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93" name="Isosceles Triangle 22"/>
            <p:cNvSpPr/>
            <p:nvPr/>
          </p:nvSpPr>
          <p:spPr>
            <a:xfrm rot="10800000">
              <a:off x="1682341" y="3198017"/>
              <a:ext cx="315988" cy="272404"/>
            </a:xfrm>
            <a:prstGeom prst="triangl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94" name="Rectangle 37"/>
            <p:cNvSpPr/>
            <p:nvPr/>
          </p:nvSpPr>
          <p:spPr>
            <a:xfrm>
              <a:off x="6191" y="576072"/>
              <a:ext cx="3668286" cy="2624328"/>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398" name="Picture 4"/>
          <p:cNvGrpSpPr/>
          <p:nvPr/>
        </p:nvGrpSpPr>
        <p:grpSpPr>
          <a:xfrm>
            <a:off x="5111145" y="686117"/>
            <a:ext cx="6284087" cy="3100151"/>
            <a:chOff x="0" y="0"/>
            <a:chExt cx="6284085" cy="3100149"/>
          </a:xfrm>
        </p:grpSpPr>
        <p:pic>
          <p:nvPicPr>
            <p:cNvPr id="396" name="image1.png" descr="image1.png"/>
            <p:cNvPicPr>
              <a:picLocks noChangeAspect="1"/>
            </p:cNvPicPr>
            <p:nvPr/>
          </p:nvPicPr>
          <p:blipFill>
            <a:blip r:embed="rId2">
              <a:extLst/>
            </a:blip>
            <a:srcRect l="0" t="34698" r="0" b="1818"/>
            <a:stretch>
              <a:fillRect/>
            </a:stretch>
          </p:blipFill>
          <p:spPr>
            <a:xfrm>
              <a:off x="4762" y="4762"/>
              <a:ext cx="6274374" cy="3090626"/>
            </a:xfrm>
            <a:prstGeom prst="rect">
              <a:avLst/>
            </a:prstGeom>
            <a:ln w="12700" cap="flat">
              <a:noFill/>
              <a:miter lim="400000"/>
            </a:ln>
            <a:effectLst/>
          </p:spPr>
        </p:pic>
        <p:sp>
          <p:nvSpPr>
            <p:cNvPr id="397" name="Rectangle"/>
            <p:cNvSpPr/>
            <p:nvPr/>
          </p:nvSpPr>
          <p:spPr>
            <a:xfrm>
              <a:off x="0" y="0"/>
              <a:ext cx="6284086" cy="3100150"/>
            </a:xfrm>
            <a:prstGeom prst="rect">
              <a:avLst/>
            </a:prstGeom>
            <a:noFill/>
            <a:ln w="9525" cap="flat">
              <a:solidFill>
                <a:srgbClr val="000000">
                  <a:alpha val="20000"/>
                </a:srgbClr>
              </a:solidFill>
              <a:prstDash val="solid"/>
              <a:round/>
            </a:ln>
            <a:effectLst/>
          </p:spPr>
          <p:txBody>
            <a:bodyPr wrap="square" lIns="45719" tIns="45719" rIns="45719" bIns="45719" numCol="1" anchor="ctr">
              <a:noAutofit/>
            </a:bodyPr>
            <a:lstStyle/>
            <a:p>
              <a:pPr/>
            </a:p>
          </p:txBody>
        </p:sp>
      </p:grpSp>
      <p:sp>
        <p:nvSpPr>
          <p:cNvPr id="399" name="Title 1"/>
          <p:cNvSpPr txBox="1"/>
          <p:nvPr>
            <p:ph type="title"/>
          </p:nvPr>
        </p:nvSpPr>
        <p:spPr>
          <a:xfrm>
            <a:off x="888631" y="2358390"/>
            <a:ext cx="3498980" cy="2453677"/>
          </a:xfrm>
          <a:prstGeom prst="rect">
            <a:avLst/>
          </a:prstGeom>
        </p:spPr>
        <p:txBody>
          <a:bodyPr/>
          <a:lstStyle>
            <a:lvl1pPr>
              <a:defRPr spc="-200"/>
            </a:lvl1pPr>
          </a:lstStyle>
          <a:p>
            <a:pPr/>
            <a:r>
              <a:t>DATA COLLECTION</a:t>
            </a:r>
          </a:p>
        </p:txBody>
      </p:sp>
      <p:sp>
        <p:nvSpPr>
          <p:cNvPr id="400" name="Content Placeholder 2"/>
          <p:cNvSpPr txBox="1"/>
          <p:nvPr>
            <p:ph type="body" sz="quarter" idx="1"/>
          </p:nvPr>
        </p:nvSpPr>
        <p:spPr>
          <a:xfrm>
            <a:off x="5118446" y="4267829"/>
            <a:ext cx="6281875" cy="1783978"/>
          </a:xfrm>
          <a:prstGeom prst="rect">
            <a:avLst/>
          </a:prstGeom>
        </p:spPr>
        <p:txBody>
          <a:bodyPr/>
          <a:lstStyle/>
          <a:p>
            <a:pPr marL="194310" indent="-194310" defTabSz="777240">
              <a:spcBef>
                <a:spcPts val="800"/>
              </a:spcBef>
              <a:defRPr sz="1530"/>
            </a:pPr>
            <a:r>
              <a:t>No of responses – 100</a:t>
            </a:r>
          </a:p>
          <a:p>
            <a:pPr marL="194310" indent="-194310" defTabSz="777240">
              <a:spcBef>
                <a:spcPts val="800"/>
              </a:spcBef>
              <a:defRPr sz="1530"/>
            </a:pPr>
            <a:r>
              <a:t>Male – 84 (83.2 %)</a:t>
            </a:r>
          </a:p>
          <a:p>
            <a:pPr marL="194310" indent="-194310" defTabSz="777240">
              <a:spcBef>
                <a:spcPts val="800"/>
              </a:spcBef>
              <a:defRPr sz="1530"/>
            </a:pPr>
            <a:r>
              <a:t>Female – 17 (16.8%)</a:t>
            </a:r>
          </a:p>
          <a:p>
            <a:pPr marL="0" indent="0" defTabSz="777240">
              <a:spcBef>
                <a:spcPts val="800"/>
              </a:spcBef>
              <a:buSzTx/>
              <a:buFont typeface="Wingdings"/>
              <a:buNone/>
              <a:defRPr sz="1530"/>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Title 1"/>
          <p:cNvSpPr txBox="1"/>
          <p:nvPr>
            <p:ph type="title"/>
          </p:nvPr>
        </p:nvSpPr>
        <p:spPr>
          <a:xfrm>
            <a:off x="888631" y="2349925"/>
            <a:ext cx="3498980" cy="2456442"/>
          </a:xfrm>
          <a:prstGeom prst="rect">
            <a:avLst/>
          </a:prstGeom>
        </p:spPr>
        <p:txBody>
          <a:bodyPr/>
          <a:lstStyle>
            <a:lvl1pPr>
              <a:defRPr spc="-200"/>
            </a:lvl1pPr>
          </a:lstStyle>
          <a:p>
            <a:pPr/>
            <a:r>
              <a:t>CRONBACH’S ALPHA</a:t>
            </a:r>
          </a:p>
        </p:txBody>
      </p:sp>
      <p:graphicFrame>
        <p:nvGraphicFramePr>
          <p:cNvPr id="403" name="Content Placeholder 3"/>
          <p:cNvGraphicFramePr/>
          <p:nvPr/>
        </p:nvGraphicFramePr>
        <p:xfrm>
          <a:off x="5118100" y="1849754"/>
          <a:ext cx="6281740" cy="14833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501900"/>
                <a:gridCol w="1788160"/>
                <a:gridCol w="1991679"/>
              </a:tblGrid>
              <a:tr h="50800">
                <a:tc>
                  <a:txBody>
                    <a:bodyPr/>
                    <a:lstStyle/>
                    <a:p>
                      <a:pPr algn="l" defTabSz="914400">
                        <a:defRPr b="0" sz="1800">
                          <a:solidFill>
                            <a:srgbClr val="000000"/>
                          </a:solidFill>
                        </a:defRPr>
                      </a:pPr>
                      <a:r>
                        <a:rPr b="1">
                          <a:solidFill>
                            <a:srgbClr val="FFFFFF"/>
                          </a:solidFill>
                        </a:rPr>
                        <a:t>Scale name</a:t>
                      </a:r>
                    </a:p>
                  </a:txBody>
                  <a:tcPr marL="45720" marR="45720" marT="45720" marB="45720" anchor="t" anchorCtr="0" horzOverflow="overflow"/>
                </a:tc>
                <a:tc>
                  <a:txBody>
                    <a:bodyPr/>
                    <a:lstStyle/>
                    <a:p>
                      <a:pPr algn="l" defTabSz="914400">
                        <a:defRPr b="0" sz="1800">
                          <a:solidFill>
                            <a:srgbClr val="000000"/>
                          </a:solidFill>
                        </a:defRPr>
                      </a:pPr>
                      <a:r>
                        <a:rPr b="1">
                          <a:solidFill>
                            <a:srgbClr val="FFFFFF"/>
                          </a:solidFill>
                        </a:rPr>
                        <a:t>Cronbach’s alpha</a:t>
                      </a:r>
                    </a:p>
                  </a:txBody>
                  <a:tcPr marL="45720" marR="45720" marT="45720" marB="45720" anchor="t" anchorCtr="0" horzOverflow="overflow"/>
                </a:tc>
                <a:tc>
                  <a:txBody>
                    <a:bodyPr/>
                    <a:lstStyle/>
                    <a:p>
                      <a:pPr algn="l" defTabSz="914400">
                        <a:defRPr b="0" sz="1800">
                          <a:solidFill>
                            <a:srgbClr val="000000"/>
                          </a:solidFill>
                        </a:defRPr>
                      </a:pPr>
                      <a:r>
                        <a:rPr b="1">
                          <a:solidFill>
                            <a:srgbClr val="FFFFFF"/>
                          </a:solidFill>
                        </a:rPr>
                        <a:t>No of items</a:t>
                      </a:r>
                    </a:p>
                  </a:txBody>
                  <a:tcPr marL="45720" marR="45720" marT="45720" marB="45720" anchor="t" anchorCtr="0" horzOverflow="overflow"/>
                </a:tc>
              </a:tr>
              <a:tr h="370840">
                <a:tc>
                  <a:txBody>
                    <a:bodyPr/>
                    <a:lstStyle/>
                    <a:p>
                      <a:pPr algn="l" defTabSz="914400">
                        <a:defRPr sz="1800"/>
                      </a:pPr>
                      <a:r>
                        <a:t>PCV</a:t>
                      </a:r>
                    </a:p>
                  </a:txBody>
                  <a:tcPr marL="45720" marR="45720" marT="45720" marB="45720" anchor="t" anchorCtr="0" horzOverflow="overflow"/>
                </a:tc>
                <a:tc>
                  <a:txBody>
                    <a:bodyPr/>
                    <a:lstStyle/>
                    <a:p>
                      <a:pPr algn="l" defTabSz="914400">
                        <a:defRPr sz="1800"/>
                      </a:pPr>
                      <a:r>
                        <a:t>0.89</a:t>
                      </a:r>
                    </a:p>
                  </a:txBody>
                  <a:tcPr marL="45720" marR="45720" marT="45720" marB="45720" anchor="t" anchorCtr="0" horzOverflow="overflow"/>
                </a:tc>
                <a:tc>
                  <a:txBody>
                    <a:bodyPr/>
                    <a:lstStyle/>
                    <a:p>
                      <a:pPr algn="l" defTabSz="914400">
                        <a:defRPr sz="1800"/>
                      </a:pPr>
                      <a:r>
                        <a:t>8</a:t>
                      </a:r>
                    </a:p>
                  </a:txBody>
                  <a:tcPr marL="45720" marR="45720" marT="45720" marB="45720" anchor="t" anchorCtr="0" horzOverflow="overflow"/>
                </a:tc>
              </a:tr>
              <a:tr h="370840">
                <a:tc>
                  <a:txBody>
                    <a:bodyPr/>
                    <a:lstStyle/>
                    <a:p>
                      <a:pPr algn="l" defTabSz="914400">
                        <a:defRPr sz="1800"/>
                      </a:pPr>
                      <a:r>
                        <a:t>Service Performance</a:t>
                      </a:r>
                    </a:p>
                  </a:txBody>
                  <a:tcPr marL="45720" marR="45720" marT="45720" marB="45720" anchor="t" anchorCtr="0" horzOverflow="overflow"/>
                </a:tc>
                <a:tc>
                  <a:txBody>
                    <a:bodyPr/>
                    <a:lstStyle/>
                    <a:p>
                      <a:pPr algn="l" defTabSz="914400">
                        <a:defRPr sz="1800"/>
                      </a:pPr>
                      <a:r>
                        <a:t>0.712</a:t>
                      </a:r>
                    </a:p>
                  </a:txBody>
                  <a:tcPr marL="45720" marR="45720" marT="45720" marB="45720" anchor="t" anchorCtr="0" horzOverflow="overflow"/>
                </a:tc>
                <a:tc>
                  <a:txBody>
                    <a:bodyPr/>
                    <a:lstStyle/>
                    <a:p>
                      <a:pPr algn="l" defTabSz="914400">
                        <a:defRPr sz="1800"/>
                      </a:pPr>
                      <a:r>
                        <a:t>10</a:t>
                      </a:r>
                    </a:p>
                  </a:txBody>
                  <a:tcPr marL="45720" marR="45720" marT="45720" marB="45720" anchor="t" anchorCtr="0" horzOverflow="overflow"/>
                </a:tc>
              </a:tr>
              <a:tr h="370840">
                <a:tc>
                  <a:txBody>
                    <a:bodyPr/>
                    <a:lstStyle/>
                    <a:p>
                      <a:pPr algn="l" defTabSz="914400">
                        <a:defRPr sz="1800"/>
                      </a:pPr>
                      <a:r>
                        <a:t>Customer Satisfaction</a:t>
                      </a:r>
                    </a:p>
                  </a:txBody>
                  <a:tcPr marL="45720" marR="45720" marT="45720" marB="45720" anchor="t" anchorCtr="0" horzOverflow="overflow"/>
                </a:tc>
                <a:tc>
                  <a:txBody>
                    <a:bodyPr/>
                    <a:lstStyle/>
                    <a:p>
                      <a:pPr algn="l" defTabSz="914400">
                        <a:defRPr sz="1800"/>
                      </a:pPr>
                      <a:r>
                        <a:t>0.96</a:t>
                      </a:r>
                    </a:p>
                  </a:txBody>
                  <a:tcPr marL="45720" marR="45720" marT="45720" marB="45720" anchor="t" anchorCtr="0" horzOverflow="overflow"/>
                </a:tc>
                <a:tc>
                  <a:txBody>
                    <a:bodyPr/>
                    <a:lstStyle/>
                    <a:p>
                      <a:pPr algn="l" defTabSz="914400">
                        <a:defRPr sz="1800"/>
                      </a:pPr>
                      <a:r>
                        <a:t>4</a:t>
                      </a:r>
                    </a:p>
                  </a:txBody>
                  <a:tcPr marL="45720" marR="45720" marT="45720" marB="45720" anchor="t" anchorCtr="0" horzOverflow="overflow"/>
                </a:tc>
              </a:tr>
              <a:tr h="370840">
                <a:tc>
                  <a:txBody>
                    <a:bodyPr/>
                    <a:lstStyle/>
                    <a:p>
                      <a:pPr algn="l" defTabSz="914400">
                        <a:defRPr sz="1800"/>
                      </a:pPr>
                      <a:r>
                        <a:t>Customer Loyalty</a:t>
                      </a:r>
                    </a:p>
                  </a:txBody>
                  <a:tcPr marL="45720" marR="45720" marT="45720" marB="45720" anchor="t" anchorCtr="0" horzOverflow="overflow"/>
                </a:tc>
                <a:tc>
                  <a:txBody>
                    <a:bodyPr/>
                    <a:lstStyle/>
                    <a:p>
                      <a:pPr algn="l" defTabSz="914400">
                        <a:defRPr sz="1800"/>
                      </a:pPr>
                      <a:r>
                        <a:t>0.927</a:t>
                      </a:r>
                    </a:p>
                  </a:txBody>
                  <a:tcPr marL="45720" marR="45720" marT="45720" marB="45720" anchor="t" anchorCtr="0" horzOverflow="overflow"/>
                </a:tc>
                <a:tc>
                  <a:txBody>
                    <a:bodyPr/>
                    <a:lstStyle/>
                    <a:p>
                      <a:pPr algn="l" defTabSz="914400">
                        <a:defRPr sz="1800"/>
                      </a:pPr>
                      <a:r>
                        <a:t>5</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Title 1"/>
          <p:cNvSpPr txBox="1"/>
          <p:nvPr>
            <p:ph type="title"/>
          </p:nvPr>
        </p:nvSpPr>
        <p:spPr>
          <a:xfrm>
            <a:off x="888631" y="2349925"/>
            <a:ext cx="3498980" cy="2456442"/>
          </a:xfrm>
          <a:prstGeom prst="rect">
            <a:avLst/>
          </a:prstGeom>
        </p:spPr>
        <p:txBody>
          <a:bodyPr/>
          <a:lstStyle>
            <a:lvl1pPr>
              <a:defRPr spc="-200"/>
            </a:lvl1pPr>
          </a:lstStyle>
          <a:p>
            <a:pPr/>
            <a:r>
              <a:t>DESCRIPTIVE STATISTICS</a:t>
            </a:r>
          </a:p>
        </p:txBody>
      </p:sp>
      <p:graphicFrame>
        <p:nvGraphicFramePr>
          <p:cNvPr id="406" name="Content Placeholder 3"/>
          <p:cNvGraphicFramePr/>
          <p:nvPr/>
        </p:nvGraphicFramePr>
        <p:xfrm>
          <a:off x="5118100" y="1555114"/>
          <a:ext cx="6281740" cy="18542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623820"/>
                <a:gridCol w="1564006"/>
                <a:gridCol w="2093913"/>
              </a:tblGrid>
              <a:tr h="50800">
                <a:tc>
                  <a:txBody>
                    <a:bodyPr/>
                    <a:lstStyle/>
                    <a:p>
                      <a:pPr algn="l" defTabSz="914400">
                        <a:defRPr b="0" sz="1800">
                          <a:solidFill>
                            <a:srgbClr val="000000"/>
                          </a:solidFill>
                        </a:defRPr>
                      </a:pPr>
                      <a:r>
                        <a:rPr b="1">
                          <a:solidFill>
                            <a:srgbClr val="FFFFFF"/>
                          </a:solidFill>
                        </a:rPr>
                        <a:t>Item</a:t>
                      </a:r>
                    </a:p>
                  </a:txBody>
                  <a:tcPr marL="45720" marR="45720" marT="45720" marB="45720" anchor="t" anchorCtr="0" horzOverflow="overflow"/>
                </a:tc>
                <a:tc>
                  <a:txBody>
                    <a:bodyPr/>
                    <a:lstStyle/>
                    <a:p>
                      <a:pPr algn="l" defTabSz="914400">
                        <a:defRPr b="0" sz="1800">
                          <a:solidFill>
                            <a:srgbClr val="000000"/>
                          </a:solidFill>
                        </a:defRPr>
                      </a:pPr>
                      <a:r>
                        <a:rPr b="1">
                          <a:solidFill>
                            <a:srgbClr val="FFFFFF"/>
                          </a:solidFill>
                        </a:rPr>
                        <a:t>Mean</a:t>
                      </a:r>
                    </a:p>
                  </a:txBody>
                  <a:tcPr marL="45720" marR="45720" marT="45720" marB="45720" anchor="t" anchorCtr="0" horzOverflow="overflow"/>
                </a:tc>
                <a:tc>
                  <a:txBody>
                    <a:bodyPr/>
                    <a:lstStyle/>
                    <a:p>
                      <a:pPr algn="l" defTabSz="914400">
                        <a:defRPr b="0" sz="1800">
                          <a:solidFill>
                            <a:srgbClr val="000000"/>
                          </a:solidFill>
                        </a:defRPr>
                      </a:pPr>
                      <a:r>
                        <a:rPr b="1">
                          <a:solidFill>
                            <a:srgbClr val="FFFFFF"/>
                          </a:solidFill>
                        </a:rPr>
                        <a:t>SD</a:t>
                      </a:r>
                    </a:p>
                  </a:txBody>
                  <a:tcPr marL="45720" marR="45720" marT="45720" marB="45720" anchor="t" anchorCtr="0" horzOverflow="overflow"/>
                </a:tc>
              </a:tr>
              <a:tr h="370840">
                <a:tc>
                  <a:txBody>
                    <a:bodyPr/>
                    <a:lstStyle/>
                    <a:p>
                      <a:pPr algn="l" defTabSz="914400">
                        <a:defRPr sz="1800"/>
                      </a:pPr>
                      <a:r>
                        <a:t>PCV</a:t>
                      </a:r>
                    </a:p>
                  </a:txBody>
                  <a:tcPr marL="45720" marR="45720" marT="45720" marB="45720" anchor="t" anchorCtr="0" horzOverflow="overflow"/>
                </a:tc>
                <a:tc>
                  <a:txBody>
                    <a:bodyPr/>
                    <a:lstStyle/>
                    <a:p>
                      <a:pPr algn="l" defTabSz="914400">
                        <a:defRPr sz="1800"/>
                      </a:pPr>
                      <a:r>
                        <a:t>3.06</a:t>
                      </a:r>
                    </a:p>
                  </a:txBody>
                  <a:tcPr marL="45720" marR="45720" marT="45720" marB="45720" anchor="t" anchorCtr="0" horzOverflow="overflow"/>
                </a:tc>
                <a:tc>
                  <a:txBody>
                    <a:bodyPr/>
                    <a:lstStyle/>
                    <a:p>
                      <a:pPr algn="l" defTabSz="914400">
                        <a:defRPr sz="1800"/>
                      </a:pPr>
                      <a:r>
                        <a:t>1.37</a:t>
                      </a:r>
                    </a:p>
                  </a:txBody>
                  <a:tcPr marL="45720" marR="45720" marT="45720" marB="45720" anchor="t" anchorCtr="0" horzOverflow="overflow"/>
                </a:tc>
              </a:tr>
              <a:tr h="370840">
                <a:tc>
                  <a:txBody>
                    <a:bodyPr/>
                    <a:lstStyle/>
                    <a:p>
                      <a:pPr algn="l" defTabSz="914400">
                        <a:defRPr sz="1800"/>
                      </a:pPr>
                      <a:r>
                        <a:t>Customer Satisfaction</a:t>
                      </a:r>
                    </a:p>
                  </a:txBody>
                  <a:tcPr marL="45720" marR="45720" marT="45720" marB="45720" anchor="t" anchorCtr="0" horzOverflow="overflow"/>
                </a:tc>
                <a:tc>
                  <a:txBody>
                    <a:bodyPr/>
                    <a:lstStyle/>
                    <a:p>
                      <a:pPr algn="l" defTabSz="914400">
                        <a:defRPr sz="1800"/>
                      </a:pPr>
                      <a:r>
                        <a:t>2.968</a:t>
                      </a:r>
                    </a:p>
                  </a:txBody>
                  <a:tcPr marL="45720" marR="45720" marT="45720" marB="45720" anchor="t" anchorCtr="0" horzOverflow="overflow"/>
                </a:tc>
                <a:tc>
                  <a:txBody>
                    <a:bodyPr/>
                    <a:lstStyle/>
                    <a:p>
                      <a:pPr algn="l" defTabSz="914400">
                        <a:defRPr sz="1800"/>
                      </a:pPr>
                      <a:r>
                        <a:t>0.98</a:t>
                      </a:r>
                    </a:p>
                  </a:txBody>
                  <a:tcPr marL="45720" marR="45720" marT="45720" marB="45720" anchor="t" anchorCtr="0" horzOverflow="overflow"/>
                </a:tc>
              </a:tr>
              <a:tr h="370840">
                <a:tc>
                  <a:txBody>
                    <a:bodyPr/>
                    <a:lstStyle/>
                    <a:p>
                      <a:pPr algn="l" defTabSz="914400">
                        <a:defRPr sz="1800"/>
                      </a:pPr>
                      <a:r>
                        <a:t>Overall service</a:t>
                      </a:r>
                    </a:p>
                  </a:txBody>
                  <a:tcPr marL="45720" marR="45720" marT="45720" marB="45720" anchor="t" anchorCtr="0" horzOverflow="overflow"/>
                </a:tc>
                <a:tc>
                  <a:txBody>
                    <a:bodyPr/>
                    <a:lstStyle/>
                    <a:p>
                      <a:pPr algn="l" defTabSz="914400">
                        <a:defRPr sz="1800"/>
                      </a:pPr>
                      <a:r>
                        <a:t>2.80</a:t>
                      </a:r>
                    </a:p>
                  </a:txBody>
                  <a:tcPr marL="45720" marR="45720" marT="45720" marB="45720" anchor="t" anchorCtr="0" horzOverflow="overflow"/>
                </a:tc>
                <a:tc>
                  <a:txBody>
                    <a:bodyPr/>
                    <a:lstStyle/>
                    <a:p>
                      <a:pPr algn="l" defTabSz="914400">
                        <a:defRPr sz="1800"/>
                      </a:pPr>
                      <a:r>
                        <a:t>1.49</a:t>
                      </a:r>
                    </a:p>
                  </a:txBody>
                  <a:tcPr marL="45720" marR="45720" marT="45720" marB="45720" anchor="t" anchorCtr="0" horzOverflow="overflow"/>
                </a:tc>
              </a:tr>
              <a:tr h="370840">
                <a:tc>
                  <a:txBody>
                    <a:bodyPr/>
                    <a:lstStyle/>
                    <a:p>
                      <a:pPr algn="l" defTabSz="914400">
                        <a:defRPr sz="1800"/>
                      </a:pPr>
                      <a:r>
                        <a:t>Service Performance</a:t>
                      </a:r>
                    </a:p>
                  </a:txBody>
                  <a:tcPr marL="45720" marR="45720" marT="45720" marB="45720" anchor="t" anchorCtr="0" horzOverflow="overflow"/>
                </a:tc>
                <a:tc>
                  <a:txBody>
                    <a:bodyPr/>
                    <a:lstStyle/>
                    <a:p>
                      <a:pPr algn="l" defTabSz="914400">
                        <a:defRPr sz="1800"/>
                      </a:pPr>
                      <a:r>
                        <a:t>3.01</a:t>
                      </a:r>
                    </a:p>
                  </a:txBody>
                  <a:tcPr marL="45720" marR="45720" marT="45720" marB="45720" anchor="t" anchorCtr="0" horzOverflow="overflow"/>
                </a:tc>
                <a:tc>
                  <a:txBody>
                    <a:bodyPr/>
                    <a:lstStyle/>
                    <a:p>
                      <a:pPr algn="l" defTabSz="914400">
                        <a:defRPr sz="1800"/>
                      </a:pPr>
                      <a:r>
                        <a:t>1.0428</a:t>
                      </a:r>
                    </a:p>
                  </a:txBody>
                  <a:tcPr marL="45720" marR="45720" marT="45720" marB="45720" anchor="t" anchorCtr="0" horzOverflow="overflow"/>
                </a:tc>
              </a:tr>
              <a:tr h="370840">
                <a:tc>
                  <a:txBody>
                    <a:bodyPr/>
                    <a:lstStyle/>
                    <a:p>
                      <a:pPr algn="l" defTabSz="914400">
                        <a:defRPr sz="1800"/>
                      </a:pPr>
                      <a:r>
                        <a:t>Loyalty</a:t>
                      </a:r>
                    </a:p>
                  </a:txBody>
                  <a:tcPr marL="45720" marR="45720" marT="45720" marB="45720" anchor="t" anchorCtr="0" horzOverflow="overflow"/>
                </a:tc>
                <a:tc>
                  <a:txBody>
                    <a:bodyPr/>
                    <a:lstStyle/>
                    <a:p>
                      <a:pPr algn="l" defTabSz="914400">
                        <a:defRPr sz="1800"/>
                      </a:pPr>
                      <a:r>
                        <a:t>3.07</a:t>
                      </a:r>
                    </a:p>
                  </a:txBody>
                  <a:tcPr marL="45720" marR="45720" marT="45720" marB="45720" anchor="t" anchorCtr="0" horzOverflow="overflow"/>
                </a:tc>
                <a:tc>
                  <a:txBody>
                    <a:bodyPr/>
                    <a:lstStyle/>
                    <a:p>
                      <a:pPr algn="l" defTabSz="914400">
                        <a:defRPr sz="1800"/>
                      </a:pPr>
                      <a:r>
                        <a:t>0.368</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Title 1"/>
          <p:cNvSpPr txBox="1"/>
          <p:nvPr>
            <p:ph type="title"/>
          </p:nvPr>
        </p:nvSpPr>
        <p:spPr>
          <a:xfrm>
            <a:off x="888631" y="2349925"/>
            <a:ext cx="3498980" cy="2456442"/>
          </a:xfrm>
          <a:prstGeom prst="rect">
            <a:avLst/>
          </a:prstGeom>
        </p:spPr>
        <p:txBody>
          <a:bodyPr/>
          <a:lstStyle>
            <a:lvl1pPr>
              <a:defRPr spc="-200"/>
            </a:lvl1pPr>
          </a:lstStyle>
          <a:p>
            <a:pPr/>
            <a:r>
              <a:t>HYPOTHESIS</a:t>
            </a:r>
          </a:p>
        </p:txBody>
      </p:sp>
      <p:sp>
        <p:nvSpPr>
          <p:cNvPr id="409" name="Content Placeholder 2"/>
          <p:cNvSpPr txBox="1"/>
          <p:nvPr>
            <p:ph type="body" sz="half" idx="1"/>
          </p:nvPr>
        </p:nvSpPr>
        <p:spPr>
          <a:xfrm>
            <a:off x="5118446" y="803185"/>
            <a:ext cx="6281875" cy="5248624"/>
          </a:xfrm>
          <a:prstGeom prst="rect">
            <a:avLst/>
          </a:prstGeom>
        </p:spPr>
        <p:txBody>
          <a:bodyPr/>
          <a:lstStyle/>
          <a:p>
            <a:pPr/>
            <a:r>
              <a:t>H1 - Psychological Contract Violation has negative influence on customer satisfaction.</a:t>
            </a:r>
          </a:p>
          <a:p>
            <a:pPr>
              <a:defRPr i="1"/>
            </a:pPr>
            <a:r>
              <a:t> </a:t>
            </a:r>
            <a:r>
              <a:rPr i="0"/>
              <a:t>H2 - Service performance is a determinant of Overall Service</a:t>
            </a:r>
            <a:endParaRPr i="0"/>
          </a:p>
          <a:p>
            <a:pPr>
              <a:defRPr i="1"/>
            </a:pPr>
            <a:r>
              <a:t> </a:t>
            </a:r>
            <a:r>
              <a:rPr i="0"/>
              <a:t>H3 - Overall service has a positive impact on customer satisfaction</a:t>
            </a:r>
            <a:endParaRPr i="0"/>
          </a:p>
          <a:p>
            <a:pPr>
              <a:defRPr i="1"/>
            </a:pPr>
            <a:r>
              <a:t> </a:t>
            </a:r>
            <a:r>
              <a:rPr i="0"/>
              <a:t>H4 - Customer satisfaction has positive influence on customer loyalty. </a:t>
            </a:r>
            <a:br>
              <a:rPr i="0"/>
            </a:b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13" name="Rectangle 1"/>
          <p:cNvGrpSpPr/>
          <p:nvPr/>
        </p:nvGrpSpPr>
        <p:grpSpPr>
          <a:xfrm>
            <a:off x="1343377" y="2743199"/>
            <a:ext cx="2540001" cy="1354669"/>
            <a:chOff x="0" y="0"/>
            <a:chExt cx="2540000" cy="1354667"/>
          </a:xfrm>
        </p:grpSpPr>
        <p:sp>
          <p:nvSpPr>
            <p:cNvPr id="411" name="Rectangle"/>
            <p:cNvSpPr/>
            <p:nvPr/>
          </p:nvSpPr>
          <p:spPr>
            <a:xfrm>
              <a:off x="0" y="-1"/>
              <a:ext cx="2540000" cy="1354669"/>
            </a:xfrm>
            <a:prstGeom prst="rect">
              <a:avLst/>
            </a:prstGeom>
            <a:solidFill>
              <a:schemeClr val="accent1"/>
            </a:solidFill>
            <a:ln w="15875" cap="flat">
              <a:solidFill>
                <a:srgbClr val="0C85B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12" name="Psychological contract violation (PCV)"/>
            <p:cNvSpPr txBox="1"/>
            <p:nvPr/>
          </p:nvSpPr>
          <p:spPr>
            <a:xfrm>
              <a:off x="0" y="235395"/>
              <a:ext cx="2540000" cy="8838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Psychological contract violation (PCV)</a:t>
              </a:r>
            </a:p>
          </p:txBody>
        </p:sp>
      </p:grpSp>
      <p:grpSp>
        <p:nvGrpSpPr>
          <p:cNvPr id="416" name="Rectangle 2"/>
          <p:cNvGrpSpPr/>
          <p:nvPr/>
        </p:nvGrpSpPr>
        <p:grpSpPr>
          <a:xfrm>
            <a:off x="4763911" y="2743199"/>
            <a:ext cx="2720623" cy="1354669"/>
            <a:chOff x="0" y="0"/>
            <a:chExt cx="2720622" cy="1354667"/>
          </a:xfrm>
        </p:grpSpPr>
        <p:sp>
          <p:nvSpPr>
            <p:cNvPr id="414" name="Rectangle"/>
            <p:cNvSpPr/>
            <p:nvPr/>
          </p:nvSpPr>
          <p:spPr>
            <a:xfrm>
              <a:off x="-1" y="-1"/>
              <a:ext cx="2720624" cy="1354669"/>
            </a:xfrm>
            <a:prstGeom prst="rect">
              <a:avLst/>
            </a:prstGeom>
            <a:solidFill>
              <a:schemeClr val="accent1"/>
            </a:solidFill>
            <a:ln w="15875" cap="flat">
              <a:solidFill>
                <a:srgbClr val="0C85B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15" name="Customer satisfaction"/>
            <p:cNvSpPr txBox="1"/>
            <p:nvPr/>
          </p:nvSpPr>
          <p:spPr>
            <a:xfrm>
              <a:off x="-1" y="514795"/>
              <a:ext cx="2720624" cy="3250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Customer satisfaction</a:t>
              </a:r>
            </a:p>
          </p:txBody>
        </p:sp>
      </p:grpSp>
      <p:grpSp>
        <p:nvGrpSpPr>
          <p:cNvPr id="419" name="Rectangle 3"/>
          <p:cNvGrpSpPr/>
          <p:nvPr/>
        </p:nvGrpSpPr>
        <p:grpSpPr>
          <a:xfrm>
            <a:off x="8432799" y="2743199"/>
            <a:ext cx="2652891" cy="1354669"/>
            <a:chOff x="0" y="0"/>
            <a:chExt cx="2652889" cy="1354667"/>
          </a:xfrm>
        </p:grpSpPr>
        <p:sp>
          <p:nvSpPr>
            <p:cNvPr id="417" name="Rectangle"/>
            <p:cNvSpPr/>
            <p:nvPr/>
          </p:nvSpPr>
          <p:spPr>
            <a:xfrm>
              <a:off x="-1" y="-1"/>
              <a:ext cx="2652891" cy="1354669"/>
            </a:xfrm>
            <a:prstGeom prst="rect">
              <a:avLst/>
            </a:prstGeom>
            <a:solidFill>
              <a:schemeClr val="accent1"/>
            </a:solidFill>
            <a:ln w="15875" cap="flat">
              <a:solidFill>
                <a:srgbClr val="0C85B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18" name="Customer loyalty"/>
            <p:cNvSpPr txBox="1"/>
            <p:nvPr/>
          </p:nvSpPr>
          <p:spPr>
            <a:xfrm>
              <a:off x="-1" y="514795"/>
              <a:ext cx="2652891" cy="3250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Customer loyalty</a:t>
              </a:r>
            </a:p>
          </p:txBody>
        </p:sp>
      </p:grpSp>
      <p:grpSp>
        <p:nvGrpSpPr>
          <p:cNvPr id="422" name="Rectangle 6"/>
          <p:cNvGrpSpPr/>
          <p:nvPr/>
        </p:nvGrpSpPr>
        <p:grpSpPr>
          <a:xfrm>
            <a:off x="1264355" y="891821"/>
            <a:ext cx="2619024" cy="1083736"/>
            <a:chOff x="0" y="0"/>
            <a:chExt cx="2619022" cy="1083734"/>
          </a:xfrm>
        </p:grpSpPr>
        <p:sp>
          <p:nvSpPr>
            <p:cNvPr id="420" name="Rectangle"/>
            <p:cNvSpPr/>
            <p:nvPr/>
          </p:nvSpPr>
          <p:spPr>
            <a:xfrm>
              <a:off x="-1" y="-1"/>
              <a:ext cx="2619024" cy="1083736"/>
            </a:xfrm>
            <a:prstGeom prst="rect">
              <a:avLst/>
            </a:prstGeom>
            <a:solidFill>
              <a:schemeClr val="accent1"/>
            </a:solidFill>
            <a:ln w="15875" cap="flat">
              <a:solidFill>
                <a:srgbClr val="0C85B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21" name="Service performance"/>
            <p:cNvSpPr txBox="1"/>
            <p:nvPr/>
          </p:nvSpPr>
          <p:spPr>
            <a:xfrm>
              <a:off x="-1" y="379329"/>
              <a:ext cx="2619024" cy="325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Service performance</a:t>
              </a:r>
            </a:p>
          </p:txBody>
        </p:sp>
      </p:grpSp>
      <p:grpSp>
        <p:nvGrpSpPr>
          <p:cNvPr id="425" name="Rectangle 7"/>
          <p:cNvGrpSpPr/>
          <p:nvPr/>
        </p:nvGrpSpPr>
        <p:grpSpPr>
          <a:xfrm>
            <a:off x="4763911" y="891821"/>
            <a:ext cx="2731912" cy="1083736"/>
            <a:chOff x="0" y="0"/>
            <a:chExt cx="2731910" cy="1083734"/>
          </a:xfrm>
        </p:grpSpPr>
        <p:sp>
          <p:nvSpPr>
            <p:cNvPr id="423" name="Rectangle"/>
            <p:cNvSpPr/>
            <p:nvPr/>
          </p:nvSpPr>
          <p:spPr>
            <a:xfrm>
              <a:off x="0" y="-1"/>
              <a:ext cx="2731911" cy="1083736"/>
            </a:xfrm>
            <a:prstGeom prst="rect">
              <a:avLst/>
            </a:prstGeom>
            <a:solidFill>
              <a:schemeClr val="accent1"/>
            </a:solidFill>
            <a:ln w="15875" cap="flat">
              <a:solidFill>
                <a:srgbClr val="0C85B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24" name="Overall service"/>
            <p:cNvSpPr txBox="1"/>
            <p:nvPr/>
          </p:nvSpPr>
          <p:spPr>
            <a:xfrm>
              <a:off x="0" y="379329"/>
              <a:ext cx="2731911" cy="325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Overall service</a:t>
              </a:r>
            </a:p>
          </p:txBody>
        </p:sp>
      </p:grpSp>
      <p:sp>
        <p:nvSpPr>
          <p:cNvPr id="426" name="Right Arrow 12"/>
          <p:cNvSpPr/>
          <p:nvPr/>
        </p:nvSpPr>
        <p:spPr>
          <a:xfrm>
            <a:off x="3837659" y="3409243"/>
            <a:ext cx="45720" cy="45720"/>
          </a:xfrm>
          <a:prstGeom prst="rightArrow">
            <a:avLst>
              <a:gd name="adj1" fmla="val 50000"/>
              <a:gd name="adj2" fmla="val 50000"/>
            </a:avLst>
          </a:prstGeom>
          <a:solidFill>
            <a:schemeClr val="accent1"/>
          </a:solidFill>
          <a:ln w="15875">
            <a:solidFill>
              <a:srgbClr val="0C85B2"/>
            </a:solidFill>
          </a:ln>
        </p:spPr>
        <p:txBody>
          <a:bodyPr lIns="45719" rIns="45719" anchor="ctr"/>
          <a:lstStyle/>
          <a:p>
            <a:pPr algn="ctr">
              <a:defRPr>
                <a:solidFill>
                  <a:srgbClr val="FFFFFF"/>
                </a:solidFill>
              </a:defRPr>
            </a:pPr>
          </a:p>
        </p:txBody>
      </p:sp>
      <p:sp>
        <p:nvSpPr>
          <p:cNvPr id="431" name="Straight Arrow Connector 14"/>
          <p:cNvSpPr/>
          <p:nvPr/>
        </p:nvSpPr>
        <p:spPr>
          <a:xfrm>
            <a:off x="3891384" y="3427526"/>
            <a:ext cx="864591" cy="44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a:solidFill>
              <a:srgbClr val="0FADE9"/>
            </a:solidFill>
            <a:tailEnd type="triangle"/>
          </a:ln>
        </p:spPr>
        <p:txBody>
          <a:bodyPr/>
          <a:lstStyle/>
          <a:p>
            <a:pPr/>
          </a:p>
        </p:txBody>
      </p:sp>
      <p:sp>
        <p:nvSpPr>
          <p:cNvPr id="432" name="Straight Arrow Connector 18"/>
          <p:cNvSpPr/>
          <p:nvPr/>
        </p:nvSpPr>
        <p:spPr>
          <a:xfrm>
            <a:off x="7492427" y="3420533"/>
            <a:ext cx="93243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cubicBezTo>
                  <a:pt x="7200" y="0"/>
                  <a:pt x="14400" y="0"/>
                  <a:pt x="21600" y="0"/>
                </a:cubicBezTo>
              </a:path>
            </a:pathLst>
          </a:custGeom>
          <a:ln>
            <a:solidFill>
              <a:srgbClr val="0FADE9"/>
            </a:solidFill>
            <a:tailEnd type="triangle"/>
          </a:ln>
        </p:spPr>
        <p:txBody>
          <a:bodyPr/>
          <a:lstStyle/>
          <a:p>
            <a:pPr/>
          </a:p>
        </p:txBody>
      </p:sp>
      <p:sp>
        <p:nvSpPr>
          <p:cNvPr id="433" name="Straight Arrow Connector 20"/>
          <p:cNvSpPr/>
          <p:nvPr/>
        </p:nvSpPr>
        <p:spPr>
          <a:xfrm>
            <a:off x="3891271" y="1433689"/>
            <a:ext cx="864703"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21600"/>
                  <a:pt x="14400" y="0"/>
                  <a:pt x="21600" y="0"/>
                </a:cubicBezTo>
              </a:path>
            </a:pathLst>
          </a:custGeom>
          <a:ln>
            <a:solidFill>
              <a:srgbClr val="0FADE9"/>
            </a:solidFill>
            <a:tailEnd type="triangle"/>
          </a:ln>
        </p:spPr>
        <p:txBody>
          <a:bodyPr/>
          <a:lstStyle/>
          <a:p>
            <a:pPr/>
          </a:p>
        </p:txBody>
      </p:sp>
      <p:sp>
        <p:nvSpPr>
          <p:cNvPr id="434" name="Straight Arrow Connector 22"/>
          <p:cNvSpPr/>
          <p:nvPr/>
        </p:nvSpPr>
        <p:spPr>
          <a:xfrm>
            <a:off x="6126169" y="1983625"/>
            <a:ext cx="2136" cy="7516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a:solidFill>
              <a:srgbClr val="0FADE9"/>
            </a:solidFill>
            <a:tailEnd type="triangle"/>
          </a:ln>
        </p:spPr>
        <p:txBody>
          <a:bodyPr/>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Title 1"/>
          <p:cNvSpPr txBox="1"/>
          <p:nvPr>
            <p:ph type="title"/>
          </p:nvPr>
        </p:nvSpPr>
        <p:spPr>
          <a:xfrm>
            <a:off x="888631" y="2349925"/>
            <a:ext cx="3498980" cy="2456442"/>
          </a:xfrm>
          <a:prstGeom prst="rect">
            <a:avLst/>
          </a:prstGeom>
        </p:spPr>
        <p:txBody>
          <a:bodyPr/>
          <a:lstStyle>
            <a:lvl1pPr>
              <a:defRPr spc="-200"/>
            </a:lvl1pPr>
          </a:lstStyle>
          <a:p>
            <a:pPr/>
            <a:r>
              <a:t>PEARSON CORRELATION</a:t>
            </a:r>
          </a:p>
        </p:txBody>
      </p:sp>
      <p:graphicFrame>
        <p:nvGraphicFramePr>
          <p:cNvPr id="437" name="Content Placeholder 3"/>
          <p:cNvGraphicFramePr/>
          <p:nvPr/>
        </p:nvGraphicFramePr>
        <p:xfrm>
          <a:off x="5118100" y="2372360"/>
          <a:ext cx="6281739" cy="18542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655820"/>
                <a:gridCol w="1625918"/>
              </a:tblGrid>
              <a:tr h="370840">
                <a:tc>
                  <a:txBody>
                    <a:bodyPr/>
                    <a:lstStyle/>
                    <a:p>
                      <a:pPr algn="l" defTabSz="914400">
                        <a:defRPr sz="1800"/>
                      </a:pPr>
                    </a:p>
                  </a:txBody>
                  <a:tcPr marL="45720" marR="45720" marT="45720" marB="45720" anchor="t" anchorCtr="0" horzOverflow="overflow"/>
                </a:tc>
                <a:tc>
                  <a:txBody>
                    <a:bodyPr/>
                    <a:lstStyle/>
                    <a:p>
                      <a:pPr algn="l" defTabSz="914400">
                        <a:defRPr b="0" sz="1800">
                          <a:solidFill>
                            <a:srgbClr val="000000"/>
                          </a:solidFill>
                        </a:defRPr>
                      </a:pPr>
                      <a:r>
                        <a:rPr b="1">
                          <a:solidFill>
                            <a:srgbClr val="FFFFFF"/>
                          </a:solidFill>
                        </a:rPr>
                        <a:t>Correlation Value</a:t>
                      </a:r>
                    </a:p>
                  </a:txBody>
                  <a:tcPr marL="45720" marR="45720" marT="45720" marB="45720" anchor="t" anchorCtr="0" horzOverflow="overflow"/>
                </a:tc>
              </a:tr>
              <a:tr h="370840">
                <a:tc>
                  <a:txBody>
                    <a:bodyPr/>
                    <a:lstStyle/>
                    <a:p>
                      <a:pPr algn="l" defTabSz="914400">
                        <a:defRPr sz="1800"/>
                      </a:pPr>
                      <a:r>
                        <a:t>PCV vs Customer Satisfaction</a:t>
                      </a:r>
                    </a:p>
                  </a:txBody>
                  <a:tcPr marL="45720" marR="45720" marT="45720" marB="45720" anchor="t" anchorCtr="0" horzOverflow="overflow"/>
                </a:tc>
                <a:tc>
                  <a:txBody>
                    <a:bodyPr/>
                    <a:lstStyle/>
                    <a:p>
                      <a:pPr algn="l" defTabSz="914400">
                        <a:defRPr sz="1800"/>
                      </a:pPr>
                      <a:r>
                        <a:t>-0.662</a:t>
                      </a:r>
                    </a:p>
                  </a:txBody>
                  <a:tcPr marL="45720" marR="45720" marT="45720" marB="45720" anchor="t" anchorCtr="0" horzOverflow="overflow"/>
                </a:tc>
              </a:tr>
              <a:tr h="370840">
                <a:tc>
                  <a:txBody>
                    <a:bodyPr/>
                    <a:lstStyle/>
                    <a:p>
                      <a:pPr algn="l" defTabSz="914400">
                        <a:defRPr sz="1800"/>
                      </a:pPr>
                      <a:r>
                        <a:t>Service performance vs overall service</a:t>
                      </a:r>
                    </a:p>
                  </a:txBody>
                  <a:tcPr marL="45720" marR="45720" marT="45720" marB="45720" anchor="t" anchorCtr="0" horzOverflow="overflow"/>
                </a:tc>
                <a:tc>
                  <a:txBody>
                    <a:bodyPr/>
                    <a:lstStyle/>
                    <a:p>
                      <a:pPr algn="l" defTabSz="914400">
                        <a:defRPr sz="1800"/>
                      </a:pPr>
                      <a:r>
                        <a:t>-0.830</a:t>
                      </a:r>
                    </a:p>
                  </a:txBody>
                  <a:tcPr marL="45720" marR="45720" marT="45720" marB="45720" anchor="t" anchorCtr="0" horzOverflow="overflow"/>
                </a:tc>
              </a:tr>
              <a:tr h="370840">
                <a:tc>
                  <a:txBody>
                    <a:bodyPr/>
                    <a:lstStyle/>
                    <a:p>
                      <a:pPr algn="l" defTabSz="914400">
                        <a:defRPr sz="1800"/>
                      </a:pPr>
                      <a:r>
                        <a:t>Overall service vs customer satisfaction</a:t>
                      </a:r>
                    </a:p>
                  </a:txBody>
                  <a:tcPr marL="45720" marR="45720" marT="45720" marB="45720" anchor="t" anchorCtr="0" horzOverflow="overflow"/>
                </a:tc>
                <a:tc>
                  <a:txBody>
                    <a:bodyPr/>
                    <a:lstStyle/>
                    <a:p>
                      <a:pPr algn="l" defTabSz="914400">
                        <a:defRPr sz="1800"/>
                      </a:pPr>
                      <a:r>
                        <a:t>0.907</a:t>
                      </a:r>
                    </a:p>
                  </a:txBody>
                  <a:tcPr marL="45720" marR="45720" marT="45720" marB="45720" anchor="t" anchorCtr="0" horzOverflow="overflow"/>
                </a:tc>
              </a:tr>
              <a:tr h="370840">
                <a:tc>
                  <a:txBody>
                    <a:bodyPr/>
                    <a:lstStyle/>
                    <a:p>
                      <a:pPr algn="l" defTabSz="914400">
                        <a:defRPr sz="1800"/>
                      </a:pPr>
                      <a:r>
                        <a:t>Customer satisfaction vs customer loyalty</a:t>
                      </a:r>
                    </a:p>
                  </a:txBody>
                  <a:tcPr marL="45720" marR="45720" marT="45720" marB="45720" anchor="t" anchorCtr="0" horzOverflow="overflow"/>
                </a:tc>
                <a:tc>
                  <a:txBody>
                    <a:bodyPr/>
                    <a:lstStyle/>
                    <a:p>
                      <a:pPr algn="l" defTabSz="914400">
                        <a:defRPr sz="1800"/>
                      </a:pPr>
                      <a:r>
                        <a:t>0.602</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58" name="Group 10"/>
          <p:cNvGrpSpPr/>
          <p:nvPr/>
        </p:nvGrpSpPr>
        <p:grpSpPr>
          <a:xfrm>
            <a:off x="-1062" y="-6706"/>
            <a:ext cx="12187239" cy="6871129"/>
            <a:chOff x="0" y="0"/>
            <a:chExt cx="12187238" cy="6871127"/>
          </a:xfrm>
        </p:grpSpPr>
        <p:sp>
          <p:nvSpPr>
            <p:cNvPr id="439" name="Freeform 5"/>
            <p:cNvSpPr/>
            <p:nvPr/>
          </p:nvSpPr>
          <p:spPr>
            <a:xfrm>
              <a:off x="213200" y="1390795"/>
              <a:ext cx="8302435" cy="5480332"/>
            </a:xfrm>
            <a:custGeom>
              <a:avLst/>
              <a:gdLst/>
              <a:ahLst/>
              <a:cxnLst>
                <a:cxn ang="0">
                  <a:pos x="wd2" y="hd2"/>
                </a:cxn>
                <a:cxn ang="5400000">
                  <a:pos x="wd2" y="hd2"/>
                </a:cxn>
                <a:cxn ang="10800000">
                  <a:pos x="wd2" y="hd2"/>
                </a:cxn>
                <a:cxn ang="16200000">
                  <a:pos x="wd2" y="hd2"/>
                </a:cxn>
              </a:cxnLst>
              <a:rect l="0" t="0" r="r" b="b"/>
              <a:pathLst>
                <a:path w="18483" h="21239" fill="norm" stroke="1" extrusionOk="0">
                  <a:moveTo>
                    <a:pt x="17363" y="21239"/>
                  </a:moveTo>
                  <a:cubicBezTo>
                    <a:pt x="20394" y="16786"/>
                    <a:pt x="16526" y="9118"/>
                    <a:pt x="14554" y="5810"/>
                  </a:cubicBezTo>
                  <a:cubicBezTo>
                    <a:pt x="12742" y="2780"/>
                    <a:pt x="10442" y="434"/>
                    <a:pt x="7909" y="46"/>
                  </a:cubicBezTo>
                  <a:cubicBezTo>
                    <a:pt x="5376" y="-361"/>
                    <a:pt x="2408" y="2004"/>
                    <a:pt x="903" y="5515"/>
                  </a:cubicBezTo>
                  <a:cubicBezTo>
                    <a:pt x="-1206" y="10467"/>
                    <a:pt x="744" y="17470"/>
                    <a:pt x="3023" y="21165"/>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40" name="Freeform 6"/>
            <p:cNvSpPr/>
            <p:nvPr/>
          </p:nvSpPr>
          <p:spPr>
            <a:xfrm>
              <a:off x="1165425" y="2209625"/>
              <a:ext cx="6473905" cy="4656714"/>
            </a:xfrm>
            <a:custGeom>
              <a:avLst/>
              <a:gdLst/>
              <a:ahLst/>
              <a:cxnLst>
                <a:cxn ang="0">
                  <a:pos x="wd2" y="hd2"/>
                </a:cxn>
                <a:cxn ang="5400000">
                  <a:pos x="wd2" y="hd2"/>
                </a:cxn>
                <a:cxn ang="10800000">
                  <a:pos x="wd2" y="hd2"/>
                </a:cxn>
                <a:cxn ang="16200000">
                  <a:pos x="wd2" y="hd2"/>
                </a:cxn>
              </a:cxnLst>
              <a:rect l="0" t="0" r="r" b="b"/>
              <a:pathLst>
                <a:path w="18964" h="20744" fill="norm" stroke="1" extrusionOk="0">
                  <a:moveTo>
                    <a:pt x="12846" y="20723"/>
                  </a:moveTo>
                  <a:cubicBezTo>
                    <a:pt x="15607" y="19767"/>
                    <a:pt x="20153" y="17346"/>
                    <a:pt x="18675" y="11717"/>
                  </a:cubicBezTo>
                  <a:cubicBezTo>
                    <a:pt x="17294" y="6450"/>
                    <a:pt x="13069" y="1502"/>
                    <a:pt x="9458" y="270"/>
                  </a:cubicBezTo>
                  <a:cubicBezTo>
                    <a:pt x="6153" y="-856"/>
                    <a:pt x="2388" y="1629"/>
                    <a:pt x="645" y="6132"/>
                  </a:cubicBezTo>
                  <a:cubicBezTo>
                    <a:pt x="-1447" y="11548"/>
                    <a:pt x="1942" y="18493"/>
                    <a:pt x="5205" y="20744"/>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41" name="Freeform 7"/>
            <p:cNvSpPr/>
            <p:nvPr/>
          </p:nvSpPr>
          <p:spPr>
            <a:xfrm>
              <a:off x="771885" y="1903918"/>
              <a:ext cx="7299250" cy="4967209"/>
            </a:xfrm>
            <a:custGeom>
              <a:avLst/>
              <a:gdLst/>
              <a:ahLst/>
              <a:cxnLst>
                <a:cxn ang="0">
                  <a:pos x="wd2" y="hd2"/>
                </a:cxn>
                <a:cxn ang="5400000">
                  <a:pos x="wd2" y="hd2"/>
                </a:cxn>
                <a:cxn ang="10800000">
                  <a:pos x="wd2" y="hd2"/>
                </a:cxn>
                <a:cxn ang="16200000">
                  <a:pos x="wd2" y="hd2"/>
                </a:cxn>
              </a:cxnLst>
              <a:rect l="0" t="0" r="r" b="b"/>
              <a:pathLst>
                <a:path w="19620" h="21106" fill="norm" stroke="1" extrusionOk="0">
                  <a:moveTo>
                    <a:pt x="15265" y="21106"/>
                  </a:moveTo>
                  <a:cubicBezTo>
                    <a:pt x="16723" y="20255"/>
                    <a:pt x="18451" y="18999"/>
                    <a:pt x="19244" y="16729"/>
                  </a:cubicBezTo>
                  <a:cubicBezTo>
                    <a:pt x="20204" y="13994"/>
                    <a:pt x="19155" y="11157"/>
                    <a:pt x="18016" y="9050"/>
                  </a:cubicBezTo>
                  <a:cubicBezTo>
                    <a:pt x="15700" y="4734"/>
                    <a:pt x="12475" y="762"/>
                    <a:pt x="8815" y="73"/>
                  </a:cubicBezTo>
                  <a:cubicBezTo>
                    <a:pt x="5757" y="-494"/>
                    <a:pt x="2660" y="2302"/>
                    <a:pt x="920" y="6253"/>
                  </a:cubicBezTo>
                  <a:cubicBezTo>
                    <a:pt x="-1396" y="11501"/>
                    <a:pt x="1048" y="17884"/>
                    <a:pt x="3978" y="21106"/>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442" name="Freeform 8"/>
            <p:cNvSpPr/>
            <p:nvPr/>
          </p:nvSpPr>
          <p:spPr>
            <a:xfrm>
              <a:off x="0" y="784329"/>
              <a:ext cx="9467530" cy="6086799"/>
            </a:xfrm>
            <a:custGeom>
              <a:avLst/>
              <a:gdLst/>
              <a:ahLst/>
              <a:cxnLst>
                <a:cxn ang="0">
                  <a:pos x="wd2" y="hd2"/>
                </a:cxn>
                <a:cxn ang="5400000">
                  <a:pos x="wd2" y="hd2"/>
                </a:cxn>
                <a:cxn ang="10800000">
                  <a:pos x="wd2" y="hd2"/>
                </a:cxn>
                <a:cxn ang="16200000">
                  <a:pos x="wd2" y="hd2"/>
                </a:cxn>
              </a:cxnLst>
              <a:rect l="0" t="0" r="r" b="b"/>
              <a:pathLst>
                <a:path w="19788" h="20796" fill="norm" stroke="1" extrusionOk="0">
                  <a:moveTo>
                    <a:pt x="18635" y="20796"/>
                  </a:moveTo>
                  <a:cubicBezTo>
                    <a:pt x="21600" y="16219"/>
                    <a:pt x="18158" y="10240"/>
                    <a:pt x="16008" y="6901"/>
                  </a:cubicBezTo>
                  <a:cubicBezTo>
                    <a:pt x="13989" y="3773"/>
                    <a:pt x="11531" y="1086"/>
                    <a:pt x="8755" y="222"/>
                  </a:cubicBezTo>
                  <a:cubicBezTo>
                    <a:pt x="5422" y="-804"/>
                    <a:pt x="2129" y="1819"/>
                    <a:pt x="0" y="6086"/>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43" name="Freeform 9"/>
            <p:cNvSpPr/>
            <p:nvPr/>
          </p:nvSpPr>
          <p:spPr>
            <a:xfrm>
              <a:off x="4762" y="6185456"/>
              <a:ext cx="504826" cy="6815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132" y="8157"/>
                    <a:pt x="14264" y="15256"/>
                    <a:pt x="21600" y="21600"/>
                  </a:cubicBezTo>
                </a:path>
              </a:pathLst>
            </a:custGeom>
            <a:noFill/>
            <a:ln w="4763"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44" name="Freeform 10"/>
            <p:cNvSpPr/>
            <p:nvPr/>
          </p:nvSpPr>
          <p:spPr>
            <a:xfrm>
              <a:off x="0" y="237459"/>
              <a:ext cx="10308865" cy="6633667"/>
            </a:xfrm>
            <a:custGeom>
              <a:avLst/>
              <a:gdLst/>
              <a:ahLst/>
              <a:cxnLst>
                <a:cxn ang="0">
                  <a:pos x="wd2" y="hd2"/>
                </a:cxn>
                <a:cxn ang="5400000">
                  <a:pos x="wd2" y="hd2"/>
                </a:cxn>
                <a:cxn ang="10800000">
                  <a:pos x="wd2" y="hd2"/>
                </a:cxn>
                <a:cxn ang="16200000">
                  <a:pos x="wd2" y="hd2"/>
                </a:cxn>
              </a:cxnLst>
              <a:rect l="0" t="0" r="r" b="b"/>
              <a:pathLst>
                <a:path w="20075" h="20695" fill="norm" stroke="1" extrusionOk="0">
                  <a:moveTo>
                    <a:pt x="18967" y="20695"/>
                  </a:moveTo>
                  <a:cubicBezTo>
                    <a:pt x="21600" y="16247"/>
                    <a:pt x="18995" y="11308"/>
                    <a:pt x="16807" y="8035"/>
                  </a:cubicBezTo>
                  <a:cubicBezTo>
                    <a:pt x="14545" y="4674"/>
                    <a:pt x="11885" y="1758"/>
                    <a:pt x="8862" y="538"/>
                  </a:cubicBezTo>
                  <a:cubicBezTo>
                    <a:pt x="5303" y="-905"/>
                    <a:pt x="2707" y="597"/>
                    <a:pt x="0" y="454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45" name="Freeform 11"/>
            <p:cNvSpPr/>
            <p:nvPr/>
          </p:nvSpPr>
          <p:spPr>
            <a:xfrm>
              <a:off x="5427662" y="4789"/>
              <a:ext cx="5338228" cy="6847185"/>
            </a:xfrm>
            <a:custGeom>
              <a:avLst/>
              <a:gdLst/>
              <a:ahLst/>
              <a:cxnLst>
                <a:cxn ang="0">
                  <a:pos x="wd2" y="hd2"/>
                </a:cxn>
                <a:cxn ang="5400000">
                  <a:pos x="wd2" y="hd2"/>
                </a:cxn>
                <a:cxn ang="10800000">
                  <a:pos x="wd2" y="hd2"/>
                </a:cxn>
                <a:cxn ang="16200000">
                  <a:pos x="wd2" y="hd2"/>
                </a:cxn>
              </a:cxnLst>
              <a:rect l="0" t="0" r="r" b="b"/>
              <a:pathLst>
                <a:path w="19921" h="21600" fill="norm" stroke="1" extrusionOk="0">
                  <a:moveTo>
                    <a:pt x="19433" y="21600"/>
                  </a:moveTo>
                  <a:cubicBezTo>
                    <a:pt x="21600" y="16757"/>
                    <a:pt x="16058" y="11582"/>
                    <a:pt x="12594" y="8288"/>
                  </a:cubicBezTo>
                  <a:cubicBezTo>
                    <a:pt x="9041" y="4919"/>
                    <a:pt x="4867" y="191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46" name="Freeform 12"/>
            <p:cNvSpPr/>
            <p:nvPr/>
          </p:nvSpPr>
          <p:spPr>
            <a:xfrm>
              <a:off x="0" y="4789"/>
              <a:ext cx="1057276" cy="614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789" y="5860"/>
                    <a:pt x="7395" y="13060"/>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47" name="Freeform 13"/>
            <p:cNvSpPr/>
            <p:nvPr/>
          </p:nvSpPr>
          <p:spPr>
            <a:xfrm>
              <a:off x="5822950" y="4789"/>
              <a:ext cx="5189203" cy="6866338"/>
            </a:xfrm>
            <a:custGeom>
              <a:avLst/>
              <a:gdLst/>
              <a:ahLst/>
              <a:cxnLst>
                <a:cxn ang="0">
                  <a:pos x="wd2" y="hd2"/>
                </a:cxn>
                <a:cxn ang="5400000">
                  <a:pos x="wd2" y="hd2"/>
                </a:cxn>
                <a:cxn ang="10800000">
                  <a:pos x="wd2" y="hd2"/>
                </a:cxn>
                <a:cxn ang="16200000">
                  <a:pos x="wd2" y="hd2"/>
                </a:cxn>
              </a:cxnLst>
              <a:rect l="0" t="0" r="r" b="b"/>
              <a:pathLst>
                <a:path w="20058" h="21600" fill="norm" stroke="1" extrusionOk="0">
                  <a:moveTo>
                    <a:pt x="19631" y="21600"/>
                  </a:moveTo>
                  <a:cubicBezTo>
                    <a:pt x="21600" y="16860"/>
                    <a:pt x="16320" y="11955"/>
                    <a:pt x="12842" y="8655"/>
                  </a:cubicBezTo>
                  <a:cubicBezTo>
                    <a:pt x="9199" y="5220"/>
                    <a:pt x="4968" y="2115"/>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448" name="Freeform 14"/>
            <p:cNvSpPr/>
            <p:nvPr/>
          </p:nvSpPr>
          <p:spPr>
            <a:xfrm>
              <a:off x="4761" y="0"/>
              <a:ext cx="595314" cy="35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688" y="6422"/>
                    <a:pt x="7430" y="13719"/>
                    <a:pt x="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449" name="Freeform 15"/>
            <p:cNvSpPr/>
            <p:nvPr/>
          </p:nvSpPr>
          <p:spPr>
            <a:xfrm>
              <a:off x="6013450" y="4789"/>
              <a:ext cx="5124325" cy="6866338"/>
            </a:xfrm>
            <a:custGeom>
              <a:avLst/>
              <a:gdLst/>
              <a:ahLst/>
              <a:cxnLst>
                <a:cxn ang="0">
                  <a:pos x="wd2" y="hd2"/>
                </a:cxn>
                <a:cxn ang="5400000">
                  <a:pos x="wd2" y="hd2"/>
                </a:cxn>
                <a:cxn ang="10800000">
                  <a:pos x="wd2" y="hd2"/>
                </a:cxn>
                <a:cxn ang="16200000">
                  <a:pos x="wd2" y="hd2"/>
                </a:cxn>
              </a:cxnLst>
              <a:rect l="0" t="0" r="r" b="b"/>
              <a:pathLst>
                <a:path w="20134" h="21600" fill="norm" stroke="1" extrusionOk="0">
                  <a:moveTo>
                    <a:pt x="19749" y="21600"/>
                  </a:moveTo>
                  <a:cubicBezTo>
                    <a:pt x="21600" y="16845"/>
                    <a:pt x="16364" y="12015"/>
                    <a:pt x="12829" y="8700"/>
                  </a:cubicBezTo>
                  <a:cubicBezTo>
                    <a:pt x="9182" y="5280"/>
                    <a:pt x="4937" y="2175"/>
                    <a:pt x="0" y="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450" name="Freeform 16"/>
            <p:cNvSpPr/>
            <p:nvPr/>
          </p:nvSpPr>
          <p:spPr>
            <a:xfrm>
              <a:off x="0" y="4789"/>
              <a:ext cx="357189" cy="213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6720"/>
                    <a:pt x="7200" y="13920"/>
                    <a:pt x="0"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451" name="Freeform 17"/>
            <p:cNvSpPr/>
            <p:nvPr/>
          </p:nvSpPr>
          <p:spPr>
            <a:xfrm>
              <a:off x="6211887" y="0"/>
              <a:ext cx="5129797" cy="6871127"/>
            </a:xfrm>
            <a:custGeom>
              <a:avLst/>
              <a:gdLst/>
              <a:ahLst/>
              <a:cxnLst>
                <a:cxn ang="0">
                  <a:pos x="wd2" y="hd2"/>
                </a:cxn>
                <a:cxn ang="5400000">
                  <a:pos x="wd2" y="hd2"/>
                </a:cxn>
                <a:cxn ang="10800000">
                  <a:pos x="wd2" y="hd2"/>
                </a:cxn>
                <a:cxn ang="16200000">
                  <a:pos x="wd2" y="hd2"/>
                </a:cxn>
              </a:cxnLst>
              <a:rect l="0" t="0" r="r" b="b"/>
              <a:pathLst>
                <a:path w="20063" h="21600" fill="norm" stroke="1" extrusionOk="0">
                  <a:moveTo>
                    <a:pt x="19608" y="21600"/>
                  </a:moveTo>
                  <a:cubicBezTo>
                    <a:pt x="21600" y="16923"/>
                    <a:pt x="16610" y="12246"/>
                    <a:pt x="13128" y="8979"/>
                  </a:cubicBezTo>
                  <a:cubicBezTo>
                    <a:pt x="9366" y="5471"/>
                    <a:pt x="5028" y="2278"/>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52" name="Freeform 18"/>
            <p:cNvSpPr/>
            <p:nvPr/>
          </p:nvSpPr>
          <p:spPr>
            <a:xfrm>
              <a:off x="6464300" y="4789"/>
              <a:ext cx="5053334" cy="6866338"/>
            </a:xfrm>
            <a:custGeom>
              <a:avLst/>
              <a:gdLst/>
              <a:ahLst/>
              <a:cxnLst>
                <a:cxn ang="0">
                  <a:pos x="wd2" y="hd2"/>
                </a:cxn>
                <a:cxn ang="5400000">
                  <a:pos x="wd2" y="hd2"/>
                </a:cxn>
                <a:cxn ang="10800000">
                  <a:pos x="wd2" y="hd2"/>
                </a:cxn>
                <a:cxn ang="16200000">
                  <a:pos x="wd2" y="hd2"/>
                </a:cxn>
              </a:cxnLst>
              <a:rect l="0" t="0" r="r" b="b"/>
              <a:pathLst>
                <a:path w="20163" h="21600" fill="norm" stroke="1" extrusionOk="0">
                  <a:moveTo>
                    <a:pt x="19757" y="21600"/>
                  </a:moveTo>
                  <a:cubicBezTo>
                    <a:pt x="21600" y="16965"/>
                    <a:pt x="16775" y="12420"/>
                    <a:pt x="13260" y="9165"/>
                  </a:cubicBezTo>
                  <a:cubicBezTo>
                    <a:pt x="9461" y="5625"/>
                    <a:pt x="5091" y="2385"/>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53" name="Freeform 19"/>
            <p:cNvSpPr/>
            <p:nvPr/>
          </p:nvSpPr>
          <p:spPr>
            <a:xfrm>
              <a:off x="6878636" y="4788"/>
              <a:ext cx="4842568" cy="6861552"/>
            </a:xfrm>
            <a:custGeom>
              <a:avLst/>
              <a:gdLst/>
              <a:ahLst/>
              <a:cxnLst>
                <a:cxn ang="0">
                  <a:pos x="wd2" y="hd2"/>
                </a:cxn>
                <a:cxn ang="5400000">
                  <a:pos x="wd2" y="hd2"/>
                </a:cxn>
                <a:cxn ang="10800000">
                  <a:pos x="wd2" y="hd2"/>
                </a:cxn>
                <a:cxn ang="16200000">
                  <a:pos x="wd2" y="hd2"/>
                </a:cxn>
              </a:cxnLst>
              <a:rect l="0" t="0" r="r" b="b"/>
              <a:pathLst>
                <a:path w="20766" h="21600" fill="norm" stroke="1" extrusionOk="0">
                  <a:moveTo>
                    <a:pt x="20640" y="21600"/>
                  </a:moveTo>
                  <a:cubicBezTo>
                    <a:pt x="21600" y="16977"/>
                    <a:pt x="16843" y="12624"/>
                    <a:pt x="13229" y="9261"/>
                  </a:cubicBezTo>
                  <a:cubicBezTo>
                    <a:pt x="9432" y="5749"/>
                    <a:pt x="5063" y="2522"/>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54" name="Freeform 20"/>
            <p:cNvSpPr/>
            <p:nvPr/>
          </p:nvSpPr>
          <p:spPr>
            <a:xfrm>
              <a:off x="8769350" y="4789"/>
              <a:ext cx="3417888" cy="2742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042" y="13523"/>
                    <a:pt x="7822" y="6123"/>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55" name="Freeform 21"/>
            <p:cNvSpPr/>
            <p:nvPr/>
          </p:nvSpPr>
          <p:spPr>
            <a:xfrm>
              <a:off x="9236075" y="9577"/>
              <a:ext cx="2951164" cy="2555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075" y="12654"/>
                    <a:pt x="6828" y="5561"/>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56" name="Freeform 22"/>
            <p:cNvSpPr/>
            <p:nvPr/>
          </p:nvSpPr>
          <p:spPr>
            <a:xfrm>
              <a:off x="10021887" y="4789"/>
              <a:ext cx="2165351" cy="1358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63" y="6442"/>
                    <a:pt x="14622" y="13642"/>
                    <a:pt x="2160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457" name="Freeform 23"/>
            <p:cNvSpPr/>
            <p:nvPr/>
          </p:nvSpPr>
          <p:spPr>
            <a:xfrm>
              <a:off x="11291887" y="4789"/>
              <a:ext cx="895351" cy="534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38" y="6943"/>
                    <a:pt x="14477" y="14079"/>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462" name="Group 31"/>
          <p:cNvGrpSpPr/>
          <p:nvPr/>
        </p:nvGrpSpPr>
        <p:grpSpPr>
          <a:xfrm>
            <a:off x="1669293" y="1186482"/>
            <a:ext cx="8848346" cy="4477935"/>
            <a:chOff x="0" y="0"/>
            <a:chExt cx="8848345" cy="4477933"/>
          </a:xfrm>
        </p:grpSpPr>
        <p:sp>
          <p:nvSpPr>
            <p:cNvPr id="459" name="Rectangle 32"/>
            <p:cNvSpPr/>
            <p:nvPr/>
          </p:nvSpPr>
          <p:spPr>
            <a:xfrm>
              <a:off x="4749" y="-1"/>
              <a:ext cx="8843597" cy="716185"/>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460" name="Isosceles Triangle 33"/>
            <p:cNvSpPr/>
            <p:nvPr/>
          </p:nvSpPr>
          <p:spPr>
            <a:xfrm rot="10800000">
              <a:off x="4223091" y="4126870"/>
              <a:ext cx="407233" cy="351064"/>
            </a:xfrm>
            <a:prstGeom prst="triangle">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461" name="Rectangle 34"/>
            <p:cNvSpPr/>
            <p:nvPr/>
          </p:nvSpPr>
          <p:spPr>
            <a:xfrm>
              <a:off x="0" y="804672"/>
              <a:ext cx="8845668" cy="3322197"/>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grpSp>
      <p:sp>
        <p:nvSpPr>
          <p:cNvPr id="463" name="Rectangle 36"/>
          <p:cNvSpPr/>
          <p:nvPr/>
        </p:nvSpPr>
        <p:spPr>
          <a:xfrm>
            <a:off x="-1" y="0"/>
            <a:ext cx="12191697"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483" name="Group 38"/>
          <p:cNvGrpSpPr/>
          <p:nvPr/>
        </p:nvGrpSpPr>
        <p:grpSpPr>
          <a:xfrm>
            <a:off x="-1062" y="-6706"/>
            <a:ext cx="12187239" cy="6871129"/>
            <a:chOff x="0" y="0"/>
            <a:chExt cx="12187238" cy="6871127"/>
          </a:xfrm>
        </p:grpSpPr>
        <p:sp>
          <p:nvSpPr>
            <p:cNvPr id="464" name="Freeform 5"/>
            <p:cNvSpPr/>
            <p:nvPr/>
          </p:nvSpPr>
          <p:spPr>
            <a:xfrm>
              <a:off x="213200" y="1390795"/>
              <a:ext cx="8302435" cy="5480332"/>
            </a:xfrm>
            <a:custGeom>
              <a:avLst/>
              <a:gdLst/>
              <a:ahLst/>
              <a:cxnLst>
                <a:cxn ang="0">
                  <a:pos x="wd2" y="hd2"/>
                </a:cxn>
                <a:cxn ang="5400000">
                  <a:pos x="wd2" y="hd2"/>
                </a:cxn>
                <a:cxn ang="10800000">
                  <a:pos x="wd2" y="hd2"/>
                </a:cxn>
                <a:cxn ang="16200000">
                  <a:pos x="wd2" y="hd2"/>
                </a:cxn>
              </a:cxnLst>
              <a:rect l="0" t="0" r="r" b="b"/>
              <a:pathLst>
                <a:path w="18483" h="21239" fill="norm" stroke="1" extrusionOk="0">
                  <a:moveTo>
                    <a:pt x="17363" y="21239"/>
                  </a:moveTo>
                  <a:cubicBezTo>
                    <a:pt x="20394" y="16786"/>
                    <a:pt x="16526" y="9118"/>
                    <a:pt x="14554" y="5810"/>
                  </a:cubicBezTo>
                  <a:cubicBezTo>
                    <a:pt x="12742" y="2780"/>
                    <a:pt x="10442" y="434"/>
                    <a:pt x="7909" y="46"/>
                  </a:cubicBezTo>
                  <a:cubicBezTo>
                    <a:pt x="5376" y="-361"/>
                    <a:pt x="2408" y="2004"/>
                    <a:pt x="903" y="5515"/>
                  </a:cubicBezTo>
                  <a:cubicBezTo>
                    <a:pt x="-1206" y="10467"/>
                    <a:pt x="744" y="17470"/>
                    <a:pt x="3023" y="21165"/>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65" name="Freeform 6"/>
            <p:cNvSpPr/>
            <p:nvPr/>
          </p:nvSpPr>
          <p:spPr>
            <a:xfrm>
              <a:off x="1165425" y="2209625"/>
              <a:ext cx="6473905" cy="4656714"/>
            </a:xfrm>
            <a:custGeom>
              <a:avLst/>
              <a:gdLst/>
              <a:ahLst/>
              <a:cxnLst>
                <a:cxn ang="0">
                  <a:pos x="wd2" y="hd2"/>
                </a:cxn>
                <a:cxn ang="5400000">
                  <a:pos x="wd2" y="hd2"/>
                </a:cxn>
                <a:cxn ang="10800000">
                  <a:pos x="wd2" y="hd2"/>
                </a:cxn>
                <a:cxn ang="16200000">
                  <a:pos x="wd2" y="hd2"/>
                </a:cxn>
              </a:cxnLst>
              <a:rect l="0" t="0" r="r" b="b"/>
              <a:pathLst>
                <a:path w="18964" h="20744" fill="norm" stroke="1" extrusionOk="0">
                  <a:moveTo>
                    <a:pt x="12846" y="20723"/>
                  </a:moveTo>
                  <a:cubicBezTo>
                    <a:pt x="15607" y="19767"/>
                    <a:pt x="20153" y="17346"/>
                    <a:pt x="18675" y="11717"/>
                  </a:cubicBezTo>
                  <a:cubicBezTo>
                    <a:pt x="17294" y="6450"/>
                    <a:pt x="13069" y="1502"/>
                    <a:pt x="9458" y="270"/>
                  </a:cubicBezTo>
                  <a:cubicBezTo>
                    <a:pt x="6153" y="-856"/>
                    <a:pt x="2388" y="1629"/>
                    <a:pt x="645" y="6132"/>
                  </a:cubicBezTo>
                  <a:cubicBezTo>
                    <a:pt x="-1447" y="11548"/>
                    <a:pt x="1942" y="18493"/>
                    <a:pt x="5205" y="20744"/>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66" name="Freeform 7"/>
            <p:cNvSpPr/>
            <p:nvPr/>
          </p:nvSpPr>
          <p:spPr>
            <a:xfrm>
              <a:off x="771885" y="1903918"/>
              <a:ext cx="7299250" cy="4967209"/>
            </a:xfrm>
            <a:custGeom>
              <a:avLst/>
              <a:gdLst/>
              <a:ahLst/>
              <a:cxnLst>
                <a:cxn ang="0">
                  <a:pos x="wd2" y="hd2"/>
                </a:cxn>
                <a:cxn ang="5400000">
                  <a:pos x="wd2" y="hd2"/>
                </a:cxn>
                <a:cxn ang="10800000">
                  <a:pos x="wd2" y="hd2"/>
                </a:cxn>
                <a:cxn ang="16200000">
                  <a:pos x="wd2" y="hd2"/>
                </a:cxn>
              </a:cxnLst>
              <a:rect l="0" t="0" r="r" b="b"/>
              <a:pathLst>
                <a:path w="19620" h="21106" fill="norm" stroke="1" extrusionOk="0">
                  <a:moveTo>
                    <a:pt x="15265" y="21106"/>
                  </a:moveTo>
                  <a:cubicBezTo>
                    <a:pt x="16723" y="20255"/>
                    <a:pt x="18451" y="18999"/>
                    <a:pt x="19244" y="16729"/>
                  </a:cubicBezTo>
                  <a:cubicBezTo>
                    <a:pt x="20204" y="13994"/>
                    <a:pt x="19155" y="11157"/>
                    <a:pt x="18016" y="9050"/>
                  </a:cubicBezTo>
                  <a:cubicBezTo>
                    <a:pt x="15700" y="4734"/>
                    <a:pt x="12475" y="762"/>
                    <a:pt x="8815" y="73"/>
                  </a:cubicBezTo>
                  <a:cubicBezTo>
                    <a:pt x="5757" y="-494"/>
                    <a:pt x="2660" y="2302"/>
                    <a:pt x="920" y="6253"/>
                  </a:cubicBezTo>
                  <a:cubicBezTo>
                    <a:pt x="-1396" y="11501"/>
                    <a:pt x="1048" y="17884"/>
                    <a:pt x="3978" y="21106"/>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467" name="Freeform 8"/>
            <p:cNvSpPr/>
            <p:nvPr/>
          </p:nvSpPr>
          <p:spPr>
            <a:xfrm>
              <a:off x="0" y="784329"/>
              <a:ext cx="9467530" cy="6086799"/>
            </a:xfrm>
            <a:custGeom>
              <a:avLst/>
              <a:gdLst/>
              <a:ahLst/>
              <a:cxnLst>
                <a:cxn ang="0">
                  <a:pos x="wd2" y="hd2"/>
                </a:cxn>
                <a:cxn ang="5400000">
                  <a:pos x="wd2" y="hd2"/>
                </a:cxn>
                <a:cxn ang="10800000">
                  <a:pos x="wd2" y="hd2"/>
                </a:cxn>
                <a:cxn ang="16200000">
                  <a:pos x="wd2" y="hd2"/>
                </a:cxn>
              </a:cxnLst>
              <a:rect l="0" t="0" r="r" b="b"/>
              <a:pathLst>
                <a:path w="19788" h="20796" fill="norm" stroke="1" extrusionOk="0">
                  <a:moveTo>
                    <a:pt x="18635" y="20796"/>
                  </a:moveTo>
                  <a:cubicBezTo>
                    <a:pt x="21600" y="16219"/>
                    <a:pt x="18158" y="10240"/>
                    <a:pt x="16008" y="6901"/>
                  </a:cubicBezTo>
                  <a:cubicBezTo>
                    <a:pt x="13989" y="3773"/>
                    <a:pt x="11531" y="1086"/>
                    <a:pt x="8755" y="222"/>
                  </a:cubicBezTo>
                  <a:cubicBezTo>
                    <a:pt x="5422" y="-804"/>
                    <a:pt x="2129" y="1819"/>
                    <a:pt x="0" y="6086"/>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68" name="Freeform 9"/>
            <p:cNvSpPr/>
            <p:nvPr/>
          </p:nvSpPr>
          <p:spPr>
            <a:xfrm>
              <a:off x="4762" y="6185456"/>
              <a:ext cx="504826" cy="6815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132" y="8157"/>
                    <a:pt x="14264" y="15256"/>
                    <a:pt x="21600" y="21600"/>
                  </a:cubicBezTo>
                </a:path>
              </a:pathLst>
            </a:custGeom>
            <a:noFill/>
            <a:ln w="4763"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69" name="Freeform 10"/>
            <p:cNvSpPr/>
            <p:nvPr/>
          </p:nvSpPr>
          <p:spPr>
            <a:xfrm>
              <a:off x="0" y="237459"/>
              <a:ext cx="10308865" cy="6633667"/>
            </a:xfrm>
            <a:custGeom>
              <a:avLst/>
              <a:gdLst/>
              <a:ahLst/>
              <a:cxnLst>
                <a:cxn ang="0">
                  <a:pos x="wd2" y="hd2"/>
                </a:cxn>
                <a:cxn ang="5400000">
                  <a:pos x="wd2" y="hd2"/>
                </a:cxn>
                <a:cxn ang="10800000">
                  <a:pos x="wd2" y="hd2"/>
                </a:cxn>
                <a:cxn ang="16200000">
                  <a:pos x="wd2" y="hd2"/>
                </a:cxn>
              </a:cxnLst>
              <a:rect l="0" t="0" r="r" b="b"/>
              <a:pathLst>
                <a:path w="20075" h="20695" fill="norm" stroke="1" extrusionOk="0">
                  <a:moveTo>
                    <a:pt x="18967" y="20695"/>
                  </a:moveTo>
                  <a:cubicBezTo>
                    <a:pt x="21600" y="16247"/>
                    <a:pt x="18995" y="11308"/>
                    <a:pt x="16807" y="8035"/>
                  </a:cubicBezTo>
                  <a:cubicBezTo>
                    <a:pt x="14545" y="4674"/>
                    <a:pt x="11885" y="1758"/>
                    <a:pt x="8862" y="538"/>
                  </a:cubicBezTo>
                  <a:cubicBezTo>
                    <a:pt x="5303" y="-905"/>
                    <a:pt x="2707" y="597"/>
                    <a:pt x="0" y="454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70" name="Freeform 11"/>
            <p:cNvSpPr/>
            <p:nvPr/>
          </p:nvSpPr>
          <p:spPr>
            <a:xfrm>
              <a:off x="5427662" y="4789"/>
              <a:ext cx="5338228" cy="6847185"/>
            </a:xfrm>
            <a:custGeom>
              <a:avLst/>
              <a:gdLst/>
              <a:ahLst/>
              <a:cxnLst>
                <a:cxn ang="0">
                  <a:pos x="wd2" y="hd2"/>
                </a:cxn>
                <a:cxn ang="5400000">
                  <a:pos x="wd2" y="hd2"/>
                </a:cxn>
                <a:cxn ang="10800000">
                  <a:pos x="wd2" y="hd2"/>
                </a:cxn>
                <a:cxn ang="16200000">
                  <a:pos x="wd2" y="hd2"/>
                </a:cxn>
              </a:cxnLst>
              <a:rect l="0" t="0" r="r" b="b"/>
              <a:pathLst>
                <a:path w="19921" h="21600" fill="norm" stroke="1" extrusionOk="0">
                  <a:moveTo>
                    <a:pt x="19433" y="21600"/>
                  </a:moveTo>
                  <a:cubicBezTo>
                    <a:pt x="21600" y="16757"/>
                    <a:pt x="16058" y="11582"/>
                    <a:pt x="12594" y="8288"/>
                  </a:cubicBezTo>
                  <a:cubicBezTo>
                    <a:pt x="9041" y="4919"/>
                    <a:pt x="4867" y="191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71" name="Freeform 12"/>
            <p:cNvSpPr/>
            <p:nvPr/>
          </p:nvSpPr>
          <p:spPr>
            <a:xfrm>
              <a:off x="0" y="4789"/>
              <a:ext cx="1057276" cy="614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789" y="5860"/>
                    <a:pt x="7395" y="13060"/>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72" name="Freeform 13"/>
            <p:cNvSpPr/>
            <p:nvPr/>
          </p:nvSpPr>
          <p:spPr>
            <a:xfrm>
              <a:off x="5822950" y="4789"/>
              <a:ext cx="5189203" cy="6866338"/>
            </a:xfrm>
            <a:custGeom>
              <a:avLst/>
              <a:gdLst/>
              <a:ahLst/>
              <a:cxnLst>
                <a:cxn ang="0">
                  <a:pos x="wd2" y="hd2"/>
                </a:cxn>
                <a:cxn ang="5400000">
                  <a:pos x="wd2" y="hd2"/>
                </a:cxn>
                <a:cxn ang="10800000">
                  <a:pos x="wd2" y="hd2"/>
                </a:cxn>
                <a:cxn ang="16200000">
                  <a:pos x="wd2" y="hd2"/>
                </a:cxn>
              </a:cxnLst>
              <a:rect l="0" t="0" r="r" b="b"/>
              <a:pathLst>
                <a:path w="20058" h="21600" fill="norm" stroke="1" extrusionOk="0">
                  <a:moveTo>
                    <a:pt x="19631" y="21600"/>
                  </a:moveTo>
                  <a:cubicBezTo>
                    <a:pt x="21600" y="16860"/>
                    <a:pt x="16320" y="11955"/>
                    <a:pt x="12842" y="8655"/>
                  </a:cubicBezTo>
                  <a:cubicBezTo>
                    <a:pt x="9199" y="5220"/>
                    <a:pt x="4968" y="2115"/>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473" name="Freeform 14"/>
            <p:cNvSpPr/>
            <p:nvPr/>
          </p:nvSpPr>
          <p:spPr>
            <a:xfrm>
              <a:off x="4761" y="0"/>
              <a:ext cx="595314" cy="35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688" y="6422"/>
                    <a:pt x="7430" y="13719"/>
                    <a:pt x="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474" name="Freeform 15"/>
            <p:cNvSpPr/>
            <p:nvPr/>
          </p:nvSpPr>
          <p:spPr>
            <a:xfrm>
              <a:off x="6013450" y="4789"/>
              <a:ext cx="5124325" cy="6866338"/>
            </a:xfrm>
            <a:custGeom>
              <a:avLst/>
              <a:gdLst/>
              <a:ahLst/>
              <a:cxnLst>
                <a:cxn ang="0">
                  <a:pos x="wd2" y="hd2"/>
                </a:cxn>
                <a:cxn ang="5400000">
                  <a:pos x="wd2" y="hd2"/>
                </a:cxn>
                <a:cxn ang="10800000">
                  <a:pos x="wd2" y="hd2"/>
                </a:cxn>
                <a:cxn ang="16200000">
                  <a:pos x="wd2" y="hd2"/>
                </a:cxn>
              </a:cxnLst>
              <a:rect l="0" t="0" r="r" b="b"/>
              <a:pathLst>
                <a:path w="20134" h="21600" fill="norm" stroke="1" extrusionOk="0">
                  <a:moveTo>
                    <a:pt x="19749" y="21600"/>
                  </a:moveTo>
                  <a:cubicBezTo>
                    <a:pt x="21600" y="16845"/>
                    <a:pt x="16364" y="12015"/>
                    <a:pt x="12829" y="8700"/>
                  </a:cubicBezTo>
                  <a:cubicBezTo>
                    <a:pt x="9182" y="5280"/>
                    <a:pt x="4937" y="2175"/>
                    <a:pt x="0" y="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475" name="Freeform 16"/>
            <p:cNvSpPr/>
            <p:nvPr/>
          </p:nvSpPr>
          <p:spPr>
            <a:xfrm>
              <a:off x="0" y="4789"/>
              <a:ext cx="357189" cy="213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6720"/>
                    <a:pt x="7200" y="13920"/>
                    <a:pt x="0"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476" name="Freeform 17"/>
            <p:cNvSpPr/>
            <p:nvPr/>
          </p:nvSpPr>
          <p:spPr>
            <a:xfrm>
              <a:off x="6211887" y="0"/>
              <a:ext cx="5129797" cy="6871127"/>
            </a:xfrm>
            <a:custGeom>
              <a:avLst/>
              <a:gdLst/>
              <a:ahLst/>
              <a:cxnLst>
                <a:cxn ang="0">
                  <a:pos x="wd2" y="hd2"/>
                </a:cxn>
                <a:cxn ang="5400000">
                  <a:pos x="wd2" y="hd2"/>
                </a:cxn>
                <a:cxn ang="10800000">
                  <a:pos x="wd2" y="hd2"/>
                </a:cxn>
                <a:cxn ang="16200000">
                  <a:pos x="wd2" y="hd2"/>
                </a:cxn>
              </a:cxnLst>
              <a:rect l="0" t="0" r="r" b="b"/>
              <a:pathLst>
                <a:path w="20063" h="21600" fill="norm" stroke="1" extrusionOk="0">
                  <a:moveTo>
                    <a:pt x="19608" y="21600"/>
                  </a:moveTo>
                  <a:cubicBezTo>
                    <a:pt x="21600" y="16923"/>
                    <a:pt x="16610" y="12246"/>
                    <a:pt x="13128" y="8979"/>
                  </a:cubicBezTo>
                  <a:cubicBezTo>
                    <a:pt x="9366" y="5471"/>
                    <a:pt x="5028" y="2278"/>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77" name="Freeform 18"/>
            <p:cNvSpPr/>
            <p:nvPr/>
          </p:nvSpPr>
          <p:spPr>
            <a:xfrm>
              <a:off x="6464300" y="4789"/>
              <a:ext cx="5053334" cy="6866338"/>
            </a:xfrm>
            <a:custGeom>
              <a:avLst/>
              <a:gdLst/>
              <a:ahLst/>
              <a:cxnLst>
                <a:cxn ang="0">
                  <a:pos x="wd2" y="hd2"/>
                </a:cxn>
                <a:cxn ang="5400000">
                  <a:pos x="wd2" y="hd2"/>
                </a:cxn>
                <a:cxn ang="10800000">
                  <a:pos x="wd2" y="hd2"/>
                </a:cxn>
                <a:cxn ang="16200000">
                  <a:pos x="wd2" y="hd2"/>
                </a:cxn>
              </a:cxnLst>
              <a:rect l="0" t="0" r="r" b="b"/>
              <a:pathLst>
                <a:path w="20163" h="21600" fill="norm" stroke="1" extrusionOk="0">
                  <a:moveTo>
                    <a:pt x="19757" y="21600"/>
                  </a:moveTo>
                  <a:cubicBezTo>
                    <a:pt x="21600" y="16965"/>
                    <a:pt x="16775" y="12420"/>
                    <a:pt x="13260" y="9165"/>
                  </a:cubicBezTo>
                  <a:cubicBezTo>
                    <a:pt x="9461" y="5625"/>
                    <a:pt x="5091" y="2385"/>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78" name="Freeform 19"/>
            <p:cNvSpPr/>
            <p:nvPr/>
          </p:nvSpPr>
          <p:spPr>
            <a:xfrm>
              <a:off x="6878636" y="4788"/>
              <a:ext cx="4842568" cy="6861552"/>
            </a:xfrm>
            <a:custGeom>
              <a:avLst/>
              <a:gdLst/>
              <a:ahLst/>
              <a:cxnLst>
                <a:cxn ang="0">
                  <a:pos x="wd2" y="hd2"/>
                </a:cxn>
                <a:cxn ang="5400000">
                  <a:pos x="wd2" y="hd2"/>
                </a:cxn>
                <a:cxn ang="10800000">
                  <a:pos x="wd2" y="hd2"/>
                </a:cxn>
                <a:cxn ang="16200000">
                  <a:pos x="wd2" y="hd2"/>
                </a:cxn>
              </a:cxnLst>
              <a:rect l="0" t="0" r="r" b="b"/>
              <a:pathLst>
                <a:path w="20766" h="21600" fill="norm" stroke="1" extrusionOk="0">
                  <a:moveTo>
                    <a:pt x="20640" y="21600"/>
                  </a:moveTo>
                  <a:cubicBezTo>
                    <a:pt x="21600" y="16977"/>
                    <a:pt x="16843" y="12624"/>
                    <a:pt x="13229" y="9261"/>
                  </a:cubicBezTo>
                  <a:cubicBezTo>
                    <a:pt x="9432" y="5749"/>
                    <a:pt x="5063" y="2522"/>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79" name="Freeform 20"/>
            <p:cNvSpPr/>
            <p:nvPr/>
          </p:nvSpPr>
          <p:spPr>
            <a:xfrm>
              <a:off x="8769350" y="4789"/>
              <a:ext cx="3417888" cy="2742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042" y="13523"/>
                    <a:pt x="7822" y="6123"/>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80" name="Freeform 21"/>
            <p:cNvSpPr/>
            <p:nvPr/>
          </p:nvSpPr>
          <p:spPr>
            <a:xfrm>
              <a:off x="9236075" y="9577"/>
              <a:ext cx="2951164" cy="2555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075" y="12654"/>
                    <a:pt x="6828" y="5561"/>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81" name="Freeform 22"/>
            <p:cNvSpPr/>
            <p:nvPr/>
          </p:nvSpPr>
          <p:spPr>
            <a:xfrm>
              <a:off x="10021887" y="4789"/>
              <a:ext cx="2165351" cy="1358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63" y="6442"/>
                    <a:pt x="14622" y="13642"/>
                    <a:pt x="2160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482" name="Freeform 23"/>
            <p:cNvSpPr/>
            <p:nvPr/>
          </p:nvSpPr>
          <p:spPr>
            <a:xfrm>
              <a:off x="11291887" y="4789"/>
              <a:ext cx="895351" cy="534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38" y="6943"/>
                    <a:pt x="14477" y="14079"/>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sp>
        <p:nvSpPr>
          <p:cNvPr id="484" name="Rectangle 59"/>
          <p:cNvSpPr/>
          <p:nvPr/>
        </p:nvSpPr>
        <p:spPr>
          <a:xfrm>
            <a:off x="-1340" y="-1"/>
            <a:ext cx="12191697" cy="419792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nchor="ctr"/>
          <a:lstStyle>
            <a:lvl1pPr algn="ctr">
              <a:defRPr>
                <a:solidFill>
                  <a:srgbClr val="FFFFFF"/>
                </a:solidFill>
              </a:defRPr>
            </a:lvl1pPr>
          </a:lstStyle>
          <a:p>
            <a:pPr/>
            <a:r>
              <a:t>Sd</a:t>
            </a:r>
          </a:p>
        </p:txBody>
      </p:sp>
      <p:pic>
        <p:nvPicPr>
          <p:cNvPr id="485" name="Content Placeholder 4" descr="Content Placeholder 4"/>
          <p:cNvPicPr>
            <a:picLocks noChangeAspect="1"/>
          </p:cNvPicPr>
          <p:nvPr/>
        </p:nvPicPr>
        <p:blipFill>
          <a:blip r:embed="rId2">
            <a:extLst/>
          </a:blip>
          <a:stretch>
            <a:fillRect/>
          </a:stretch>
        </p:blipFill>
        <p:spPr>
          <a:xfrm>
            <a:off x="6137147" y="1001534"/>
            <a:ext cx="5966466" cy="2198753"/>
          </a:xfrm>
          <a:prstGeom prst="rect">
            <a:avLst/>
          </a:prstGeom>
          <a:ln w="12700">
            <a:miter lim="400000"/>
          </a:ln>
        </p:spPr>
      </p:pic>
      <p:pic>
        <p:nvPicPr>
          <p:cNvPr id="486" name="Content Placeholder 5" descr="Content Placeholder 5"/>
          <p:cNvPicPr>
            <a:picLocks noChangeAspect="1"/>
          </p:cNvPicPr>
          <p:nvPr/>
        </p:nvPicPr>
        <p:blipFill>
          <a:blip r:embed="rId3">
            <a:extLst/>
          </a:blip>
          <a:stretch>
            <a:fillRect/>
          </a:stretch>
        </p:blipFill>
        <p:spPr>
          <a:xfrm>
            <a:off x="80959" y="1213440"/>
            <a:ext cx="5973590" cy="1774939"/>
          </a:xfrm>
          <a:prstGeom prst="rect">
            <a:avLst/>
          </a:prstGeom>
          <a:ln w="12700">
            <a:miter lim="400000"/>
          </a:ln>
        </p:spPr>
      </p:pic>
      <p:grpSp>
        <p:nvGrpSpPr>
          <p:cNvPr id="489" name="Group 61"/>
          <p:cNvGrpSpPr/>
          <p:nvPr/>
        </p:nvGrpSpPr>
        <p:grpSpPr>
          <a:xfrm>
            <a:off x="1" y="4206292"/>
            <a:ext cx="12192755" cy="1771276"/>
            <a:chOff x="0" y="0"/>
            <a:chExt cx="12192754" cy="1771274"/>
          </a:xfrm>
        </p:grpSpPr>
        <p:sp>
          <p:nvSpPr>
            <p:cNvPr id="487" name="Isosceles Triangle 39"/>
            <p:cNvSpPr/>
            <p:nvPr/>
          </p:nvSpPr>
          <p:spPr>
            <a:xfrm rot="10800000">
              <a:off x="5892382" y="1420211"/>
              <a:ext cx="407234" cy="351064"/>
            </a:xfrm>
            <a:prstGeom prst="triangl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88" name="Rectangle 63"/>
            <p:cNvSpPr/>
            <p:nvPr/>
          </p:nvSpPr>
          <p:spPr>
            <a:xfrm>
              <a:off x="0" y="-1"/>
              <a:ext cx="12192755" cy="1420212"/>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490" name="Title 1"/>
          <p:cNvSpPr txBox="1"/>
          <p:nvPr>
            <p:ph type="title"/>
          </p:nvPr>
        </p:nvSpPr>
        <p:spPr>
          <a:xfrm>
            <a:off x="1683981" y="4293387"/>
            <a:ext cx="8833657" cy="727749"/>
          </a:xfrm>
          <a:prstGeom prst="rect">
            <a:avLst/>
          </a:prstGeom>
        </p:spPr>
        <p:txBody>
          <a:bodyPr lIns="0" tIns="0" rIns="0" bIns="0" anchor="b"/>
          <a:lstStyle>
            <a:lvl1pPr>
              <a:lnSpc>
                <a:spcPct val="80000"/>
              </a:lnSpc>
              <a:defRPr spc="-200" sz="3700"/>
            </a:lvl1pPr>
          </a:lstStyle>
          <a:p>
            <a:pPr/>
            <a:r>
              <a:t>H1</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11" name="Group 10"/>
          <p:cNvGrpSpPr/>
          <p:nvPr/>
        </p:nvGrpSpPr>
        <p:grpSpPr>
          <a:xfrm>
            <a:off x="-1062" y="-6706"/>
            <a:ext cx="12187239" cy="6871129"/>
            <a:chOff x="0" y="0"/>
            <a:chExt cx="12187238" cy="6871127"/>
          </a:xfrm>
        </p:grpSpPr>
        <p:sp>
          <p:nvSpPr>
            <p:cNvPr id="492" name="Freeform 5"/>
            <p:cNvSpPr/>
            <p:nvPr/>
          </p:nvSpPr>
          <p:spPr>
            <a:xfrm>
              <a:off x="213200" y="1390795"/>
              <a:ext cx="8302435" cy="5480332"/>
            </a:xfrm>
            <a:custGeom>
              <a:avLst/>
              <a:gdLst/>
              <a:ahLst/>
              <a:cxnLst>
                <a:cxn ang="0">
                  <a:pos x="wd2" y="hd2"/>
                </a:cxn>
                <a:cxn ang="5400000">
                  <a:pos x="wd2" y="hd2"/>
                </a:cxn>
                <a:cxn ang="10800000">
                  <a:pos x="wd2" y="hd2"/>
                </a:cxn>
                <a:cxn ang="16200000">
                  <a:pos x="wd2" y="hd2"/>
                </a:cxn>
              </a:cxnLst>
              <a:rect l="0" t="0" r="r" b="b"/>
              <a:pathLst>
                <a:path w="18483" h="21239" fill="norm" stroke="1" extrusionOk="0">
                  <a:moveTo>
                    <a:pt x="17363" y="21239"/>
                  </a:moveTo>
                  <a:cubicBezTo>
                    <a:pt x="20394" y="16786"/>
                    <a:pt x="16526" y="9118"/>
                    <a:pt x="14554" y="5810"/>
                  </a:cubicBezTo>
                  <a:cubicBezTo>
                    <a:pt x="12742" y="2780"/>
                    <a:pt x="10442" y="434"/>
                    <a:pt x="7909" y="46"/>
                  </a:cubicBezTo>
                  <a:cubicBezTo>
                    <a:pt x="5376" y="-361"/>
                    <a:pt x="2408" y="2004"/>
                    <a:pt x="903" y="5515"/>
                  </a:cubicBezTo>
                  <a:cubicBezTo>
                    <a:pt x="-1206" y="10467"/>
                    <a:pt x="744" y="17470"/>
                    <a:pt x="3023" y="21165"/>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93" name="Freeform 6"/>
            <p:cNvSpPr/>
            <p:nvPr/>
          </p:nvSpPr>
          <p:spPr>
            <a:xfrm>
              <a:off x="1165425" y="2209625"/>
              <a:ext cx="6473905" cy="4656714"/>
            </a:xfrm>
            <a:custGeom>
              <a:avLst/>
              <a:gdLst/>
              <a:ahLst/>
              <a:cxnLst>
                <a:cxn ang="0">
                  <a:pos x="wd2" y="hd2"/>
                </a:cxn>
                <a:cxn ang="5400000">
                  <a:pos x="wd2" y="hd2"/>
                </a:cxn>
                <a:cxn ang="10800000">
                  <a:pos x="wd2" y="hd2"/>
                </a:cxn>
                <a:cxn ang="16200000">
                  <a:pos x="wd2" y="hd2"/>
                </a:cxn>
              </a:cxnLst>
              <a:rect l="0" t="0" r="r" b="b"/>
              <a:pathLst>
                <a:path w="18964" h="20744" fill="norm" stroke="1" extrusionOk="0">
                  <a:moveTo>
                    <a:pt x="12846" y="20723"/>
                  </a:moveTo>
                  <a:cubicBezTo>
                    <a:pt x="15607" y="19767"/>
                    <a:pt x="20153" y="17346"/>
                    <a:pt x="18675" y="11717"/>
                  </a:cubicBezTo>
                  <a:cubicBezTo>
                    <a:pt x="17294" y="6450"/>
                    <a:pt x="13069" y="1502"/>
                    <a:pt x="9458" y="270"/>
                  </a:cubicBezTo>
                  <a:cubicBezTo>
                    <a:pt x="6153" y="-856"/>
                    <a:pt x="2388" y="1629"/>
                    <a:pt x="645" y="6132"/>
                  </a:cubicBezTo>
                  <a:cubicBezTo>
                    <a:pt x="-1447" y="11548"/>
                    <a:pt x="1942" y="18493"/>
                    <a:pt x="5205" y="20744"/>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94" name="Freeform 7"/>
            <p:cNvSpPr/>
            <p:nvPr/>
          </p:nvSpPr>
          <p:spPr>
            <a:xfrm>
              <a:off x="771885" y="1903918"/>
              <a:ext cx="7299250" cy="4967209"/>
            </a:xfrm>
            <a:custGeom>
              <a:avLst/>
              <a:gdLst/>
              <a:ahLst/>
              <a:cxnLst>
                <a:cxn ang="0">
                  <a:pos x="wd2" y="hd2"/>
                </a:cxn>
                <a:cxn ang="5400000">
                  <a:pos x="wd2" y="hd2"/>
                </a:cxn>
                <a:cxn ang="10800000">
                  <a:pos x="wd2" y="hd2"/>
                </a:cxn>
                <a:cxn ang="16200000">
                  <a:pos x="wd2" y="hd2"/>
                </a:cxn>
              </a:cxnLst>
              <a:rect l="0" t="0" r="r" b="b"/>
              <a:pathLst>
                <a:path w="19620" h="21106" fill="norm" stroke="1" extrusionOk="0">
                  <a:moveTo>
                    <a:pt x="15265" y="21106"/>
                  </a:moveTo>
                  <a:cubicBezTo>
                    <a:pt x="16723" y="20255"/>
                    <a:pt x="18451" y="18999"/>
                    <a:pt x="19244" y="16729"/>
                  </a:cubicBezTo>
                  <a:cubicBezTo>
                    <a:pt x="20204" y="13994"/>
                    <a:pt x="19155" y="11157"/>
                    <a:pt x="18016" y="9050"/>
                  </a:cubicBezTo>
                  <a:cubicBezTo>
                    <a:pt x="15700" y="4734"/>
                    <a:pt x="12475" y="762"/>
                    <a:pt x="8815" y="73"/>
                  </a:cubicBezTo>
                  <a:cubicBezTo>
                    <a:pt x="5757" y="-494"/>
                    <a:pt x="2660" y="2302"/>
                    <a:pt x="920" y="6253"/>
                  </a:cubicBezTo>
                  <a:cubicBezTo>
                    <a:pt x="-1396" y="11501"/>
                    <a:pt x="1048" y="17884"/>
                    <a:pt x="3978" y="21106"/>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495" name="Freeform 8"/>
            <p:cNvSpPr/>
            <p:nvPr/>
          </p:nvSpPr>
          <p:spPr>
            <a:xfrm>
              <a:off x="0" y="784329"/>
              <a:ext cx="9467530" cy="6086799"/>
            </a:xfrm>
            <a:custGeom>
              <a:avLst/>
              <a:gdLst/>
              <a:ahLst/>
              <a:cxnLst>
                <a:cxn ang="0">
                  <a:pos x="wd2" y="hd2"/>
                </a:cxn>
                <a:cxn ang="5400000">
                  <a:pos x="wd2" y="hd2"/>
                </a:cxn>
                <a:cxn ang="10800000">
                  <a:pos x="wd2" y="hd2"/>
                </a:cxn>
                <a:cxn ang="16200000">
                  <a:pos x="wd2" y="hd2"/>
                </a:cxn>
              </a:cxnLst>
              <a:rect l="0" t="0" r="r" b="b"/>
              <a:pathLst>
                <a:path w="19788" h="20796" fill="norm" stroke="1" extrusionOk="0">
                  <a:moveTo>
                    <a:pt x="18635" y="20796"/>
                  </a:moveTo>
                  <a:cubicBezTo>
                    <a:pt x="21600" y="16219"/>
                    <a:pt x="18158" y="10240"/>
                    <a:pt x="16008" y="6901"/>
                  </a:cubicBezTo>
                  <a:cubicBezTo>
                    <a:pt x="13989" y="3773"/>
                    <a:pt x="11531" y="1086"/>
                    <a:pt x="8755" y="222"/>
                  </a:cubicBezTo>
                  <a:cubicBezTo>
                    <a:pt x="5422" y="-804"/>
                    <a:pt x="2129" y="1819"/>
                    <a:pt x="0" y="6086"/>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96" name="Freeform 9"/>
            <p:cNvSpPr/>
            <p:nvPr/>
          </p:nvSpPr>
          <p:spPr>
            <a:xfrm>
              <a:off x="4762" y="6185456"/>
              <a:ext cx="504826" cy="6815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132" y="8157"/>
                    <a:pt x="14264" y="15256"/>
                    <a:pt x="21600" y="21600"/>
                  </a:cubicBezTo>
                </a:path>
              </a:pathLst>
            </a:custGeom>
            <a:noFill/>
            <a:ln w="4763"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97" name="Freeform 10"/>
            <p:cNvSpPr/>
            <p:nvPr/>
          </p:nvSpPr>
          <p:spPr>
            <a:xfrm>
              <a:off x="0" y="237459"/>
              <a:ext cx="10308865" cy="6633667"/>
            </a:xfrm>
            <a:custGeom>
              <a:avLst/>
              <a:gdLst/>
              <a:ahLst/>
              <a:cxnLst>
                <a:cxn ang="0">
                  <a:pos x="wd2" y="hd2"/>
                </a:cxn>
                <a:cxn ang="5400000">
                  <a:pos x="wd2" y="hd2"/>
                </a:cxn>
                <a:cxn ang="10800000">
                  <a:pos x="wd2" y="hd2"/>
                </a:cxn>
                <a:cxn ang="16200000">
                  <a:pos x="wd2" y="hd2"/>
                </a:cxn>
              </a:cxnLst>
              <a:rect l="0" t="0" r="r" b="b"/>
              <a:pathLst>
                <a:path w="20075" h="20695" fill="norm" stroke="1" extrusionOk="0">
                  <a:moveTo>
                    <a:pt x="18967" y="20695"/>
                  </a:moveTo>
                  <a:cubicBezTo>
                    <a:pt x="21600" y="16247"/>
                    <a:pt x="18995" y="11308"/>
                    <a:pt x="16807" y="8035"/>
                  </a:cubicBezTo>
                  <a:cubicBezTo>
                    <a:pt x="14545" y="4674"/>
                    <a:pt x="11885" y="1758"/>
                    <a:pt x="8862" y="538"/>
                  </a:cubicBezTo>
                  <a:cubicBezTo>
                    <a:pt x="5303" y="-905"/>
                    <a:pt x="2707" y="597"/>
                    <a:pt x="0" y="454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98" name="Freeform 11"/>
            <p:cNvSpPr/>
            <p:nvPr/>
          </p:nvSpPr>
          <p:spPr>
            <a:xfrm>
              <a:off x="5427662" y="4789"/>
              <a:ext cx="5338228" cy="6847185"/>
            </a:xfrm>
            <a:custGeom>
              <a:avLst/>
              <a:gdLst/>
              <a:ahLst/>
              <a:cxnLst>
                <a:cxn ang="0">
                  <a:pos x="wd2" y="hd2"/>
                </a:cxn>
                <a:cxn ang="5400000">
                  <a:pos x="wd2" y="hd2"/>
                </a:cxn>
                <a:cxn ang="10800000">
                  <a:pos x="wd2" y="hd2"/>
                </a:cxn>
                <a:cxn ang="16200000">
                  <a:pos x="wd2" y="hd2"/>
                </a:cxn>
              </a:cxnLst>
              <a:rect l="0" t="0" r="r" b="b"/>
              <a:pathLst>
                <a:path w="19921" h="21600" fill="norm" stroke="1" extrusionOk="0">
                  <a:moveTo>
                    <a:pt x="19433" y="21600"/>
                  </a:moveTo>
                  <a:cubicBezTo>
                    <a:pt x="21600" y="16757"/>
                    <a:pt x="16058" y="11582"/>
                    <a:pt x="12594" y="8288"/>
                  </a:cubicBezTo>
                  <a:cubicBezTo>
                    <a:pt x="9041" y="4919"/>
                    <a:pt x="4867" y="191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499" name="Freeform 12"/>
            <p:cNvSpPr/>
            <p:nvPr/>
          </p:nvSpPr>
          <p:spPr>
            <a:xfrm>
              <a:off x="0" y="4789"/>
              <a:ext cx="1057276" cy="614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789" y="5860"/>
                    <a:pt x="7395" y="13060"/>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00" name="Freeform 13"/>
            <p:cNvSpPr/>
            <p:nvPr/>
          </p:nvSpPr>
          <p:spPr>
            <a:xfrm>
              <a:off x="5822950" y="4789"/>
              <a:ext cx="5189203" cy="6866338"/>
            </a:xfrm>
            <a:custGeom>
              <a:avLst/>
              <a:gdLst/>
              <a:ahLst/>
              <a:cxnLst>
                <a:cxn ang="0">
                  <a:pos x="wd2" y="hd2"/>
                </a:cxn>
                <a:cxn ang="5400000">
                  <a:pos x="wd2" y="hd2"/>
                </a:cxn>
                <a:cxn ang="10800000">
                  <a:pos x="wd2" y="hd2"/>
                </a:cxn>
                <a:cxn ang="16200000">
                  <a:pos x="wd2" y="hd2"/>
                </a:cxn>
              </a:cxnLst>
              <a:rect l="0" t="0" r="r" b="b"/>
              <a:pathLst>
                <a:path w="20058" h="21600" fill="norm" stroke="1" extrusionOk="0">
                  <a:moveTo>
                    <a:pt x="19631" y="21600"/>
                  </a:moveTo>
                  <a:cubicBezTo>
                    <a:pt x="21600" y="16860"/>
                    <a:pt x="16320" y="11955"/>
                    <a:pt x="12842" y="8655"/>
                  </a:cubicBezTo>
                  <a:cubicBezTo>
                    <a:pt x="9199" y="5220"/>
                    <a:pt x="4968" y="2115"/>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01" name="Freeform 14"/>
            <p:cNvSpPr/>
            <p:nvPr/>
          </p:nvSpPr>
          <p:spPr>
            <a:xfrm>
              <a:off x="4761" y="0"/>
              <a:ext cx="595314" cy="35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688" y="6422"/>
                    <a:pt x="7430" y="13719"/>
                    <a:pt x="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02" name="Freeform 15"/>
            <p:cNvSpPr/>
            <p:nvPr/>
          </p:nvSpPr>
          <p:spPr>
            <a:xfrm>
              <a:off x="6013450" y="4789"/>
              <a:ext cx="5124325" cy="6866338"/>
            </a:xfrm>
            <a:custGeom>
              <a:avLst/>
              <a:gdLst/>
              <a:ahLst/>
              <a:cxnLst>
                <a:cxn ang="0">
                  <a:pos x="wd2" y="hd2"/>
                </a:cxn>
                <a:cxn ang="5400000">
                  <a:pos x="wd2" y="hd2"/>
                </a:cxn>
                <a:cxn ang="10800000">
                  <a:pos x="wd2" y="hd2"/>
                </a:cxn>
                <a:cxn ang="16200000">
                  <a:pos x="wd2" y="hd2"/>
                </a:cxn>
              </a:cxnLst>
              <a:rect l="0" t="0" r="r" b="b"/>
              <a:pathLst>
                <a:path w="20134" h="21600" fill="norm" stroke="1" extrusionOk="0">
                  <a:moveTo>
                    <a:pt x="19749" y="21600"/>
                  </a:moveTo>
                  <a:cubicBezTo>
                    <a:pt x="21600" y="16845"/>
                    <a:pt x="16364" y="12015"/>
                    <a:pt x="12829" y="8700"/>
                  </a:cubicBezTo>
                  <a:cubicBezTo>
                    <a:pt x="9182" y="5280"/>
                    <a:pt x="4937" y="2175"/>
                    <a:pt x="0" y="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503" name="Freeform 16"/>
            <p:cNvSpPr/>
            <p:nvPr/>
          </p:nvSpPr>
          <p:spPr>
            <a:xfrm>
              <a:off x="0" y="4789"/>
              <a:ext cx="357189" cy="213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6720"/>
                    <a:pt x="7200" y="13920"/>
                    <a:pt x="0"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504" name="Freeform 17"/>
            <p:cNvSpPr/>
            <p:nvPr/>
          </p:nvSpPr>
          <p:spPr>
            <a:xfrm>
              <a:off x="6211887" y="0"/>
              <a:ext cx="5129797" cy="6871127"/>
            </a:xfrm>
            <a:custGeom>
              <a:avLst/>
              <a:gdLst/>
              <a:ahLst/>
              <a:cxnLst>
                <a:cxn ang="0">
                  <a:pos x="wd2" y="hd2"/>
                </a:cxn>
                <a:cxn ang="5400000">
                  <a:pos x="wd2" y="hd2"/>
                </a:cxn>
                <a:cxn ang="10800000">
                  <a:pos x="wd2" y="hd2"/>
                </a:cxn>
                <a:cxn ang="16200000">
                  <a:pos x="wd2" y="hd2"/>
                </a:cxn>
              </a:cxnLst>
              <a:rect l="0" t="0" r="r" b="b"/>
              <a:pathLst>
                <a:path w="20063" h="21600" fill="norm" stroke="1" extrusionOk="0">
                  <a:moveTo>
                    <a:pt x="19608" y="21600"/>
                  </a:moveTo>
                  <a:cubicBezTo>
                    <a:pt x="21600" y="16923"/>
                    <a:pt x="16610" y="12246"/>
                    <a:pt x="13128" y="8979"/>
                  </a:cubicBezTo>
                  <a:cubicBezTo>
                    <a:pt x="9366" y="5471"/>
                    <a:pt x="5028" y="2278"/>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05" name="Freeform 18"/>
            <p:cNvSpPr/>
            <p:nvPr/>
          </p:nvSpPr>
          <p:spPr>
            <a:xfrm>
              <a:off x="6464300" y="4789"/>
              <a:ext cx="5053334" cy="6866338"/>
            </a:xfrm>
            <a:custGeom>
              <a:avLst/>
              <a:gdLst/>
              <a:ahLst/>
              <a:cxnLst>
                <a:cxn ang="0">
                  <a:pos x="wd2" y="hd2"/>
                </a:cxn>
                <a:cxn ang="5400000">
                  <a:pos x="wd2" y="hd2"/>
                </a:cxn>
                <a:cxn ang="10800000">
                  <a:pos x="wd2" y="hd2"/>
                </a:cxn>
                <a:cxn ang="16200000">
                  <a:pos x="wd2" y="hd2"/>
                </a:cxn>
              </a:cxnLst>
              <a:rect l="0" t="0" r="r" b="b"/>
              <a:pathLst>
                <a:path w="20163" h="21600" fill="norm" stroke="1" extrusionOk="0">
                  <a:moveTo>
                    <a:pt x="19757" y="21600"/>
                  </a:moveTo>
                  <a:cubicBezTo>
                    <a:pt x="21600" y="16965"/>
                    <a:pt x="16775" y="12420"/>
                    <a:pt x="13260" y="9165"/>
                  </a:cubicBezTo>
                  <a:cubicBezTo>
                    <a:pt x="9461" y="5625"/>
                    <a:pt x="5091" y="2385"/>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06" name="Freeform 19"/>
            <p:cNvSpPr/>
            <p:nvPr/>
          </p:nvSpPr>
          <p:spPr>
            <a:xfrm>
              <a:off x="6878636" y="4788"/>
              <a:ext cx="4842568" cy="6861552"/>
            </a:xfrm>
            <a:custGeom>
              <a:avLst/>
              <a:gdLst/>
              <a:ahLst/>
              <a:cxnLst>
                <a:cxn ang="0">
                  <a:pos x="wd2" y="hd2"/>
                </a:cxn>
                <a:cxn ang="5400000">
                  <a:pos x="wd2" y="hd2"/>
                </a:cxn>
                <a:cxn ang="10800000">
                  <a:pos x="wd2" y="hd2"/>
                </a:cxn>
                <a:cxn ang="16200000">
                  <a:pos x="wd2" y="hd2"/>
                </a:cxn>
              </a:cxnLst>
              <a:rect l="0" t="0" r="r" b="b"/>
              <a:pathLst>
                <a:path w="20766" h="21600" fill="norm" stroke="1" extrusionOk="0">
                  <a:moveTo>
                    <a:pt x="20640" y="21600"/>
                  </a:moveTo>
                  <a:cubicBezTo>
                    <a:pt x="21600" y="16977"/>
                    <a:pt x="16843" y="12624"/>
                    <a:pt x="13229" y="9261"/>
                  </a:cubicBezTo>
                  <a:cubicBezTo>
                    <a:pt x="9432" y="5749"/>
                    <a:pt x="5063" y="2522"/>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07" name="Freeform 20"/>
            <p:cNvSpPr/>
            <p:nvPr/>
          </p:nvSpPr>
          <p:spPr>
            <a:xfrm>
              <a:off x="8769350" y="4789"/>
              <a:ext cx="3417888" cy="2742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042" y="13523"/>
                    <a:pt x="7822" y="6123"/>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08" name="Freeform 21"/>
            <p:cNvSpPr/>
            <p:nvPr/>
          </p:nvSpPr>
          <p:spPr>
            <a:xfrm>
              <a:off x="9236075" y="9577"/>
              <a:ext cx="2951164" cy="2555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075" y="12654"/>
                    <a:pt x="6828" y="5561"/>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09" name="Freeform 22"/>
            <p:cNvSpPr/>
            <p:nvPr/>
          </p:nvSpPr>
          <p:spPr>
            <a:xfrm>
              <a:off x="10021887" y="4789"/>
              <a:ext cx="2165351" cy="1358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63" y="6442"/>
                    <a:pt x="14622" y="13642"/>
                    <a:pt x="2160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10" name="Freeform 23"/>
            <p:cNvSpPr/>
            <p:nvPr/>
          </p:nvSpPr>
          <p:spPr>
            <a:xfrm>
              <a:off x="11291887" y="4789"/>
              <a:ext cx="895351" cy="534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38" y="6943"/>
                    <a:pt x="14477" y="14079"/>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grpSp>
        <p:nvGrpSpPr>
          <p:cNvPr id="515" name="Group 31"/>
          <p:cNvGrpSpPr/>
          <p:nvPr/>
        </p:nvGrpSpPr>
        <p:grpSpPr>
          <a:xfrm>
            <a:off x="1669293" y="1186482"/>
            <a:ext cx="8848346" cy="4477935"/>
            <a:chOff x="0" y="0"/>
            <a:chExt cx="8848345" cy="4477933"/>
          </a:xfrm>
        </p:grpSpPr>
        <p:sp>
          <p:nvSpPr>
            <p:cNvPr id="512" name="Rectangle 32"/>
            <p:cNvSpPr/>
            <p:nvPr/>
          </p:nvSpPr>
          <p:spPr>
            <a:xfrm>
              <a:off x="4749" y="-1"/>
              <a:ext cx="8843597" cy="716185"/>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513" name="Isosceles Triangle 33"/>
            <p:cNvSpPr/>
            <p:nvPr/>
          </p:nvSpPr>
          <p:spPr>
            <a:xfrm rot="10800000">
              <a:off x="4223091" y="4126870"/>
              <a:ext cx="407233" cy="351064"/>
            </a:xfrm>
            <a:prstGeom prst="triangle">
              <a:avLst/>
            </a:prstGeom>
            <a:solidFill>
              <a:schemeClr val="accent1"/>
            </a:solidFill>
            <a:ln w="12700" cap="flat">
              <a:noFill/>
              <a:miter lim="400000"/>
            </a:ln>
            <a:effectLst/>
          </p:spPr>
          <p:txBody>
            <a:bodyPr wrap="square" lIns="45719" tIns="45719" rIns="45719" bIns="45719" numCol="1" anchor="t">
              <a:noAutofit/>
            </a:bodyPr>
            <a:lstStyle/>
            <a:p>
              <a:pPr/>
            </a:p>
          </p:txBody>
        </p:sp>
        <p:sp>
          <p:nvSpPr>
            <p:cNvPr id="514" name="Rectangle 34"/>
            <p:cNvSpPr/>
            <p:nvPr/>
          </p:nvSpPr>
          <p:spPr>
            <a:xfrm>
              <a:off x="0" y="804672"/>
              <a:ext cx="8845668" cy="3322197"/>
            </a:xfrm>
            <a:prstGeom prst="rect">
              <a:avLst/>
            </a:prstGeom>
            <a:solidFill>
              <a:schemeClr val="accent1"/>
            </a:solidFill>
            <a:ln w="12700" cap="flat">
              <a:noFill/>
              <a:miter lim="400000"/>
            </a:ln>
            <a:effectLst/>
          </p:spPr>
          <p:txBody>
            <a:bodyPr wrap="square" lIns="45719" tIns="45719" rIns="45719" bIns="45719" numCol="1" anchor="t">
              <a:noAutofit/>
            </a:bodyPr>
            <a:lstStyle/>
            <a:p>
              <a:pPr/>
            </a:p>
          </p:txBody>
        </p:sp>
      </p:grpSp>
      <p:sp>
        <p:nvSpPr>
          <p:cNvPr id="516" name="Rectangle 36"/>
          <p:cNvSpPr/>
          <p:nvPr/>
        </p:nvSpPr>
        <p:spPr>
          <a:xfrm>
            <a:off x="-1" y="0"/>
            <a:ext cx="12191697"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536" name="Group 38"/>
          <p:cNvGrpSpPr/>
          <p:nvPr/>
        </p:nvGrpSpPr>
        <p:grpSpPr>
          <a:xfrm>
            <a:off x="-1062" y="-6706"/>
            <a:ext cx="12187239" cy="6871129"/>
            <a:chOff x="0" y="0"/>
            <a:chExt cx="12187238" cy="6871127"/>
          </a:xfrm>
        </p:grpSpPr>
        <p:sp>
          <p:nvSpPr>
            <p:cNvPr id="517" name="Freeform 5"/>
            <p:cNvSpPr/>
            <p:nvPr/>
          </p:nvSpPr>
          <p:spPr>
            <a:xfrm>
              <a:off x="213200" y="1390795"/>
              <a:ext cx="8302435" cy="5480332"/>
            </a:xfrm>
            <a:custGeom>
              <a:avLst/>
              <a:gdLst/>
              <a:ahLst/>
              <a:cxnLst>
                <a:cxn ang="0">
                  <a:pos x="wd2" y="hd2"/>
                </a:cxn>
                <a:cxn ang="5400000">
                  <a:pos x="wd2" y="hd2"/>
                </a:cxn>
                <a:cxn ang="10800000">
                  <a:pos x="wd2" y="hd2"/>
                </a:cxn>
                <a:cxn ang="16200000">
                  <a:pos x="wd2" y="hd2"/>
                </a:cxn>
              </a:cxnLst>
              <a:rect l="0" t="0" r="r" b="b"/>
              <a:pathLst>
                <a:path w="18483" h="21239" fill="norm" stroke="1" extrusionOk="0">
                  <a:moveTo>
                    <a:pt x="17363" y="21239"/>
                  </a:moveTo>
                  <a:cubicBezTo>
                    <a:pt x="20394" y="16786"/>
                    <a:pt x="16526" y="9118"/>
                    <a:pt x="14554" y="5810"/>
                  </a:cubicBezTo>
                  <a:cubicBezTo>
                    <a:pt x="12742" y="2780"/>
                    <a:pt x="10442" y="434"/>
                    <a:pt x="7909" y="46"/>
                  </a:cubicBezTo>
                  <a:cubicBezTo>
                    <a:pt x="5376" y="-361"/>
                    <a:pt x="2408" y="2004"/>
                    <a:pt x="903" y="5515"/>
                  </a:cubicBezTo>
                  <a:cubicBezTo>
                    <a:pt x="-1206" y="10467"/>
                    <a:pt x="744" y="17470"/>
                    <a:pt x="3023" y="21165"/>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18" name="Freeform 6"/>
            <p:cNvSpPr/>
            <p:nvPr/>
          </p:nvSpPr>
          <p:spPr>
            <a:xfrm>
              <a:off x="1165425" y="2209625"/>
              <a:ext cx="6473905" cy="4656714"/>
            </a:xfrm>
            <a:custGeom>
              <a:avLst/>
              <a:gdLst/>
              <a:ahLst/>
              <a:cxnLst>
                <a:cxn ang="0">
                  <a:pos x="wd2" y="hd2"/>
                </a:cxn>
                <a:cxn ang="5400000">
                  <a:pos x="wd2" y="hd2"/>
                </a:cxn>
                <a:cxn ang="10800000">
                  <a:pos x="wd2" y="hd2"/>
                </a:cxn>
                <a:cxn ang="16200000">
                  <a:pos x="wd2" y="hd2"/>
                </a:cxn>
              </a:cxnLst>
              <a:rect l="0" t="0" r="r" b="b"/>
              <a:pathLst>
                <a:path w="18964" h="20744" fill="norm" stroke="1" extrusionOk="0">
                  <a:moveTo>
                    <a:pt x="12846" y="20723"/>
                  </a:moveTo>
                  <a:cubicBezTo>
                    <a:pt x="15607" y="19767"/>
                    <a:pt x="20153" y="17346"/>
                    <a:pt x="18675" y="11717"/>
                  </a:cubicBezTo>
                  <a:cubicBezTo>
                    <a:pt x="17294" y="6450"/>
                    <a:pt x="13069" y="1502"/>
                    <a:pt x="9458" y="270"/>
                  </a:cubicBezTo>
                  <a:cubicBezTo>
                    <a:pt x="6153" y="-856"/>
                    <a:pt x="2388" y="1629"/>
                    <a:pt x="645" y="6132"/>
                  </a:cubicBezTo>
                  <a:cubicBezTo>
                    <a:pt x="-1447" y="11548"/>
                    <a:pt x="1942" y="18493"/>
                    <a:pt x="5205" y="20744"/>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19" name="Freeform 7"/>
            <p:cNvSpPr/>
            <p:nvPr/>
          </p:nvSpPr>
          <p:spPr>
            <a:xfrm>
              <a:off x="771885" y="1903918"/>
              <a:ext cx="7299250" cy="4967209"/>
            </a:xfrm>
            <a:custGeom>
              <a:avLst/>
              <a:gdLst/>
              <a:ahLst/>
              <a:cxnLst>
                <a:cxn ang="0">
                  <a:pos x="wd2" y="hd2"/>
                </a:cxn>
                <a:cxn ang="5400000">
                  <a:pos x="wd2" y="hd2"/>
                </a:cxn>
                <a:cxn ang="10800000">
                  <a:pos x="wd2" y="hd2"/>
                </a:cxn>
                <a:cxn ang="16200000">
                  <a:pos x="wd2" y="hd2"/>
                </a:cxn>
              </a:cxnLst>
              <a:rect l="0" t="0" r="r" b="b"/>
              <a:pathLst>
                <a:path w="19620" h="21106" fill="norm" stroke="1" extrusionOk="0">
                  <a:moveTo>
                    <a:pt x="15265" y="21106"/>
                  </a:moveTo>
                  <a:cubicBezTo>
                    <a:pt x="16723" y="20255"/>
                    <a:pt x="18451" y="18999"/>
                    <a:pt x="19244" y="16729"/>
                  </a:cubicBezTo>
                  <a:cubicBezTo>
                    <a:pt x="20204" y="13994"/>
                    <a:pt x="19155" y="11157"/>
                    <a:pt x="18016" y="9050"/>
                  </a:cubicBezTo>
                  <a:cubicBezTo>
                    <a:pt x="15700" y="4734"/>
                    <a:pt x="12475" y="762"/>
                    <a:pt x="8815" y="73"/>
                  </a:cubicBezTo>
                  <a:cubicBezTo>
                    <a:pt x="5757" y="-494"/>
                    <a:pt x="2660" y="2302"/>
                    <a:pt x="920" y="6253"/>
                  </a:cubicBezTo>
                  <a:cubicBezTo>
                    <a:pt x="-1396" y="11501"/>
                    <a:pt x="1048" y="17884"/>
                    <a:pt x="3978" y="21106"/>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20" name="Freeform 8"/>
            <p:cNvSpPr/>
            <p:nvPr/>
          </p:nvSpPr>
          <p:spPr>
            <a:xfrm>
              <a:off x="0" y="784329"/>
              <a:ext cx="9467530" cy="6086799"/>
            </a:xfrm>
            <a:custGeom>
              <a:avLst/>
              <a:gdLst/>
              <a:ahLst/>
              <a:cxnLst>
                <a:cxn ang="0">
                  <a:pos x="wd2" y="hd2"/>
                </a:cxn>
                <a:cxn ang="5400000">
                  <a:pos x="wd2" y="hd2"/>
                </a:cxn>
                <a:cxn ang="10800000">
                  <a:pos x="wd2" y="hd2"/>
                </a:cxn>
                <a:cxn ang="16200000">
                  <a:pos x="wd2" y="hd2"/>
                </a:cxn>
              </a:cxnLst>
              <a:rect l="0" t="0" r="r" b="b"/>
              <a:pathLst>
                <a:path w="19788" h="20796" fill="norm" stroke="1" extrusionOk="0">
                  <a:moveTo>
                    <a:pt x="18635" y="20796"/>
                  </a:moveTo>
                  <a:cubicBezTo>
                    <a:pt x="21600" y="16219"/>
                    <a:pt x="18158" y="10240"/>
                    <a:pt x="16008" y="6901"/>
                  </a:cubicBezTo>
                  <a:cubicBezTo>
                    <a:pt x="13989" y="3773"/>
                    <a:pt x="11531" y="1086"/>
                    <a:pt x="8755" y="222"/>
                  </a:cubicBezTo>
                  <a:cubicBezTo>
                    <a:pt x="5422" y="-804"/>
                    <a:pt x="2129" y="1819"/>
                    <a:pt x="0" y="6086"/>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21" name="Freeform 9"/>
            <p:cNvSpPr/>
            <p:nvPr/>
          </p:nvSpPr>
          <p:spPr>
            <a:xfrm>
              <a:off x="4762" y="6185456"/>
              <a:ext cx="504826" cy="6815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132" y="8157"/>
                    <a:pt x="14264" y="15256"/>
                    <a:pt x="21600" y="21600"/>
                  </a:cubicBezTo>
                </a:path>
              </a:pathLst>
            </a:custGeom>
            <a:noFill/>
            <a:ln w="4763"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22" name="Freeform 10"/>
            <p:cNvSpPr/>
            <p:nvPr/>
          </p:nvSpPr>
          <p:spPr>
            <a:xfrm>
              <a:off x="0" y="237459"/>
              <a:ext cx="10308865" cy="6633667"/>
            </a:xfrm>
            <a:custGeom>
              <a:avLst/>
              <a:gdLst/>
              <a:ahLst/>
              <a:cxnLst>
                <a:cxn ang="0">
                  <a:pos x="wd2" y="hd2"/>
                </a:cxn>
                <a:cxn ang="5400000">
                  <a:pos x="wd2" y="hd2"/>
                </a:cxn>
                <a:cxn ang="10800000">
                  <a:pos x="wd2" y="hd2"/>
                </a:cxn>
                <a:cxn ang="16200000">
                  <a:pos x="wd2" y="hd2"/>
                </a:cxn>
              </a:cxnLst>
              <a:rect l="0" t="0" r="r" b="b"/>
              <a:pathLst>
                <a:path w="20075" h="20695" fill="norm" stroke="1" extrusionOk="0">
                  <a:moveTo>
                    <a:pt x="18967" y="20695"/>
                  </a:moveTo>
                  <a:cubicBezTo>
                    <a:pt x="21600" y="16247"/>
                    <a:pt x="18995" y="11308"/>
                    <a:pt x="16807" y="8035"/>
                  </a:cubicBezTo>
                  <a:cubicBezTo>
                    <a:pt x="14545" y="4674"/>
                    <a:pt x="11885" y="1758"/>
                    <a:pt x="8862" y="538"/>
                  </a:cubicBezTo>
                  <a:cubicBezTo>
                    <a:pt x="5303" y="-905"/>
                    <a:pt x="2707" y="597"/>
                    <a:pt x="0" y="454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23" name="Freeform 11"/>
            <p:cNvSpPr/>
            <p:nvPr/>
          </p:nvSpPr>
          <p:spPr>
            <a:xfrm>
              <a:off x="5427662" y="4789"/>
              <a:ext cx="5338228" cy="6847185"/>
            </a:xfrm>
            <a:custGeom>
              <a:avLst/>
              <a:gdLst/>
              <a:ahLst/>
              <a:cxnLst>
                <a:cxn ang="0">
                  <a:pos x="wd2" y="hd2"/>
                </a:cxn>
                <a:cxn ang="5400000">
                  <a:pos x="wd2" y="hd2"/>
                </a:cxn>
                <a:cxn ang="10800000">
                  <a:pos x="wd2" y="hd2"/>
                </a:cxn>
                <a:cxn ang="16200000">
                  <a:pos x="wd2" y="hd2"/>
                </a:cxn>
              </a:cxnLst>
              <a:rect l="0" t="0" r="r" b="b"/>
              <a:pathLst>
                <a:path w="19921" h="21600" fill="norm" stroke="1" extrusionOk="0">
                  <a:moveTo>
                    <a:pt x="19433" y="21600"/>
                  </a:moveTo>
                  <a:cubicBezTo>
                    <a:pt x="21600" y="16757"/>
                    <a:pt x="16058" y="11582"/>
                    <a:pt x="12594" y="8288"/>
                  </a:cubicBezTo>
                  <a:cubicBezTo>
                    <a:pt x="9041" y="4919"/>
                    <a:pt x="4867" y="1910"/>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24" name="Freeform 12"/>
            <p:cNvSpPr/>
            <p:nvPr/>
          </p:nvSpPr>
          <p:spPr>
            <a:xfrm>
              <a:off x="0" y="4789"/>
              <a:ext cx="1057276" cy="614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789" y="5860"/>
                    <a:pt x="7395" y="13060"/>
                    <a:pt x="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25" name="Freeform 13"/>
            <p:cNvSpPr/>
            <p:nvPr/>
          </p:nvSpPr>
          <p:spPr>
            <a:xfrm>
              <a:off x="5822950" y="4789"/>
              <a:ext cx="5189203" cy="6866338"/>
            </a:xfrm>
            <a:custGeom>
              <a:avLst/>
              <a:gdLst/>
              <a:ahLst/>
              <a:cxnLst>
                <a:cxn ang="0">
                  <a:pos x="wd2" y="hd2"/>
                </a:cxn>
                <a:cxn ang="5400000">
                  <a:pos x="wd2" y="hd2"/>
                </a:cxn>
                <a:cxn ang="10800000">
                  <a:pos x="wd2" y="hd2"/>
                </a:cxn>
                <a:cxn ang="16200000">
                  <a:pos x="wd2" y="hd2"/>
                </a:cxn>
              </a:cxnLst>
              <a:rect l="0" t="0" r="r" b="b"/>
              <a:pathLst>
                <a:path w="20058" h="21600" fill="norm" stroke="1" extrusionOk="0">
                  <a:moveTo>
                    <a:pt x="19631" y="21600"/>
                  </a:moveTo>
                  <a:cubicBezTo>
                    <a:pt x="21600" y="16860"/>
                    <a:pt x="16320" y="11955"/>
                    <a:pt x="12842" y="8655"/>
                  </a:cubicBezTo>
                  <a:cubicBezTo>
                    <a:pt x="9199" y="5220"/>
                    <a:pt x="4968" y="2115"/>
                    <a:pt x="0" y="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26" name="Freeform 14"/>
            <p:cNvSpPr/>
            <p:nvPr/>
          </p:nvSpPr>
          <p:spPr>
            <a:xfrm>
              <a:off x="4761" y="0"/>
              <a:ext cx="595314" cy="35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688" y="6422"/>
                    <a:pt x="7430" y="13719"/>
                    <a:pt x="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27" name="Freeform 15"/>
            <p:cNvSpPr/>
            <p:nvPr/>
          </p:nvSpPr>
          <p:spPr>
            <a:xfrm>
              <a:off x="6013450" y="4789"/>
              <a:ext cx="5124325" cy="6866338"/>
            </a:xfrm>
            <a:custGeom>
              <a:avLst/>
              <a:gdLst/>
              <a:ahLst/>
              <a:cxnLst>
                <a:cxn ang="0">
                  <a:pos x="wd2" y="hd2"/>
                </a:cxn>
                <a:cxn ang="5400000">
                  <a:pos x="wd2" y="hd2"/>
                </a:cxn>
                <a:cxn ang="10800000">
                  <a:pos x="wd2" y="hd2"/>
                </a:cxn>
                <a:cxn ang="16200000">
                  <a:pos x="wd2" y="hd2"/>
                </a:cxn>
              </a:cxnLst>
              <a:rect l="0" t="0" r="r" b="b"/>
              <a:pathLst>
                <a:path w="20134" h="21600" fill="norm" stroke="1" extrusionOk="0">
                  <a:moveTo>
                    <a:pt x="19749" y="21600"/>
                  </a:moveTo>
                  <a:cubicBezTo>
                    <a:pt x="21600" y="16845"/>
                    <a:pt x="16364" y="12015"/>
                    <a:pt x="12829" y="8700"/>
                  </a:cubicBezTo>
                  <a:cubicBezTo>
                    <a:pt x="9182" y="5280"/>
                    <a:pt x="4937" y="2175"/>
                    <a:pt x="0" y="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528" name="Freeform 16"/>
            <p:cNvSpPr/>
            <p:nvPr/>
          </p:nvSpPr>
          <p:spPr>
            <a:xfrm>
              <a:off x="0" y="4789"/>
              <a:ext cx="357189" cy="213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6720"/>
                    <a:pt x="7200" y="13920"/>
                    <a:pt x="0" y="21600"/>
                  </a:cubicBezTo>
                </a:path>
              </a:pathLst>
            </a:custGeom>
            <a:noFill/>
            <a:ln w="12700" cap="flat">
              <a:solidFill>
                <a:srgbClr val="000000">
                  <a:alpha val="20000"/>
                </a:srgbClr>
              </a:solidFill>
              <a:prstDash val="dashDot"/>
              <a:miter lim="800000"/>
            </a:ln>
            <a:effectLst/>
          </p:spPr>
          <p:txBody>
            <a:bodyPr wrap="square" lIns="45719" tIns="45719" rIns="45719" bIns="45719" numCol="1" anchor="t">
              <a:noAutofit/>
            </a:bodyPr>
            <a:lstStyle/>
            <a:p>
              <a:pPr/>
            </a:p>
          </p:txBody>
        </p:sp>
        <p:sp>
          <p:nvSpPr>
            <p:cNvPr id="529" name="Freeform 17"/>
            <p:cNvSpPr/>
            <p:nvPr/>
          </p:nvSpPr>
          <p:spPr>
            <a:xfrm>
              <a:off x="6211887" y="0"/>
              <a:ext cx="5129797" cy="6871127"/>
            </a:xfrm>
            <a:custGeom>
              <a:avLst/>
              <a:gdLst/>
              <a:ahLst/>
              <a:cxnLst>
                <a:cxn ang="0">
                  <a:pos x="wd2" y="hd2"/>
                </a:cxn>
                <a:cxn ang="5400000">
                  <a:pos x="wd2" y="hd2"/>
                </a:cxn>
                <a:cxn ang="10800000">
                  <a:pos x="wd2" y="hd2"/>
                </a:cxn>
                <a:cxn ang="16200000">
                  <a:pos x="wd2" y="hd2"/>
                </a:cxn>
              </a:cxnLst>
              <a:rect l="0" t="0" r="r" b="b"/>
              <a:pathLst>
                <a:path w="20063" h="21600" fill="norm" stroke="1" extrusionOk="0">
                  <a:moveTo>
                    <a:pt x="19608" y="21600"/>
                  </a:moveTo>
                  <a:cubicBezTo>
                    <a:pt x="21600" y="16923"/>
                    <a:pt x="16610" y="12246"/>
                    <a:pt x="13128" y="8979"/>
                  </a:cubicBezTo>
                  <a:cubicBezTo>
                    <a:pt x="9366" y="5471"/>
                    <a:pt x="5028" y="2278"/>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30" name="Freeform 18"/>
            <p:cNvSpPr/>
            <p:nvPr/>
          </p:nvSpPr>
          <p:spPr>
            <a:xfrm>
              <a:off x="6464300" y="4789"/>
              <a:ext cx="5053334" cy="6866338"/>
            </a:xfrm>
            <a:custGeom>
              <a:avLst/>
              <a:gdLst/>
              <a:ahLst/>
              <a:cxnLst>
                <a:cxn ang="0">
                  <a:pos x="wd2" y="hd2"/>
                </a:cxn>
                <a:cxn ang="5400000">
                  <a:pos x="wd2" y="hd2"/>
                </a:cxn>
                <a:cxn ang="10800000">
                  <a:pos x="wd2" y="hd2"/>
                </a:cxn>
                <a:cxn ang="16200000">
                  <a:pos x="wd2" y="hd2"/>
                </a:cxn>
              </a:cxnLst>
              <a:rect l="0" t="0" r="r" b="b"/>
              <a:pathLst>
                <a:path w="20163" h="21600" fill="norm" stroke="1" extrusionOk="0">
                  <a:moveTo>
                    <a:pt x="19757" y="21600"/>
                  </a:moveTo>
                  <a:cubicBezTo>
                    <a:pt x="21600" y="16965"/>
                    <a:pt x="16775" y="12420"/>
                    <a:pt x="13260" y="9165"/>
                  </a:cubicBezTo>
                  <a:cubicBezTo>
                    <a:pt x="9461" y="5625"/>
                    <a:pt x="5091" y="2385"/>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31" name="Freeform 19"/>
            <p:cNvSpPr/>
            <p:nvPr/>
          </p:nvSpPr>
          <p:spPr>
            <a:xfrm>
              <a:off x="6878636" y="4788"/>
              <a:ext cx="4842568" cy="6861552"/>
            </a:xfrm>
            <a:custGeom>
              <a:avLst/>
              <a:gdLst/>
              <a:ahLst/>
              <a:cxnLst>
                <a:cxn ang="0">
                  <a:pos x="wd2" y="hd2"/>
                </a:cxn>
                <a:cxn ang="5400000">
                  <a:pos x="wd2" y="hd2"/>
                </a:cxn>
                <a:cxn ang="10800000">
                  <a:pos x="wd2" y="hd2"/>
                </a:cxn>
                <a:cxn ang="16200000">
                  <a:pos x="wd2" y="hd2"/>
                </a:cxn>
              </a:cxnLst>
              <a:rect l="0" t="0" r="r" b="b"/>
              <a:pathLst>
                <a:path w="20766" h="21600" fill="norm" stroke="1" extrusionOk="0">
                  <a:moveTo>
                    <a:pt x="20640" y="21600"/>
                  </a:moveTo>
                  <a:cubicBezTo>
                    <a:pt x="21600" y="16977"/>
                    <a:pt x="16843" y="12624"/>
                    <a:pt x="13229" y="9261"/>
                  </a:cubicBezTo>
                  <a:cubicBezTo>
                    <a:pt x="9432" y="5749"/>
                    <a:pt x="5063" y="2522"/>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32" name="Freeform 20"/>
            <p:cNvSpPr/>
            <p:nvPr/>
          </p:nvSpPr>
          <p:spPr>
            <a:xfrm>
              <a:off x="8769350" y="4789"/>
              <a:ext cx="3417888" cy="2742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042" y="13523"/>
                    <a:pt x="7822" y="6123"/>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33" name="Freeform 21"/>
            <p:cNvSpPr/>
            <p:nvPr/>
          </p:nvSpPr>
          <p:spPr>
            <a:xfrm>
              <a:off x="9236075" y="9577"/>
              <a:ext cx="2951164" cy="2555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075" y="12654"/>
                    <a:pt x="6828" y="5561"/>
                    <a:pt x="0" y="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sp>
          <p:nvSpPr>
            <p:cNvPr id="534" name="Freeform 22"/>
            <p:cNvSpPr/>
            <p:nvPr/>
          </p:nvSpPr>
          <p:spPr>
            <a:xfrm>
              <a:off x="10021887" y="4789"/>
              <a:ext cx="2165351" cy="1358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63" y="6442"/>
                    <a:pt x="14622" y="13642"/>
                    <a:pt x="21600" y="21600"/>
                  </a:cubicBezTo>
                </a:path>
              </a:pathLst>
            </a:custGeom>
            <a:noFill/>
            <a:ln w="9525" cap="flat">
              <a:solidFill>
                <a:srgbClr val="000000">
                  <a:alpha val="20000"/>
                </a:srgbClr>
              </a:solidFill>
              <a:prstDash val="dash"/>
              <a:miter lim="800000"/>
            </a:ln>
            <a:effectLst/>
          </p:spPr>
          <p:txBody>
            <a:bodyPr wrap="square" lIns="45719" tIns="45719" rIns="45719" bIns="45719" numCol="1" anchor="t">
              <a:noAutofit/>
            </a:bodyPr>
            <a:lstStyle/>
            <a:p>
              <a:pPr/>
            </a:p>
          </p:txBody>
        </p:sp>
        <p:sp>
          <p:nvSpPr>
            <p:cNvPr id="535" name="Freeform 23"/>
            <p:cNvSpPr/>
            <p:nvPr/>
          </p:nvSpPr>
          <p:spPr>
            <a:xfrm>
              <a:off x="11291887" y="4789"/>
              <a:ext cx="895351" cy="534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38" y="6943"/>
                    <a:pt x="14477" y="14079"/>
                    <a:pt x="21600" y="21600"/>
                  </a:cubicBezTo>
                </a:path>
              </a:pathLst>
            </a:custGeom>
            <a:noFill/>
            <a:ln w="9525" cap="flat">
              <a:solidFill>
                <a:srgbClr val="000000">
                  <a:alpha val="20000"/>
                </a:srgbClr>
              </a:solidFill>
              <a:prstDash val="solid"/>
              <a:miter lim="800000"/>
            </a:ln>
            <a:effectLst/>
          </p:spPr>
          <p:txBody>
            <a:bodyPr wrap="square" lIns="45719" tIns="45719" rIns="45719" bIns="45719" numCol="1" anchor="t">
              <a:noAutofit/>
            </a:bodyPr>
            <a:lstStyle/>
            <a:p>
              <a:pPr/>
            </a:p>
          </p:txBody>
        </p:sp>
      </p:grpSp>
      <p:sp>
        <p:nvSpPr>
          <p:cNvPr id="537" name="Rectangle 59"/>
          <p:cNvSpPr/>
          <p:nvPr/>
        </p:nvSpPr>
        <p:spPr>
          <a:xfrm>
            <a:off x="-1340" y="-1"/>
            <a:ext cx="12191697" cy="4197927"/>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538" name="Content Placeholder 4" descr="Content Placeholder 4"/>
          <p:cNvPicPr>
            <a:picLocks noChangeAspect="1"/>
          </p:cNvPicPr>
          <p:nvPr/>
        </p:nvPicPr>
        <p:blipFill>
          <a:blip r:embed="rId2">
            <a:extLst/>
          </a:blip>
          <a:stretch>
            <a:fillRect/>
          </a:stretch>
        </p:blipFill>
        <p:spPr>
          <a:xfrm>
            <a:off x="6137147" y="1062577"/>
            <a:ext cx="5966466" cy="2076667"/>
          </a:xfrm>
          <a:prstGeom prst="rect">
            <a:avLst/>
          </a:prstGeom>
          <a:ln w="12700">
            <a:miter lim="400000"/>
          </a:ln>
        </p:spPr>
      </p:pic>
      <p:pic>
        <p:nvPicPr>
          <p:cNvPr id="539" name="Content Placeholder 5" descr="Content Placeholder 5"/>
          <p:cNvPicPr>
            <a:picLocks noChangeAspect="1"/>
          </p:cNvPicPr>
          <p:nvPr/>
        </p:nvPicPr>
        <p:blipFill>
          <a:blip r:embed="rId3">
            <a:extLst/>
          </a:blip>
          <a:stretch>
            <a:fillRect/>
          </a:stretch>
        </p:blipFill>
        <p:spPr>
          <a:xfrm>
            <a:off x="80959" y="1239572"/>
            <a:ext cx="5973590" cy="1722675"/>
          </a:xfrm>
          <a:prstGeom prst="rect">
            <a:avLst/>
          </a:prstGeom>
          <a:ln w="12700">
            <a:miter lim="400000"/>
          </a:ln>
        </p:spPr>
      </p:pic>
      <p:grpSp>
        <p:nvGrpSpPr>
          <p:cNvPr id="542" name="Group 61"/>
          <p:cNvGrpSpPr/>
          <p:nvPr/>
        </p:nvGrpSpPr>
        <p:grpSpPr>
          <a:xfrm>
            <a:off x="1" y="4206292"/>
            <a:ext cx="12192755" cy="1771276"/>
            <a:chOff x="0" y="0"/>
            <a:chExt cx="12192754" cy="1771274"/>
          </a:xfrm>
        </p:grpSpPr>
        <p:sp>
          <p:nvSpPr>
            <p:cNvPr id="540" name="Isosceles Triangle 39"/>
            <p:cNvSpPr/>
            <p:nvPr/>
          </p:nvSpPr>
          <p:spPr>
            <a:xfrm rot="10800000">
              <a:off x="5892382" y="1420211"/>
              <a:ext cx="407234" cy="351064"/>
            </a:xfrm>
            <a:prstGeom prst="triangl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41" name="Rectangle 63"/>
            <p:cNvSpPr/>
            <p:nvPr/>
          </p:nvSpPr>
          <p:spPr>
            <a:xfrm>
              <a:off x="0" y="-1"/>
              <a:ext cx="12192755" cy="1420212"/>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543" name="Title 1"/>
          <p:cNvSpPr txBox="1"/>
          <p:nvPr>
            <p:ph type="title"/>
          </p:nvPr>
        </p:nvSpPr>
        <p:spPr>
          <a:xfrm>
            <a:off x="1683981" y="4293387"/>
            <a:ext cx="8833657" cy="727749"/>
          </a:xfrm>
          <a:prstGeom prst="rect">
            <a:avLst/>
          </a:prstGeom>
        </p:spPr>
        <p:txBody>
          <a:bodyPr lIns="0" tIns="0" rIns="0" bIns="0" anchor="b"/>
          <a:lstStyle>
            <a:lvl1pPr>
              <a:lnSpc>
                <a:spcPct val="80000"/>
              </a:lnSpc>
              <a:defRPr spc="-200" sz="3700"/>
            </a:lvl1pPr>
          </a:lstStyle>
          <a:p>
            <a:pPr/>
            <a:r>
              <a:t>H2</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Atlas">
  <a:themeElements>
    <a:clrScheme name="Atlas">
      <a:dk1>
        <a:srgbClr val="000000"/>
      </a:dk1>
      <a:lt1>
        <a:srgbClr val="FFFFFF"/>
      </a:lt1>
      <a:dk2>
        <a:srgbClr val="A7A7A7"/>
      </a:dk2>
      <a:lt2>
        <a:srgbClr val="535353"/>
      </a:lt2>
      <a:accent1>
        <a:srgbClr val="10B6F4"/>
      </a:accent1>
      <a:accent2>
        <a:srgbClr val="3C78C3"/>
      </a:accent2>
      <a:accent3>
        <a:srgbClr val="9F52D0"/>
      </a:accent3>
      <a:accent4>
        <a:srgbClr val="D64198"/>
      </a:accent4>
      <a:accent5>
        <a:srgbClr val="DA2228"/>
      </a:accent5>
      <a:accent6>
        <a:srgbClr val="F18318"/>
      </a:accent6>
      <a:hlink>
        <a:srgbClr val="0000FF"/>
      </a:hlink>
      <a:folHlink>
        <a:srgbClr val="FF00FF"/>
      </a:folHlink>
    </a:clrScheme>
    <a:fontScheme name="Atlas">
      <a:majorFont>
        <a:latin typeface="Rockwell"/>
        <a:ea typeface="Rockwell"/>
        <a:cs typeface="Rockwell"/>
      </a:majorFont>
      <a:minorFont>
        <a:latin typeface="Helvetica"/>
        <a:ea typeface="Helvetica"/>
        <a:cs typeface="Helvetica"/>
      </a:minorFont>
    </a:fontScheme>
    <a:fmtScheme name="Atl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rgbClr val="0FADE9"/>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Rockwel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rgbClr val="0FADE9"/>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Rockwel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Atlas">
  <a:themeElements>
    <a:clrScheme name="Atlas">
      <a:dk1>
        <a:srgbClr val="000000"/>
      </a:dk1>
      <a:lt1>
        <a:srgbClr val="FFFFFF"/>
      </a:lt1>
      <a:dk2>
        <a:srgbClr val="A7A7A7"/>
      </a:dk2>
      <a:lt2>
        <a:srgbClr val="535353"/>
      </a:lt2>
      <a:accent1>
        <a:srgbClr val="10B6F4"/>
      </a:accent1>
      <a:accent2>
        <a:srgbClr val="3C78C3"/>
      </a:accent2>
      <a:accent3>
        <a:srgbClr val="9F52D0"/>
      </a:accent3>
      <a:accent4>
        <a:srgbClr val="D64198"/>
      </a:accent4>
      <a:accent5>
        <a:srgbClr val="DA2228"/>
      </a:accent5>
      <a:accent6>
        <a:srgbClr val="F18318"/>
      </a:accent6>
      <a:hlink>
        <a:srgbClr val="0000FF"/>
      </a:hlink>
      <a:folHlink>
        <a:srgbClr val="FF00FF"/>
      </a:folHlink>
    </a:clrScheme>
    <a:fontScheme name="Atlas">
      <a:majorFont>
        <a:latin typeface="Rockwell"/>
        <a:ea typeface="Rockwell"/>
        <a:cs typeface="Rockwell"/>
      </a:majorFont>
      <a:minorFont>
        <a:latin typeface="Helvetica"/>
        <a:ea typeface="Helvetica"/>
        <a:cs typeface="Helvetica"/>
      </a:minorFont>
    </a:fontScheme>
    <a:fmtScheme name="Atl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rgbClr val="0FADE9"/>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Rockwel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rgbClr val="0FADE9"/>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Rockwel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