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6A7FA-8564-4D0E-AE25-55A715D1BC4C}" v="4" dt="2025-02-16T13:35:01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v" userId="ccb641f584a4a65d" providerId="LiveId" clId="{95E6A7FA-8564-4D0E-AE25-55A715D1BC4C}"/>
    <pc:docChg chg="undo custSel addSld delSld modSld sldOrd">
      <pc:chgData name="Akash v" userId="ccb641f584a4a65d" providerId="LiveId" clId="{95E6A7FA-8564-4D0E-AE25-55A715D1BC4C}" dt="2025-02-16T13:38:31.840" v="187" actId="255"/>
      <pc:docMkLst>
        <pc:docMk/>
      </pc:docMkLst>
      <pc:sldChg chg="addSp modSp add del">
        <pc:chgData name="Akash v" userId="ccb641f584a4a65d" providerId="LiveId" clId="{95E6A7FA-8564-4D0E-AE25-55A715D1BC4C}" dt="2025-02-16T13:35:00.539" v="12" actId="47"/>
        <pc:sldMkLst>
          <pc:docMk/>
          <pc:sldMk cId="552600295" sldId="264"/>
        </pc:sldMkLst>
        <pc:picChg chg="add mod">
          <ac:chgData name="Akash v" userId="ccb641f584a4a65d" providerId="LiveId" clId="{95E6A7FA-8564-4D0E-AE25-55A715D1BC4C}" dt="2025-02-16T13:34:53.140" v="10"/>
          <ac:picMkLst>
            <pc:docMk/>
            <pc:sldMk cId="552600295" sldId="264"/>
            <ac:picMk id="5" creationId="{B1C74D70-65DB-B75E-FBC3-2ABEF904EA51}"/>
          </ac:picMkLst>
        </pc:picChg>
      </pc:sldChg>
      <pc:sldChg chg="modSp mod ord">
        <pc:chgData name="Akash v" userId="ccb641f584a4a65d" providerId="LiveId" clId="{95E6A7FA-8564-4D0E-AE25-55A715D1BC4C}" dt="2025-02-16T13:38:31.840" v="187" actId="255"/>
        <pc:sldMkLst>
          <pc:docMk/>
          <pc:sldMk cId="568859936" sldId="265"/>
        </pc:sldMkLst>
        <pc:spChg chg="mod">
          <ac:chgData name="Akash v" userId="ccb641f584a4a65d" providerId="LiveId" clId="{95E6A7FA-8564-4D0E-AE25-55A715D1BC4C}" dt="2025-02-16T13:38:31.840" v="187" actId="255"/>
          <ac:spMkLst>
            <pc:docMk/>
            <pc:sldMk cId="568859936" sldId="265"/>
            <ac:spMk id="2" creationId="{1DA9483E-143D-4FCB-C403-A275310C95A6}"/>
          </ac:spMkLst>
        </pc:spChg>
      </pc:sldChg>
      <pc:sldChg chg="addSp delSp modSp new mod">
        <pc:chgData name="Akash v" userId="ccb641f584a4a65d" providerId="LiveId" clId="{95E6A7FA-8564-4D0E-AE25-55A715D1BC4C}" dt="2025-02-16T13:30:04.061" v="3"/>
        <pc:sldMkLst>
          <pc:docMk/>
          <pc:sldMk cId="1634796624" sldId="267"/>
        </pc:sldMkLst>
        <pc:spChg chg="del">
          <ac:chgData name="Akash v" userId="ccb641f584a4a65d" providerId="LiveId" clId="{95E6A7FA-8564-4D0E-AE25-55A715D1BC4C}" dt="2025-02-16T13:29:50.028" v="2" actId="478"/>
          <ac:spMkLst>
            <pc:docMk/>
            <pc:sldMk cId="1634796624" sldId="267"/>
            <ac:spMk id="2" creationId="{7005C3DC-0BA2-06A6-64BE-148CCBE4DC47}"/>
          </ac:spMkLst>
        </pc:spChg>
        <pc:spChg chg="del">
          <ac:chgData name="Akash v" userId="ccb641f584a4a65d" providerId="LiveId" clId="{95E6A7FA-8564-4D0E-AE25-55A715D1BC4C}" dt="2025-02-16T13:29:48.320" v="1" actId="478"/>
          <ac:spMkLst>
            <pc:docMk/>
            <pc:sldMk cId="1634796624" sldId="267"/>
            <ac:spMk id="3" creationId="{CDB9B245-0B96-B3DD-A23C-800B417C416B}"/>
          </ac:spMkLst>
        </pc:spChg>
        <pc:picChg chg="add mod">
          <ac:chgData name="Akash v" userId="ccb641f584a4a65d" providerId="LiveId" clId="{95E6A7FA-8564-4D0E-AE25-55A715D1BC4C}" dt="2025-02-16T13:30:04.061" v="3"/>
          <ac:picMkLst>
            <pc:docMk/>
            <pc:sldMk cId="1634796624" sldId="267"/>
            <ac:picMk id="4" creationId="{7EBEA22B-0FA6-C190-A7B7-89B013A781FB}"/>
          </ac:picMkLst>
        </pc:picChg>
      </pc:sldChg>
      <pc:sldChg chg="addSp delSp modSp new mod">
        <pc:chgData name="Akash v" userId="ccb641f584a4a65d" providerId="LiveId" clId="{95E6A7FA-8564-4D0E-AE25-55A715D1BC4C}" dt="2025-02-16T13:30:21.361" v="7"/>
        <pc:sldMkLst>
          <pc:docMk/>
          <pc:sldMk cId="2862369008" sldId="268"/>
        </pc:sldMkLst>
        <pc:spChg chg="del">
          <ac:chgData name="Akash v" userId="ccb641f584a4a65d" providerId="LiveId" clId="{95E6A7FA-8564-4D0E-AE25-55A715D1BC4C}" dt="2025-02-16T13:30:13.010" v="6" actId="478"/>
          <ac:spMkLst>
            <pc:docMk/>
            <pc:sldMk cId="2862369008" sldId="268"/>
            <ac:spMk id="2" creationId="{C4EE0027-AB57-1EFF-2F29-D1AD12A9E90A}"/>
          </ac:spMkLst>
        </pc:spChg>
        <pc:spChg chg="del">
          <ac:chgData name="Akash v" userId="ccb641f584a4a65d" providerId="LiveId" clId="{95E6A7FA-8564-4D0E-AE25-55A715D1BC4C}" dt="2025-02-16T13:30:11.803" v="5" actId="478"/>
          <ac:spMkLst>
            <pc:docMk/>
            <pc:sldMk cId="2862369008" sldId="268"/>
            <ac:spMk id="3" creationId="{B9FC7D8F-440A-B995-D1D8-D25CBF03AEBB}"/>
          </ac:spMkLst>
        </pc:spChg>
        <pc:picChg chg="add mod">
          <ac:chgData name="Akash v" userId="ccb641f584a4a65d" providerId="LiveId" clId="{95E6A7FA-8564-4D0E-AE25-55A715D1BC4C}" dt="2025-02-16T13:30:21.361" v="7"/>
          <ac:picMkLst>
            <pc:docMk/>
            <pc:sldMk cId="2862369008" sldId="268"/>
            <ac:picMk id="4" creationId="{A5A43683-E7BE-C254-F6AE-D25F63350D33}"/>
          </ac:picMkLst>
        </pc:picChg>
      </pc:sldChg>
      <pc:sldChg chg="addSp modSp new mod">
        <pc:chgData name="Akash v" userId="ccb641f584a4a65d" providerId="LiveId" clId="{95E6A7FA-8564-4D0E-AE25-55A715D1BC4C}" dt="2025-02-16T13:37:48.941" v="186" actId="1076"/>
        <pc:sldMkLst>
          <pc:docMk/>
          <pc:sldMk cId="3277250124" sldId="269"/>
        </pc:sldMkLst>
        <pc:spChg chg="mod">
          <ac:chgData name="Akash v" userId="ccb641f584a4a65d" providerId="LiveId" clId="{95E6A7FA-8564-4D0E-AE25-55A715D1BC4C}" dt="2025-02-16T13:35:30.550" v="31" actId="255"/>
          <ac:spMkLst>
            <pc:docMk/>
            <pc:sldMk cId="3277250124" sldId="269"/>
            <ac:spMk id="2" creationId="{E7006CF5-E2FD-18BC-0D7C-430CA0F46388}"/>
          </ac:spMkLst>
        </pc:spChg>
        <pc:spChg chg="mod">
          <ac:chgData name="Akash v" userId="ccb641f584a4a65d" providerId="LiveId" clId="{95E6A7FA-8564-4D0E-AE25-55A715D1BC4C}" dt="2025-02-16T13:37:48.941" v="186" actId="1076"/>
          <ac:spMkLst>
            <pc:docMk/>
            <pc:sldMk cId="3277250124" sldId="269"/>
            <ac:spMk id="3" creationId="{325B5C10-E47C-37C2-417B-2509A23A652C}"/>
          </ac:spMkLst>
        </pc:spChg>
        <pc:spChg chg="add mod ord">
          <ac:chgData name="Akash v" userId="ccb641f584a4a65d" providerId="LiveId" clId="{95E6A7FA-8564-4D0E-AE25-55A715D1BC4C}" dt="2025-02-16T13:37:44.991" v="185" actId="1076"/>
          <ac:spMkLst>
            <pc:docMk/>
            <pc:sldMk cId="3277250124" sldId="269"/>
            <ac:spMk id="4" creationId="{1896BCC8-C1C3-A5F1-DE0F-337B1D8379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05DB-A4E0-5960-A9DF-55FD23B55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5F9E2-3DC2-10EC-7C56-A1F13403E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3213-6A9C-84F3-591E-F1AEDF4A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24C9-EA0D-9525-4DC7-78C62CC6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4077-2498-2B1E-15C6-D46AA5F4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19E9-01B5-DE13-C1EF-A4CC91EC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D4139-FD8C-2746-D186-60CE73A93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C90D-BCAB-7C93-068C-261DB330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ED3A-432B-2CB4-0888-099D0579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0C24-374C-5FD5-C035-CE19AABD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D20F2-40DA-F4D3-E66D-C6156389D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45C8E-B3D0-593B-420D-0363CE44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4723E-54EF-0887-2DBB-98A5A437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67C9-EECD-BB07-0078-660AD221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C5F30-E264-8B92-6FC9-D0728D92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BE38-C447-2B9F-507F-4C792883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B44B-08CC-3C4A-CED6-05BBDCE0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2E7B-58B4-02DC-E444-20AB2188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5814-7C59-669E-58C8-DC73F685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144B-6516-7942-895E-F3B7B60A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FD0E-3FB3-6894-A876-37938470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B8BD-1E8A-BA38-E72F-82FC5873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4F09-C663-7D79-4510-4D86677B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C3336-9144-8B5C-7B5C-5841F4C9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9CBC-82AB-FF34-812E-4007D4D4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6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62CE-648B-C3EE-314B-97D3E04A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EB99-2DA3-13B4-3A11-CA7EA08A0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83CF-36AE-90B6-6C7A-9C6B67B3D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D6385-35B0-B232-05CB-A094AC2B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13C24-45E3-B018-882E-E82C9378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1D4A-FD5C-EF40-7FEA-71412E7B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9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74B9-581E-05E6-8D1D-DD99895D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8C55-2095-5A46-3E83-EAE437C8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73BED-A031-B84C-EC2A-777857177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752BE-9F1F-B692-7CE0-E32C14A03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FF2E-60D0-D040-BA79-4778C7611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768C5-362C-59FC-28BD-30E688CA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DE355-DF7C-5F0C-C303-FD70EEA8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9E03A-9375-9ACF-6C0D-AF7415F5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A08-F062-6D7F-49C9-0D5704D7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1DF25-8750-0776-7B14-020D5674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EF7FA-3035-ABC1-0CAA-5CB3AA75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5737-82AC-6841-3A2B-14B1151C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2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9974E-CC33-CE74-F57F-553A4FE8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3F3C4-1B5F-312B-AAB9-43B0D50D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14B2A-CCF0-86D2-6E10-E1B49D8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ECA1-74F6-3BA1-C244-AB330574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9714-07C9-42D1-2643-A32F476B4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B64-EB68-56C1-0BB3-4EB20E26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9335-E6D4-4B39-4302-92A106F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499FA-9692-1A5B-0CDD-A06B3A6C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87230-BEA6-BBFC-6E9A-519589CC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A08F-C2D0-306F-659E-048544AF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E20E5-8187-1F14-B9C9-4DF0E5A12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D0FD3-6FE3-79E5-132A-C1C01AF74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63759-106D-9117-75C2-B6DBBA2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00816-0038-3074-54C9-1EA7C4E5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A7051-51A9-9564-FAE9-2528D5B4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1B235-A2B7-F108-9B50-A9E1B544F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CF823-569D-F492-6ABA-AD61613D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8000-E162-9DA1-90AF-0FF566BDD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A03AA-B158-4B46-AB3D-DFFE95F1F5C7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5C75-2E82-894F-2FD3-E72C0EC5E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68AE-AA37-DCDF-1625-F27EFAA4A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84F8B-4518-4005-B350-6E9221A24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0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6279B-9DE2-999C-71A2-2CEB5013AD42}"/>
              </a:ext>
            </a:extLst>
          </p:cNvPr>
          <p:cNvSpPr txBox="1"/>
          <p:nvPr/>
        </p:nvSpPr>
        <p:spPr>
          <a:xfrm>
            <a:off x="861237" y="595423"/>
            <a:ext cx="109834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   USING 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3F3F1-B453-3986-EB95-B87B656AAF70}"/>
              </a:ext>
            </a:extLst>
          </p:cNvPr>
          <p:cNvSpPr/>
          <p:nvPr/>
        </p:nvSpPr>
        <p:spPr>
          <a:xfrm>
            <a:off x="7878726" y="5696330"/>
            <a:ext cx="4051004" cy="103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B6D16-89C2-7603-489A-88E2575E19EA}"/>
              </a:ext>
            </a:extLst>
          </p:cNvPr>
          <p:cNvSpPr txBox="1"/>
          <p:nvPr/>
        </p:nvSpPr>
        <p:spPr>
          <a:xfrm>
            <a:off x="7921256" y="5696330"/>
            <a:ext cx="396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AKASH 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BF4B22-32BE-267E-DDE9-8823691F49C1}"/>
              </a:ext>
            </a:extLst>
          </p:cNvPr>
          <p:cNvSpPr/>
          <p:nvPr/>
        </p:nvSpPr>
        <p:spPr>
          <a:xfrm>
            <a:off x="3083442" y="3593805"/>
            <a:ext cx="7708605" cy="14460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36D4B-2CCD-AB48-EEFC-D04CDDAB47FB}"/>
              </a:ext>
            </a:extLst>
          </p:cNvPr>
          <p:cNvSpPr txBox="1"/>
          <p:nvPr/>
        </p:nvSpPr>
        <p:spPr>
          <a:xfrm>
            <a:off x="3115339" y="3855154"/>
            <a:ext cx="7676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POPULATION</a:t>
            </a:r>
          </a:p>
        </p:txBody>
      </p:sp>
    </p:spTree>
    <p:extLst>
      <p:ext uri="{BB962C8B-B14F-4D97-AF65-F5344CB8AC3E}">
        <p14:creationId xmlns:p14="http://schemas.microsoft.com/office/powerpoint/2010/main" val="750183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CF5-E2FD-18BC-0D7C-430CA0F4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to Excel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96BCC8-C1C3-A5F1-DE0F-337B1D8379A6}"/>
              </a:ext>
            </a:extLst>
          </p:cNvPr>
          <p:cNvSpPr/>
          <p:nvPr/>
        </p:nvSpPr>
        <p:spPr>
          <a:xfrm>
            <a:off x="637953" y="1815104"/>
            <a:ext cx="11057861" cy="3359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5C10-E47C-37C2-417B-2509A23A6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cleaned data from SQL to Microsoft Excel</a:t>
            </a:r>
          </a:p>
          <a:p>
            <a:pPr marL="0" indent="0" algn="ctr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Using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327725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EA22B-0FA6-C190-A7B7-89B013A78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" y="0"/>
            <a:ext cx="12136967" cy="67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9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A43683-E7BE-C254-F6AE-D25F63350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" y="127000"/>
            <a:ext cx="12165228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6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483E-143D-4FCB-C403-A275310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FAFA8-9AFF-D131-C47D-C854ADFCC3F5}"/>
              </a:ext>
            </a:extLst>
          </p:cNvPr>
          <p:cNvSpPr/>
          <p:nvPr/>
        </p:nvSpPr>
        <p:spPr>
          <a:xfrm>
            <a:off x="701749" y="1084521"/>
            <a:ext cx="10738884" cy="5092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E6F0-78FC-0B30-4468-D12EB775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1"/>
            <a:ext cx="10515600" cy="5092442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Asia leads in all metrics with highest population every year</a:t>
            </a:r>
          </a:p>
          <a:p>
            <a:r>
              <a:rPr lang="en-IN" sz="3200" dirty="0"/>
              <a:t>China leads with highest population with in Asian continent</a:t>
            </a:r>
          </a:p>
          <a:p>
            <a:r>
              <a:rPr lang="en-IN" sz="3200" dirty="0"/>
              <a:t>Asia continent has </a:t>
            </a:r>
            <a:r>
              <a:rPr lang="en-IN" sz="3200" dirty="0" err="1"/>
              <a:t>highst</a:t>
            </a:r>
            <a:r>
              <a:rPr lang="en-IN" sz="3200" dirty="0"/>
              <a:t> population of 59.2 % percent followed by Africa</a:t>
            </a:r>
          </a:p>
          <a:p>
            <a:r>
              <a:rPr lang="en-IN" sz="3200" dirty="0"/>
              <a:t>Population comparison between year 2022 and 1970 was done</a:t>
            </a:r>
          </a:p>
          <a:p>
            <a:r>
              <a:rPr lang="en-IN" sz="3200" dirty="0"/>
              <a:t>Africa has a highest growth rate of 25%</a:t>
            </a:r>
          </a:p>
          <a:p>
            <a:r>
              <a:rPr lang="en-IN" sz="3200" dirty="0"/>
              <a:t>Highest population difference was between year 1990 and 2000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85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Thank You Images - Free Download on Freepik">
            <a:extLst>
              <a:ext uri="{FF2B5EF4-FFF2-40B4-BE49-F238E27FC236}">
                <a16:creationId xmlns:a16="http://schemas.microsoft.com/office/drawing/2014/main" id="{A8FD9339-589E-502C-46DD-4807F38E9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36" y="371619"/>
            <a:ext cx="8591107" cy="607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799A93-A569-279B-FC1F-46C98A7C1013}"/>
              </a:ext>
            </a:extLst>
          </p:cNvPr>
          <p:cNvSpPr/>
          <p:nvPr/>
        </p:nvSpPr>
        <p:spPr>
          <a:xfrm>
            <a:off x="7878726" y="5696330"/>
            <a:ext cx="4051004" cy="103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B8ED0-448D-9E83-07D5-94A2492EE050}"/>
              </a:ext>
            </a:extLst>
          </p:cNvPr>
          <p:cNvSpPr txBox="1"/>
          <p:nvPr/>
        </p:nvSpPr>
        <p:spPr>
          <a:xfrm>
            <a:off x="7921256" y="5696330"/>
            <a:ext cx="3965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AKASH V</a:t>
            </a:r>
          </a:p>
        </p:txBody>
      </p:sp>
    </p:spTree>
    <p:extLst>
      <p:ext uri="{BB962C8B-B14F-4D97-AF65-F5344CB8AC3E}">
        <p14:creationId xmlns:p14="http://schemas.microsoft.com/office/powerpoint/2010/main" val="20780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9E43-E286-B508-1AE1-141F7D73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EF825-0BC3-6770-8E11-F78DADC5BA02}"/>
              </a:ext>
            </a:extLst>
          </p:cNvPr>
          <p:cNvSpPr/>
          <p:nvPr/>
        </p:nvSpPr>
        <p:spPr>
          <a:xfrm>
            <a:off x="2190307" y="1102446"/>
            <a:ext cx="8474149" cy="9709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all records in the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3C3E43-B4D6-D15D-2F34-4561AD83CD7E}"/>
              </a:ext>
            </a:extLst>
          </p:cNvPr>
          <p:cNvSpPr/>
          <p:nvPr/>
        </p:nvSpPr>
        <p:spPr>
          <a:xfrm>
            <a:off x="4635795" y="2307265"/>
            <a:ext cx="4051005" cy="4433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Select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Country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Capital,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Continent,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 Population,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Population,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2015 Population,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2010 Population,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 Population,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1990 Population,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1980 Population,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1970 Population,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Population Percentage</a:t>
            </a:r>
            <a:b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FROM  world population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9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9BEA-1473-EF4A-F710-4B020E6A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and Renaming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5684C2-FF0E-6F56-5D26-5C8A04B974A0}"/>
              </a:ext>
            </a:extLst>
          </p:cNvPr>
          <p:cNvSpPr/>
          <p:nvPr/>
        </p:nvSpPr>
        <p:spPr>
          <a:xfrm>
            <a:off x="744279" y="1690688"/>
            <a:ext cx="10515600" cy="48021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2875-F958-8887-4DAA-FB700544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>
                <a:latin typeface="Consolas" panose="020B0609020204030204" pitchFamily="49" charset="0"/>
              </a:rPr>
              <a:t>select * from </a:t>
            </a:r>
            <a:r>
              <a:rPr lang="en-IN" sz="2800" dirty="0" err="1">
                <a:latin typeface="Consolas" panose="020B0609020204030204" pitchFamily="49" charset="0"/>
              </a:rPr>
              <a:t>world_population</a:t>
            </a:r>
            <a:r>
              <a:rPr lang="en-IN" sz="2800" dirty="0">
                <a:latin typeface="Consolas" panose="020B0609020204030204" pitchFamily="49" charset="0"/>
              </a:rPr>
              <a:t>$;</a:t>
            </a:r>
          </a:p>
          <a:p>
            <a:pPr marL="0" indent="0">
              <a:buNone/>
            </a:pPr>
            <a:endParaRPr lang="en-IN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dirty="0">
                <a:latin typeface="Consolas" panose="020B0609020204030204" pitchFamily="49" charset="0"/>
              </a:rPr>
              <a:t>alter table </a:t>
            </a:r>
            <a:r>
              <a:rPr lang="en-IN" sz="2800" dirty="0" err="1">
                <a:latin typeface="Consolas" panose="020B0609020204030204" pitchFamily="49" charset="0"/>
              </a:rPr>
              <a:t>world_population</a:t>
            </a:r>
            <a:r>
              <a:rPr lang="en-IN" sz="2800" dirty="0">
                <a:latin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drop column [Area (km²)],[CCA3];</a:t>
            </a:r>
          </a:p>
          <a:p>
            <a:endParaRPr lang="en-IN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800" dirty="0">
                <a:latin typeface="Consolas" panose="020B0609020204030204" pitchFamily="49" charset="0"/>
              </a:rPr>
              <a:t>exec </a:t>
            </a:r>
            <a:r>
              <a:rPr lang="en-IN" sz="2800" dirty="0" err="1">
                <a:latin typeface="Consolas" panose="020B0609020204030204" pitchFamily="49" charset="0"/>
              </a:rPr>
              <a:t>sp_rename</a:t>
            </a:r>
            <a:r>
              <a:rPr lang="en-IN" sz="2800" dirty="0">
                <a:latin typeface="Consolas" panose="020B0609020204030204" pitchFamily="49" charset="0"/>
              </a:rPr>
              <a:t> '[</a:t>
            </a:r>
            <a:r>
              <a:rPr lang="en-IN" sz="2800" dirty="0" err="1">
                <a:latin typeface="Consolas" panose="020B0609020204030204" pitchFamily="49" charset="0"/>
              </a:rPr>
              <a:t>dbo</a:t>
            </a:r>
            <a:r>
              <a:rPr lang="en-IN" sz="2800" dirty="0">
                <a:latin typeface="Consolas" panose="020B0609020204030204" pitchFamily="49" charset="0"/>
              </a:rPr>
              <a:t>].[</a:t>
            </a:r>
            <a:r>
              <a:rPr lang="en-IN" sz="2800" dirty="0" err="1">
                <a:latin typeface="Consolas" panose="020B0609020204030204" pitchFamily="49" charset="0"/>
              </a:rPr>
              <a:t>world_population</a:t>
            </a:r>
            <a:r>
              <a:rPr lang="en-IN" sz="2800" dirty="0">
                <a:latin typeface="Consolas" panose="020B0609020204030204" pitchFamily="49" charset="0"/>
              </a:rPr>
              <a:t>$].[World Population Percentage]','percentage'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exec </a:t>
            </a:r>
            <a:r>
              <a:rPr lang="en-US" sz="2800" dirty="0" err="1">
                <a:latin typeface="Consolas" panose="020B0609020204030204" pitchFamily="49" charset="0"/>
              </a:rPr>
              <a:t>sp_rename</a:t>
            </a:r>
            <a:r>
              <a:rPr lang="en-US" sz="2800" dirty="0">
                <a:latin typeface="Consolas" panose="020B0609020204030204" pitchFamily="49" charset="0"/>
              </a:rPr>
              <a:t> '[</a:t>
            </a:r>
            <a:r>
              <a:rPr lang="en-US" sz="2800" dirty="0" err="1">
                <a:latin typeface="Consolas" panose="020B0609020204030204" pitchFamily="49" charset="0"/>
              </a:rPr>
              <a:t>dbo</a:t>
            </a:r>
            <a:r>
              <a:rPr lang="en-US" sz="2800" dirty="0">
                <a:latin typeface="Consolas" panose="020B0609020204030204" pitchFamily="49" charset="0"/>
              </a:rPr>
              <a:t>].[</a:t>
            </a:r>
            <a:r>
              <a:rPr lang="en-US" sz="2800" dirty="0" err="1">
                <a:latin typeface="Consolas" panose="020B0609020204030204" pitchFamily="49" charset="0"/>
              </a:rPr>
              <a:t>world_population</a:t>
            </a:r>
            <a:r>
              <a:rPr lang="en-US" sz="2800" dirty="0">
                <a:latin typeface="Consolas" panose="020B0609020204030204" pitchFamily="49" charset="0"/>
              </a:rPr>
              <a:t>$].[Density (per kmÂ²)]','Density'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7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3D0C-C09F-B75C-FB39-AFC22EB4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World Population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FE76C1-B652-EE96-4BF4-E87EC5A10DBA}"/>
              </a:ext>
            </a:extLst>
          </p:cNvPr>
          <p:cNvSpPr/>
          <p:nvPr/>
        </p:nvSpPr>
        <p:spPr>
          <a:xfrm>
            <a:off x="723014" y="1605516"/>
            <a:ext cx="10887739" cy="52524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454D-0954-A7A3-B7D4-5E675BFD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update </a:t>
            </a:r>
            <a:r>
              <a:rPr lang="fr-FR" sz="3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world_population</a:t>
            </a: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$</a:t>
            </a: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set [difference_2022] = [2022 Population]-[2020 Population],</a:t>
            </a: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[difference_2020] = [2020 Population]-[2015 Population],</a:t>
            </a: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[difference_2015] = [2015 Population]-[2010 Population],</a:t>
            </a: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[difference_2010] = [2010 Population]-[2000 Population],</a:t>
            </a: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[difference_2000] = [2000 Population]-[1990 Population],</a:t>
            </a: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[difference_1990] = [1990 Population]-[1980 Population],</a:t>
            </a: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[difference_1980] = [1980 Population]-[1970 Population];</a:t>
            </a:r>
          </a:p>
          <a:p>
            <a:endParaRPr lang="fr-FR" sz="3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3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alter table [</a:t>
            </a:r>
            <a:r>
              <a:rPr lang="fr-FR" sz="3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dbo</a:t>
            </a: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].[</a:t>
            </a:r>
            <a:r>
              <a:rPr lang="fr-FR" sz="3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world_population</a:t>
            </a: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$]</a:t>
            </a:r>
          </a:p>
          <a:p>
            <a:pPr marL="0" indent="0">
              <a:buNone/>
            </a:pPr>
            <a:r>
              <a:rPr lang="fr-FR" sz="3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add</a:t>
            </a: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 percentages </a:t>
            </a:r>
            <a:r>
              <a:rPr lang="fr-FR" sz="3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fr-FR" sz="3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update </a:t>
            </a:r>
            <a:r>
              <a:rPr lang="fr-FR" sz="3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world_population</a:t>
            </a: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$</a:t>
            </a:r>
          </a:p>
          <a:p>
            <a:pPr marL="0" indent="0">
              <a:buNone/>
            </a:pPr>
            <a:r>
              <a:rPr lang="fr-FR" sz="3800" dirty="0">
                <a:latin typeface="Consolas" panose="020B0609020204030204" pitchFamily="49" charset="0"/>
                <a:cs typeface="Times New Roman" panose="02020603050405020304" pitchFamily="18" charset="0"/>
              </a:rPr>
              <a:t>set [percentages]=(([2022 Population]-[1970 Population])/[1970 Population]*100)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2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8FEC-A057-8F3C-2146-235444AD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75381" cy="6343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Population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BB4181-10AF-3B56-7A2C-969B596C3855}"/>
              </a:ext>
            </a:extLst>
          </p:cNvPr>
          <p:cNvSpPr/>
          <p:nvPr/>
        </p:nvSpPr>
        <p:spPr>
          <a:xfrm>
            <a:off x="2009551" y="1105786"/>
            <a:ext cx="7591647" cy="55289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DC1A-7668-005D-C165-950CFA8F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370" y="1105786"/>
            <a:ext cx="10515600" cy="5635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MAX([2022 Population]) AS [Population], '2022' AS [YEAR]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world_population</a:t>
            </a:r>
            <a:r>
              <a:rPr lang="en-US" sz="1600" dirty="0">
                <a:latin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UNION ALL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MAX([2020 Population]) AS [Population], '2020' AS [YEAR]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world_population</a:t>
            </a:r>
            <a:r>
              <a:rPr lang="en-US" sz="1600" dirty="0">
                <a:latin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UNION ALL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MAX([2015 Population]) AS [Population], '2015' AS [YEAR]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world_population</a:t>
            </a:r>
            <a:r>
              <a:rPr lang="en-US" sz="1600" dirty="0">
                <a:latin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UNION ALL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MAX([2010 Population]) AS [Population], '2010' AS [YEAR]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world_population</a:t>
            </a:r>
            <a:r>
              <a:rPr lang="en-US" sz="1600" dirty="0">
                <a:latin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UNION ALL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MAX([2000 Population]) AS [Population], '2000' AS [YEAR]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world_population</a:t>
            </a:r>
            <a:r>
              <a:rPr lang="en-US" sz="1600" dirty="0">
                <a:latin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94604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8AD8-72A1-0070-2342-A32A07C0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growth rate based on country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57DA6-77B0-0B29-4DB1-8414389E9DA1}"/>
              </a:ext>
            </a:extLst>
          </p:cNvPr>
          <p:cNvSpPr/>
          <p:nvPr/>
        </p:nvSpPr>
        <p:spPr>
          <a:xfrm>
            <a:off x="1008321" y="1690688"/>
            <a:ext cx="10345479" cy="33810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ED4D-614F-6ADD-3228-7C3B160FE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888" y="18362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select  top 5 [Growth Rate],Country from [</a:t>
            </a:r>
            <a:r>
              <a:rPr lang="en-US" sz="4400" dirty="0" err="1"/>
              <a:t>dbo</a:t>
            </a:r>
            <a:r>
              <a:rPr lang="en-US" sz="4400" dirty="0"/>
              <a:t>].[</a:t>
            </a:r>
            <a:r>
              <a:rPr lang="en-US" sz="4400" dirty="0" err="1"/>
              <a:t>world_population</a:t>
            </a:r>
            <a:r>
              <a:rPr lang="en-US" sz="4400" dirty="0"/>
              <a:t>$]</a:t>
            </a:r>
          </a:p>
          <a:p>
            <a:pPr marL="0" indent="0">
              <a:buNone/>
            </a:pPr>
            <a:r>
              <a:rPr lang="en-US" sz="4400" dirty="0"/>
              <a:t>order by [Growth Rate] desc;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6587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3C00-AFF2-05F5-7693-CFEFA47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Top 5 percentage based on continent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AC041-1A24-BC57-7BF8-ECCA4F0B3FE8}"/>
              </a:ext>
            </a:extLst>
          </p:cNvPr>
          <p:cNvSpPr/>
          <p:nvPr/>
        </p:nvSpPr>
        <p:spPr>
          <a:xfrm>
            <a:off x="754911" y="1690688"/>
            <a:ext cx="10962168" cy="3349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648F-AB7E-B61E-23A6-EED90944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684" y="18149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select  distinct top 5  </a:t>
            </a:r>
            <a:r>
              <a:rPr lang="en-US" sz="4000" dirty="0" err="1"/>
              <a:t>percentage,continent</a:t>
            </a:r>
            <a:r>
              <a:rPr lang="en-US" sz="4000" dirty="0"/>
              <a:t>  from [</a:t>
            </a:r>
            <a:r>
              <a:rPr lang="en-US" sz="4000" dirty="0" err="1"/>
              <a:t>dbo</a:t>
            </a:r>
            <a:r>
              <a:rPr lang="en-US" sz="4000" dirty="0"/>
              <a:t>].[</a:t>
            </a:r>
            <a:r>
              <a:rPr lang="en-US" sz="4000" dirty="0" err="1"/>
              <a:t>world_population</a:t>
            </a:r>
            <a:r>
              <a:rPr lang="en-US" sz="4000" dirty="0"/>
              <a:t>$]</a:t>
            </a:r>
          </a:p>
          <a:p>
            <a:pPr marL="0" indent="0">
              <a:buNone/>
            </a:pPr>
            <a:r>
              <a:rPr lang="en-US" sz="4000" dirty="0"/>
              <a:t>order by percentage;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4582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E519-757C-84CB-7DEC-30125C27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Top 5 Asia continent based on 2022 population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811BA-4F97-2499-757D-FFB2504646A7}"/>
              </a:ext>
            </a:extLst>
          </p:cNvPr>
          <p:cNvSpPr/>
          <p:nvPr/>
        </p:nvSpPr>
        <p:spPr>
          <a:xfrm>
            <a:off x="691116" y="1690688"/>
            <a:ext cx="10334847" cy="28175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1401-B6E6-3544-81FA-332E99C29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3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distinct top 5 Continent,[2022 Population] ,country from </a:t>
            </a:r>
            <a:r>
              <a:rPr lang="en-US" dirty="0" err="1"/>
              <a:t>world_population</a:t>
            </a:r>
            <a:r>
              <a:rPr lang="en-US" dirty="0"/>
              <a:t>$</a:t>
            </a:r>
          </a:p>
          <a:p>
            <a:pPr marL="0" indent="0">
              <a:buNone/>
            </a:pPr>
            <a:r>
              <a:rPr lang="en-US" dirty="0"/>
              <a:t>where Continent='</a:t>
            </a:r>
            <a:r>
              <a:rPr lang="en-US" dirty="0" err="1"/>
              <a:t>asia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order by [2022 Population] desc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32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6CBA-20A4-9096-062B-6F328E29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on continent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75F48-E0B4-DFED-C23E-524C9BDBAB60}"/>
              </a:ext>
            </a:extLst>
          </p:cNvPr>
          <p:cNvSpPr/>
          <p:nvPr/>
        </p:nvSpPr>
        <p:spPr>
          <a:xfrm>
            <a:off x="748710" y="1562985"/>
            <a:ext cx="10409274" cy="3646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767-D13A-0F8C-D1B0-D8867D63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372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select distinct top 5 </a:t>
            </a:r>
            <a:r>
              <a:rPr lang="en-US" sz="4000" dirty="0" err="1"/>
              <a:t>density,continent</a:t>
            </a:r>
            <a:r>
              <a:rPr lang="en-US" sz="4000" dirty="0"/>
              <a:t> from </a:t>
            </a:r>
            <a:r>
              <a:rPr lang="en-US" sz="4000" dirty="0" err="1"/>
              <a:t>world_population</a:t>
            </a:r>
            <a:r>
              <a:rPr lang="en-US" sz="4000" dirty="0"/>
              <a:t>$</a:t>
            </a:r>
          </a:p>
          <a:p>
            <a:pPr marL="0" indent="0">
              <a:buNone/>
            </a:pPr>
            <a:r>
              <a:rPr lang="en-US" sz="4000" dirty="0"/>
              <a:t>order by Density;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5260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564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  <vt:lpstr>Data Cleaning</vt:lpstr>
      <vt:lpstr>Removing and Renaming</vt:lpstr>
      <vt:lpstr>Updating World Population</vt:lpstr>
      <vt:lpstr>Max Population </vt:lpstr>
      <vt:lpstr>Top 5 growth rate based on country</vt:lpstr>
      <vt:lpstr>Top 5 percentage based on continent</vt:lpstr>
      <vt:lpstr>Top 5 Asia continent based on 2022 population</vt:lpstr>
      <vt:lpstr>Density Based on continent</vt:lpstr>
      <vt:lpstr>SQL to Excel</vt:lpstr>
      <vt:lpstr>PowerPoint Presentation</vt:lpstr>
      <vt:lpstr>PowerPoint Presentation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akash20v00@outlook.com</dc:creator>
  <cp:lastModifiedBy>akash20v00@outlook.com</cp:lastModifiedBy>
  <cp:revision>1</cp:revision>
  <dcterms:created xsi:type="dcterms:W3CDTF">2025-02-16T11:00:35Z</dcterms:created>
  <dcterms:modified xsi:type="dcterms:W3CDTF">2025-02-16T13:38:41Z</dcterms:modified>
</cp:coreProperties>
</file>