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F05CA-BA8B-4534-AA8C-35BA450162B8}" v="14" dt="2025-02-17T01:56:2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C1D0-80FB-BFF5-F39F-33784FE3A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F299-1138-68D6-861E-CB88D1D6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02E5-E49A-A7CF-7D28-8E2627F9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7B2F-0135-C0C0-83B7-23527C82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CB13-A353-0F19-7057-089A38CF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5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BA63-91BA-8B0D-25FD-54DE068B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52777-A264-FAB2-57B7-A8CF967BF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F508-DAF8-74C7-6F78-DAFE6CBA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DD9-3DBB-97BB-1878-3B6CA809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297E-64D0-64B5-9A7F-FFFDC313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6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57A92-650F-9DB8-5296-E3BE7AAA9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6651E-EF22-2E76-8C0C-923A0A4B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1696-9A1F-A6B2-74AA-57FE0192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BD83-234B-E44B-0D7D-785CCF28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88276-22AF-8C82-1CF7-9D7D209F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2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09A4-1CCC-08C2-99DF-5F81056C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E58B-7DF7-0E9E-0B60-BDBEDD3A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C354-63C1-B808-6071-50C8CF5E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9087-F872-02A5-6AA6-C08D53AD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07A6-2508-FC69-56D1-25A1FB04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4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9A91-BE71-3F49-0F63-26A41346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7707-9887-CD63-72D6-C1AE79184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3CCD6-4108-C3B2-2699-3371D664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7926-F44D-EE03-8EA0-47F3308D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E7CA3-8D2F-DFD4-9C15-006D84B0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7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7B7D-122C-C9BD-B5DF-8CB62EB09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942BF-D91A-3E78-5AE7-09142293B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913FB-378A-3B7F-4C37-12FF329B8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B09-449A-3655-BC21-18996D7C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7F2DB-CA5F-BDEF-8391-91B2095A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F6BF-8D3A-36AD-D575-48A3EE35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63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6694-A085-3A14-80AA-616B92BB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CD966-748C-769A-12FD-3F58B7DD1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8903-F80B-CFDF-8E1C-1021055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D082D-9C65-17DA-62C6-3AFB5376F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97657-7714-CD68-9A36-C12DE9B21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9B1D3-0B60-093B-3CD6-D102FC3E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9F003-28EB-FBDE-001B-7082A71F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2385C-2F83-234D-A66D-12244D4A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7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22D6-4AD6-F609-F764-AF3F66A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3EAB5-7D3C-17F7-0494-D93FBFA0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D8E5-DAC8-E1B4-5432-828AAC2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F6A02-334E-FAB9-D44D-01CA4D12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038FC-5A9F-7B7F-0DE9-56EE6ECC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976F-3923-2EAD-0F92-B3F51EA0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1EAE-612F-7A08-EB6E-47656176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9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ABFE-1020-F9B8-4C65-07860009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7EBCD-D1AF-F67C-61D5-763CCB02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83BB-6C3B-63E0-8E5F-BD8A9A23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8D65-268D-B82A-C503-1265C69D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89365-B21F-61E1-B587-3CF106F6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1825A-D032-2ADA-036F-1667340A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E6387-5E79-20E6-6108-67E36A4C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858D2-6C5B-C53D-73B0-4FCD76BE6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47769-8661-0C02-0916-7D6AFEB09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9FFA-DB8E-E531-08CD-BEC80FEF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149BE-90D5-14BF-CF8B-72A23A56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50E4A-D242-2A36-1F2C-7A5B2E33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1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F57CC-0587-D7D0-5A7A-CB41BD09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8440-CE28-BB29-851B-F9A8AA44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D57D-AFBE-2ED3-C4AB-601230929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F1A58-438D-4FB1-83B5-3D78CF9D2388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06F7-A12C-8CB9-9237-A7B962FB9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6C27C-B749-B9FA-9EFB-1EA30CAB9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838B7-897D-4EDA-909E-F888FFDA6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E051C6-8A29-78DC-325E-4DD241648DC2}"/>
              </a:ext>
            </a:extLst>
          </p:cNvPr>
          <p:cNvSpPr/>
          <p:nvPr/>
        </p:nvSpPr>
        <p:spPr>
          <a:xfrm>
            <a:off x="1433623" y="579475"/>
            <a:ext cx="9324753" cy="28495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2DEC5F-7FC5-47AB-128F-4400C796F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388089"/>
            <a:ext cx="8689976" cy="2509213"/>
          </a:xfrm>
        </p:spPr>
        <p:txBody>
          <a:bodyPr/>
          <a:lstStyle/>
          <a:p>
            <a:r>
              <a:rPr lang="en-US" sz="6000" spc="-60" dirty="0">
                <a:solidFill>
                  <a:srgbClr val="FF0000"/>
                </a:solidFill>
                <a:latin typeface="Times New Roman"/>
                <a:cs typeface="Times New Roman"/>
              </a:rPr>
              <a:t>PRODUCT DASHBOARD USING POWER BI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919D2-D844-BAA0-E16E-3848EAA99582}"/>
              </a:ext>
            </a:extLst>
          </p:cNvPr>
          <p:cNvSpPr/>
          <p:nvPr/>
        </p:nvSpPr>
        <p:spPr>
          <a:xfrm>
            <a:off x="7931888" y="4848447"/>
            <a:ext cx="3785191" cy="1190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600" dirty="0"/>
              <a:t>AKASH V</a:t>
            </a:r>
          </a:p>
        </p:txBody>
      </p:sp>
    </p:spTree>
    <p:extLst>
      <p:ext uri="{BB962C8B-B14F-4D97-AF65-F5344CB8AC3E}">
        <p14:creationId xmlns:p14="http://schemas.microsoft.com/office/powerpoint/2010/main" val="93564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67F41504-9179-45D1-EEE8-8ABD8EE96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232" y="466374"/>
            <a:ext cx="8370592" cy="592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74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8113B-2EBB-8C2E-B8C2-8E33D6866FB3}"/>
              </a:ext>
            </a:extLst>
          </p:cNvPr>
          <p:cNvSpPr/>
          <p:nvPr/>
        </p:nvSpPr>
        <p:spPr>
          <a:xfrm>
            <a:off x="691116" y="914400"/>
            <a:ext cx="10483703" cy="52205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1A64-DE3F-7DB7-1AF1-CC6E5205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09"/>
            <a:ext cx="10515600" cy="4932954"/>
          </a:xfrm>
        </p:spPr>
        <p:txBody>
          <a:bodyPr/>
          <a:lstStyle/>
          <a:p>
            <a:pPr marL="0" indent="0">
              <a:buNone/>
            </a:pPr>
            <a:endParaRPr lang="en-US" sz="5400" b="1" dirty="0"/>
          </a:p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 Book</a:t>
            </a:r>
          </a:p>
          <a:p>
            <a:pPr marL="0" indent="0">
              <a:buNone/>
            </a:pP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Pandas, Matplotlib</a:t>
            </a:r>
            <a:endParaRPr lang="en-US" sz="5400" spc="-10" dirty="0">
              <a:latin typeface="Trebuchet MS"/>
              <a:cs typeface="Trebuchet MS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latin typeface="Trebuchet MS"/>
              <a:cs typeface="Trebuchet M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95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07FA-8397-ADE8-C501-883B2F45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3FD437-ADA5-1E71-427F-2F93AC44E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930" y="1584252"/>
            <a:ext cx="10143461" cy="4592712"/>
          </a:xfrm>
        </p:spPr>
      </p:pic>
    </p:spTree>
    <p:extLst>
      <p:ext uri="{BB962C8B-B14F-4D97-AF65-F5344CB8AC3E}">
        <p14:creationId xmlns:p14="http://schemas.microsoft.com/office/powerpoint/2010/main" val="234311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DC64B-C62D-D43A-EF52-E528F8C4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3" y="0"/>
            <a:ext cx="11546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9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FE5E5-E167-2CCA-CE60-536322656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106325"/>
            <a:ext cx="11989981" cy="64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1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0D38C6-E1C2-BB1B-D567-24EC75746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1"/>
            <a:ext cx="11887199" cy="66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9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507B8-73BE-AEC9-B6D5-A2FC9B226D1B}"/>
              </a:ext>
            </a:extLst>
          </p:cNvPr>
          <p:cNvSpPr/>
          <p:nvPr/>
        </p:nvSpPr>
        <p:spPr>
          <a:xfrm>
            <a:off x="2232837" y="350874"/>
            <a:ext cx="7357730" cy="8612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TO POWER BI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50DA0-19E4-08EA-6D84-810223A619B7}"/>
              </a:ext>
            </a:extLst>
          </p:cNvPr>
          <p:cNvSpPr/>
          <p:nvPr/>
        </p:nvSpPr>
        <p:spPr>
          <a:xfrm>
            <a:off x="435935" y="2264735"/>
            <a:ext cx="10983432" cy="27325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07F2D-E087-303A-96E7-00B08B994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488" y="1733106"/>
            <a:ext cx="10515600" cy="296910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python Script the data was exported to power BI from python</a:t>
            </a:r>
          </a:p>
        </p:txBody>
      </p:sp>
    </p:spTree>
    <p:extLst>
      <p:ext uri="{BB962C8B-B14F-4D97-AF65-F5344CB8AC3E}">
        <p14:creationId xmlns:p14="http://schemas.microsoft.com/office/powerpoint/2010/main" val="296629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FF689-498F-D827-7A24-092B633BE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4500"/>
            <a:ext cx="12461358" cy="6882499"/>
          </a:xfrm>
        </p:spPr>
      </p:pic>
    </p:spTree>
    <p:extLst>
      <p:ext uri="{BB962C8B-B14F-4D97-AF65-F5344CB8AC3E}">
        <p14:creationId xmlns:p14="http://schemas.microsoft.com/office/powerpoint/2010/main" val="177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9E8ED-A125-C5A5-096F-9233B2484845}"/>
              </a:ext>
            </a:extLst>
          </p:cNvPr>
          <p:cNvSpPr/>
          <p:nvPr/>
        </p:nvSpPr>
        <p:spPr>
          <a:xfrm>
            <a:off x="988828" y="318977"/>
            <a:ext cx="10364972" cy="1360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9CEF4-E409-5B3E-3E70-87CECB7B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75C71-D044-013B-BCE8-B353DBC273FF}"/>
              </a:ext>
            </a:extLst>
          </p:cNvPr>
          <p:cNvSpPr/>
          <p:nvPr/>
        </p:nvSpPr>
        <p:spPr>
          <a:xfrm>
            <a:off x="838200" y="1956391"/>
            <a:ext cx="10515600" cy="45364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4622-B7B1-4D8C-B351-BF17898F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7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total transaction amount across all locations and products is 485.6K.</a:t>
            </a:r>
          </a:p>
          <a:p>
            <a:r>
              <a:rPr lang="en-US" dirty="0"/>
              <a:t>May has the highest transaction amount at 251K.April follows with 168K.June has the lowest transactions at 66K.</a:t>
            </a:r>
          </a:p>
          <a:p>
            <a:r>
              <a:rPr lang="en-US" dirty="0"/>
              <a:t>Product C generates the highest transactions at 136K.</a:t>
            </a:r>
          </a:p>
          <a:p>
            <a:r>
              <a:rPr lang="en-US" dirty="0"/>
              <a:t>Tokyo leads with the highest transaction amount at 130K.</a:t>
            </a:r>
          </a:p>
          <a:p>
            <a:r>
              <a:rPr lang="en-US" dirty="0"/>
              <a:t>Tokyo accounts for the largest share (27%)	</a:t>
            </a:r>
          </a:p>
          <a:p>
            <a:r>
              <a:rPr lang="en-US" dirty="0"/>
              <a:t>There are fluctuations throughout the month, with daily averages ranges between 400 and 600 units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118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Trebuchet MS</vt:lpstr>
      <vt:lpstr>Office Theme</vt:lpstr>
      <vt:lpstr>PRODUCT DASHBOARD USING POWER BI</vt:lpstr>
      <vt:lpstr>PowerPoint Presentation</vt:lpstr>
      <vt:lpstr>PYTHON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v</dc:creator>
  <cp:lastModifiedBy>Akash v</cp:lastModifiedBy>
  <cp:revision>2</cp:revision>
  <dcterms:created xsi:type="dcterms:W3CDTF">2025-01-11T08:44:52Z</dcterms:created>
  <dcterms:modified xsi:type="dcterms:W3CDTF">2025-02-17T01:59:20Z</dcterms:modified>
</cp:coreProperties>
</file>