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1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F332-D9CA-EB1E-53C5-290AA15A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24ABB-9200-CD95-CCD5-45CF03B8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5FD4C-5EE8-7A9E-20D8-86E06F43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2C97-5922-CBF6-FFC2-CB93A1BE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5B05-B129-ABB8-9606-5664A388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8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DA39-853B-B68C-E027-8D76A857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A6FAA-7E86-70B2-F0B5-7C91C9AD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CEECD-E71A-47AE-5262-05468A12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A6A2-C3DC-3E06-6EA4-567A254D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038B-656E-7223-5142-8BEA0186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6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57516-B019-DB86-FD67-00325A14D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E698-693E-B04B-2F7D-A4F4D1D4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A49E-982D-7BB7-7727-58634998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A184-3C6B-2589-8DDD-058F0206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BB46-6C8E-9167-F474-F777492E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83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78C4-BE28-11F6-648E-A24ED5BA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EF5D-CBBB-F337-955D-98A913C88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13A7-54F7-82A9-CA30-B20D2C85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A60CD-20EF-4849-381A-776B41AC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119A9-A9C3-C159-894A-876F818A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5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9AF9-2AD5-54A1-5F98-5D026BE0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D666-15E6-1159-8D87-7AA8D2697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4F25-C4D9-435E-E584-D5EB94E0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45593-4026-DB7F-B2CA-F283CC2F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C9B7C-7665-B389-4CF4-3420FFC7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24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7406-7387-2F53-C73F-83CB53A8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8C47-F1EF-F608-8E91-E061B09E9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7772-0E7A-2307-2304-14E09984B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8A062-1841-7A53-7050-6754BA4A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1A563-6B8E-11BA-75B3-FE4ED3AD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80CD-9714-994E-9A10-C1D81A65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87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0A09-EF1B-F1E5-BDF8-41B1F55F4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EE4F-2943-6243-594A-39A2E782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A33A3-5FBC-69EA-0ADD-4FE14A04A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1D3C0-14D0-FEEF-B97A-519207E85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60A9E-A0EB-F492-958F-B1EAD94A7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7C0D3-AE94-B5D4-4435-66689F96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0BBB5-3E0C-385B-850B-49C43088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33F2F-D140-9954-74AC-87538EDA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7967-D453-0C52-A110-CC72417C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086D0-1962-888A-88E8-5FE1E231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A9FB-8F26-39BB-CE01-EEE4D2F7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768FA-0B27-35F4-AD92-69AD0561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9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E6FFB-46F5-9FA3-3E7D-1D6A0CF6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0E84F-C46D-C6D1-2975-49A82F8D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4656-FBDC-6E0F-EEE4-81BD392B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6384-0F4B-6C97-D18F-7805296A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B232-4A91-0E13-9487-8B88B17C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0A02A-7960-6980-210D-9C5350380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78EA7-6688-64CF-013E-F55ED611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A03F0-8BF4-540E-6992-DC011730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5025E-99E7-BAE7-D3FD-8E635B31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7645-B15E-C9BF-FF18-35CF4600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8EC31-9133-0BB2-5F61-01D10BFC4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82CF-BAF7-44F2-195A-1ADD0CF53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AFF1D-1D1E-C1E9-B22E-84716E90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FDD8E-CA16-30BC-2883-E90E414F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4688D-AEF9-4E51-A578-CBE4586E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866D0-64C9-2787-E36A-29EB625F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32596-73E3-B7D2-2834-79949A19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B120-7DD8-113C-A566-2C29BE6E9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B7D14-01CC-4ED7-BB2D-8CD808FE4571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9649-FDA7-30AD-B6FE-A30A775E0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33D2-3934-141C-6329-0420CE46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606CF-B34F-4D93-88E4-327C114AD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ouse and bag on a blue background&#10;&#10;AI-generated content may be incorrect.">
            <a:extLst>
              <a:ext uri="{FF2B5EF4-FFF2-40B4-BE49-F238E27FC236}">
                <a16:creationId xmlns:a16="http://schemas.microsoft.com/office/drawing/2014/main" id="{3A5158E4-3D06-F3ED-C501-36F39DAE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69BBD8-331D-F4B3-4BB6-87A4B0561E63}"/>
              </a:ext>
            </a:extLst>
          </p:cNvPr>
          <p:cNvSpPr/>
          <p:nvPr/>
        </p:nvSpPr>
        <p:spPr>
          <a:xfrm>
            <a:off x="2118732" y="936702"/>
            <a:ext cx="8396868" cy="21075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0E298-7198-01B7-036F-64D76419E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197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ANALYSIS USING POWER BI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4D90F7-4CA8-57A8-B0B2-2135DE04069A}"/>
              </a:ext>
            </a:extLst>
          </p:cNvPr>
          <p:cNvSpPr/>
          <p:nvPr/>
        </p:nvSpPr>
        <p:spPr>
          <a:xfrm>
            <a:off x="1341863" y="4018447"/>
            <a:ext cx="9783337" cy="126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379977-FFF9-EAD7-12E2-88774B3EB8C2}"/>
              </a:ext>
            </a:extLst>
          </p:cNvPr>
          <p:cNvSpPr txBox="1">
            <a:spLocks/>
          </p:cNvSpPr>
          <p:nvPr/>
        </p:nvSpPr>
        <p:spPr>
          <a:xfrm>
            <a:off x="1828800" y="3950204"/>
            <a:ext cx="9144000" cy="1399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9D1F9D"/>
                </a:solidFill>
              </a:rPr>
              <a:t>STORE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28518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93AB-8D0F-173E-22E5-4221843D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1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CLEANING</a:t>
            </a:r>
            <a:br>
              <a:rPr lang="en-US" sz="4400" b="1" dirty="0">
                <a:solidFill>
                  <a:srgbClr val="FF0000"/>
                </a:solidFill>
              </a:rPr>
            </a:br>
            <a:endParaRPr lang="en-IN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F9D3C-E6A6-EE28-3BBD-0ADA5B0127B2}"/>
              </a:ext>
            </a:extLst>
          </p:cNvPr>
          <p:cNvSpPr/>
          <p:nvPr/>
        </p:nvSpPr>
        <p:spPr>
          <a:xfrm>
            <a:off x="490654" y="1460810"/>
            <a:ext cx="11441151" cy="4293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6709-32D1-C592-979A-88E0AAE8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362"/>
            <a:ext cx="10515600" cy="3493004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 Excel power query to clean and transform the data.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necessary steps such removing duplicate, Splitting columns and changing data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05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AC6BA0-8C08-CEC2-BF58-9D9F6573A4AB}"/>
              </a:ext>
            </a:extLst>
          </p:cNvPr>
          <p:cNvSpPr/>
          <p:nvPr/>
        </p:nvSpPr>
        <p:spPr>
          <a:xfrm>
            <a:off x="2834268" y="1951914"/>
            <a:ext cx="6523463" cy="3278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279EA-465B-4CE2-6826-A7A25579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C0DF7-6D1E-6724-DA6C-FC5C0A94E085}"/>
              </a:ext>
            </a:extLst>
          </p:cNvPr>
          <p:cNvSpPr txBox="1"/>
          <p:nvPr/>
        </p:nvSpPr>
        <p:spPr>
          <a:xfrm>
            <a:off x="4552486" y="2621647"/>
            <a:ext cx="60941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20810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FEB8-7003-4F27-8F71-4099AEE0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73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br>
              <a:rPr lang="en-IN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753DE5BE-7075-27FA-8948-B691238E0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69" y="1393902"/>
            <a:ext cx="11254513" cy="52968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5056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3AC413DB-BCEC-3493-2493-E1474BA58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1" b="3320"/>
          <a:stretch/>
        </p:blipFill>
        <p:spPr>
          <a:xfrm>
            <a:off x="475785" y="300631"/>
            <a:ext cx="11240429" cy="6256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832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54AEE0-BEB2-E902-206C-CDF8E6499D27}"/>
              </a:ext>
            </a:extLst>
          </p:cNvPr>
          <p:cNvSpPr/>
          <p:nvPr/>
        </p:nvSpPr>
        <p:spPr>
          <a:xfrm>
            <a:off x="628185" y="2019650"/>
            <a:ext cx="10935630" cy="4152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7127-4EA6-6225-163E-6850A654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30D2-B673-6FB5-A962-49EB9C4A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888"/>
            <a:ext cx="10515600" cy="4587449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𝐘𝐓𝐃 𝐛𝐲 𝐂𝐚𝐭𝐞𝐠𝐨𝐫𝐲:Furniture is the highest revenue-generating category with 2.9K in sales</a:t>
            </a:r>
          </a:p>
          <a:p>
            <a:pPr algn="l"/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𝐐𝐓𝐃 𝐛𝐲 𝐑𝐞𝐠𝐢𝐨𝐧:The South Region (1.88K) is the highest contributor</a:t>
            </a:r>
          </a:p>
          <a:p>
            <a:pPr algn="l"/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𝐒𝐚𝐥𝐞 𝐛𝐲 𝐐𝐮𝐚𝐫𝐭𝐞𝐫:Sales have shown a steady increase across the quarters.</a:t>
            </a:r>
          </a:p>
          <a:p>
            <a:pPr algn="l"/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𝐌𝐓𝐃 𝐛𝐲 𝐒𝐮𝐛-𝐂𝐚𝐭𝐞𝐠𝐨𝐫𝐲:Tables (12.8K) dominate sales, tables are a key revenue driver while Phones and Binders are in underperformance</a:t>
            </a:r>
          </a:p>
          <a:p>
            <a:pPr algn="l"/>
            <a:r>
              <a:rPr lang="en-IN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𝐒𝐚𝐥𝐞 𝐛𝐲 𝐂𝐢𝐭𝐲:New York City (0.25M) has the highest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79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18C63E-4854-6FE9-9B8A-F2412BFBD12C}"/>
              </a:ext>
            </a:extLst>
          </p:cNvPr>
          <p:cNvSpPr/>
          <p:nvPr/>
        </p:nvSpPr>
        <p:spPr>
          <a:xfrm>
            <a:off x="680224" y="685800"/>
            <a:ext cx="11028556" cy="51407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E236-C2EE-F153-17AC-835DC296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684"/>
            <a:ext cx="10515600" cy="3858322"/>
          </a:xfrm>
        </p:spPr>
        <p:txBody>
          <a:bodyPr/>
          <a:lstStyle/>
          <a:p>
            <a:pPr algn="l"/>
            <a:r>
              <a:rPr lang="en-I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𝐌𝐨𝐧𝐭𝐡-𝐎𝐧-𝐌𝐨𝐧𝐭𝐡 𝐒𝐚𝐥𝐞𝐬 (𝐌𝐨𝐌%):March 2015 had an 835% increase, but February and April dropped significantly, Similar patterns continue in 2016 and 2017.</a:t>
            </a:r>
          </a:p>
          <a:p>
            <a:pPr algn="l"/>
            <a:r>
              <a:rPr lang="en-I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𝐐𝐮𝐚𝐫𝐭𝐞𝐫-𝐨𝐧-𝐐𝐮𝐚𝐫𝐭𝐞𝐫 𝐒𝐚𝐥𝐞𝐬 (𝐐𝐨𝐐%):Sales generally show growth except for a sharp decline in Q1 2019 (-98.13%).</a:t>
            </a:r>
          </a:p>
          <a:p>
            <a:pPr algn="l"/>
            <a:r>
              <a:rPr lang="en-IN" sz="32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𝐁𝐢𝐠𝐠𝐞𝐬𝐭 𝐠𝐫𝐨𝐰𝐭𝐡: Q4 2017 (75.51%) and Q3 2018 (58.99%).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26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7869-B5BC-47E8-F8EA-E644CDF7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white ribbon with orange text&#10;&#10;AI-generated content may be incorrect.">
            <a:extLst>
              <a:ext uri="{FF2B5EF4-FFF2-40B4-BE49-F238E27FC236}">
                <a16:creationId xmlns:a16="http://schemas.microsoft.com/office/drawing/2014/main" id="{BDB46E50-C3F6-9AD4-E9A9-9D31464B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5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DATA ANALYSIS USING POWER BI</vt:lpstr>
      <vt:lpstr>DATA CLEANING </vt:lpstr>
      <vt:lpstr>TOOLS</vt:lpstr>
      <vt:lpstr>VISUALIZATION </vt:lpstr>
      <vt:lpstr>PowerPoint Presentation</vt:lpstr>
      <vt:lpstr>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akash20v00@outlook.com</dc:creator>
  <cp:lastModifiedBy>akash20v00@outlook.com</cp:lastModifiedBy>
  <cp:revision>1</cp:revision>
  <dcterms:created xsi:type="dcterms:W3CDTF">2025-02-23T13:39:41Z</dcterms:created>
  <dcterms:modified xsi:type="dcterms:W3CDTF">2025-02-23T14:23:32Z</dcterms:modified>
</cp:coreProperties>
</file>