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B049-46A1-440A-96C0-8CF0B0302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C6FB5-A4E0-4806-6B12-2C0224E7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42CE-D233-02D9-7FBC-A888D788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4DA4-0494-B19D-26B6-65594BEA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4AA3-679C-B65A-6B43-4726B17E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7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1945-F1EA-59FF-A908-3A72A1F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8C96-92D9-5FD8-FDB2-D05578DA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768E-35B7-9129-5161-C34CEE37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8C9C-D2C8-667A-C1A7-2240B268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4A6D-F233-7E12-7FFE-011F0EE3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34B99-F32F-FA0C-3F51-317D6B5C3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A13B2-4F5F-C0A1-5B20-F25BB6AE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540A-06A1-3186-7EA1-9EE09325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C280-5856-1534-7AC5-55D7394B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2C94-6D92-D723-BDEC-DF2D8BB0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2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2818-07A2-2EF0-E6DE-8047D9E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1C19-8FD7-A815-22EA-15269D3E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512B7-994E-DC2E-0EBD-501CC784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4C03-69D1-0298-C490-F6A57714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07D3-D0AC-E129-29A8-CD3A1851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8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3112-1BC5-67D1-2638-F6300973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5F7C6-B7E0-A46A-C7D9-F4F088FA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C8306-92F5-6572-E29A-D20FDC97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10C5-4049-9EFA-5626-9FE26997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E870-2FE2-5104-D880-4DB65C08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8ADD-5B83-AA05-3087-9002CF87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8C6-5D65-19F7-F81A-FA3BDE0BF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B5B4B-17E5-E3BF-0782-27C4DA86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D6F9-D8DD-28D6-9299-CB173051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00C6E-4E42-4750-35F4-9648115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F25FE-0AB2-B475-39C0-F6EB5961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791C-DDCD-1250-CABF-AE582FA7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8552-DD8F-81A3-982C-64341F34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4008-0024-C08F-F85C-06C9151F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BF66D-BF71-DA77-A21F-648F2B997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7E60C-AB42-D6F1-6F90-4C856B63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ED14F-CDCB-7688-053F-D65ECAE4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8A406-BB57-6CCA-AC17-26537909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E82B0-47A2-CA7F-16CE-880C74B4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D032-900B-3600-1907-0E73CBB4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D364D-3F0C-24E1-9482-281702BE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0B752-B7CB-187E-E466-6959A618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38BFA-4B3A-C2BA-5333-F3DF9B9E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C263C-BDA6-96D8-CE7B-4A49471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9C0D9-7572-6E3E-F8D6-9447249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535C1-094D-FD73-0688-1546E2B8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8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643-7282-3E02-FB5D-710F9C8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E832-73D1-1AC5-BABD-17DF794C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5E1EF-5ED2-3722-A3F0-D3E895FC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A8FD-F87C-F267-9DB9-DEAF34E4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EDC8-DE7E-41FE-82F1-022C05B0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F857-9D69-C8CB-2321-1592F722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B759-62A6-6E2B-E162-340B38C8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3A10D-4034-B5D5-50E3-EF3EB032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B519C-34AD-E559-0B0E-5D188E31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DD1EE-5435-C49B-DA54-49B02DAC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6137-36DF-BA0A-4867-95DC9094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6CBDB-DC9E-491E-6374-01DFC6C5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06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5414A-DDAE-D3A5-1D14-DE358F7F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F29E-8E17-6A5E-A7D8-1950828D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82D5-C844-E618-6E80-D549FEAD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D6844-6D4A-4240-AB63-EDA35165501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D742-EE99-A3E5-6E2B-9D90F65E9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4DE2-0CBC-0055-6B74-237B53477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F90D1-C1EC-43AC-B4E5-16714C7EF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01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EC06A5-5DAE-AC5E-EEF2-61970B5C12C4}"/>
              </a:ext>
            </a:extLst>
          </p:cNvPr>
          <p:cNvSpPr/>
          <p:nvPr/>
        </p:nvSpPr>
        <p:spPr>
          <a:xfrm>
            <a:off x="1550021" y="1550020"/>
            <a:ext cx="9857678" cy="2665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WEB SCRAPING FROM FLIPKART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5EF4-3D2A-B2E9-A1BA-03B6C1AC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487" y="167268"/>
            <a:ext cx="9627220" cy="1130184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20114-7979-547F-71D9-7E0B831A08CA}"/>
              </a:ext>
            </a:extLst>
          </p:cNvPr>
          <p:cNvSpPr/>
          <p:nvPr/>
        </p:nvSpPr>
        <p:spPr>
          <a:xfrm>
            <a:off x="8383363" y="5428972"/>
            <a:ext cx="3024336" cy="9361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/>
              <a:t>AKASH V</a:t>
            </a:r>
          </a:p>
        </p:txBody>
      </p:sp>
    </p:spTree>
    <p:extLst>
      <p:ext uri="{BB962C8B-B14F-4D97-AF65-F5344CB8AC3E}">
        <p14:creationId xmlns:p14="http://schemas.microsoft.com/office/powerpoint/2010/main" val="334305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2578A-F023-C516-F7CE-C1E65B6D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75" y="0"/>
            <a:ext cx="895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1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F4129-227E-89D8-31D3-C7D4D68D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21" y="0"/>
            <a:ext cx="10911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6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DBEA-7A21-5B54-EE03-8B6F8F70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45" y="0"/>
            <a:ext cx="9731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0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103D4-2C34-C3B6-5D6B-F6DB0F72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" y="0"/>
            <a:ext cx="10915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1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0F902-2EF0-1EB9-7010-47459DEE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93" y="0"/>
            <a:ext cx="884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8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9DAC0-1239-D2FA-7FCF-E05EBC9F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7" y="0"/>
            <a:ext cx="10849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4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55F2A-22EE-4B46-E767-165F64F7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50" y="0"/>
            <a:ext cx="8891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032C0E-5C76-3C95-625A-51FC4E80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09" y="0"/>
            <a:ext cx="8655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51FA0-8422-3CB9-CDC7-EF0396D79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71239"/>
            <a:ext cx="11049000" cy="50390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05FDE9-B409-685E-C8EE-01F82581B1EC}"/>
              </a:ext>
            </a:extLst>
          </p:cNvPr>
          <p:cNvSpPr txBox="1"/>
          <p:nvPr/>
        </p:nvSpPr>
        <p:spPr>
          <a:xfrm>
            <a:off x="1193181" y="0"/>
            <a:ext cx="1042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3324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B773C-BA75-1367-9041-CFC7CDA5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86" y="0"/>
            <a:ext cx="876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9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167B2-474B-655F-C84C-7212E08BA329}"/>
              </a:ext>
            </a:extLst>
          </p:cNvPr>
          <p:cNvSpPr/>
          <p:nvPr/>
        </p:nvSpPr>
        <p:spPr>
          <a:xfrm>
            <a:off x="735980" y="390293"/>
            <a:ext cx="10972800" cy="6032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F2B3-6F26-054F-C813-B1A066E9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712"/>
            <a:ext cx="10515600" cy="5608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 Book</a:t>
            </a: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Requests,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080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B734B-4C03-C899-414A-C0C75DEE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404812"/>
            <a:ext cx="110680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EBF-E826-5FF6-F012-AA2D5B7B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3B15B-52CB-BA68-6868-6A0AF1F5AAAA}"/>
              </a:ext>
            </a:extLst>
          </p:cNvPr>
          <p:cNvSpPr/>
          <p:nvPr/>
        </p:nvSpPr>
        <p:spPr>
          <a:xfrm>
            <a:off x="713678" y="1690688"/>
            <a:ext cx="10928195" cy="47212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5FF1-3CC6-F0FB-5B23-9C1ED9B5A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taught me how to gather insights from unstructured web data effectively.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used to analyse the price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trends,rating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customer preference.</a:t>
            </a:r>
          </a:p>
        </p:txBody>
      </p:sp>
    </p:spTree>
    <p:extLst>
      <p:ext uri="{BB962C8B-B14F-4D97-AF65-F5344CB8AC3E}">
        <p14:creationId xmlns:p14="http://schemas.microsoft.com/office/powerpoint/2010/main" val="83240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1,653,537 Stock Photos, Vectors, and Video |  Adobe Stock">
            <a:extLst>
              <a:ext uri="{FF2B5EF4-FFF2-40B4-BE49-F238E27FC236}">
                <a16:creationId xmlns:a16="http://schemas.microsoft.com/office/drawing/2014/main" id="{EB4F84FB-C8CA-0FF2-C270-6924A8FE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66"/>
            <a:ext cx="12191999" cy="686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1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4DCF-B0AA-EE73-64A7-84DAEBE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669C9B-3C82-EACC-92C7-B98D444DBD69}"/>
              </a:ext>
            </a:extLst>
          </p:cNvPr>
          <p:cNvSpPr/>
          <p:nvPr/>
        </p:nvSpPr>
        <p:spPr>
          <a:xfrm>
            <a:off x="702527" y="1690688"/>
            <a:ext cx="10783229" cy="4351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17E5-23BE-0C85-1032-3FE38D9C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:Installed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such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Requests,BeautifulSoup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Pandas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Web Page: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sent a get request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pageusing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“Request” library to load web page and ensure a 200 to confirm successful access.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the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using”BeautifulSoup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parsed the HTML into readable object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strings,tag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Elements: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find()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find_all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locate elements such as product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name,price,crossprice,rating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offer.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6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71C9B0-BA36-A920-A59B-A503A0606AEC}"/>
              </a:ext>
            </a:extLst>
          </p:cNvPr>
          <p:cNvSpPr/>
          <p:nvPr/>
        </p:nvSpPr>
        <p:spPr>
          <a:xfrm>
            <a:off x="970156" y="1360449"/>
            <a:ext cx="10861288" cy="43824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BB46-0E6E-B8B6-7CC2-B8D96955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225" y="1583473"/>
            <a:ext cx="10515600" cy="369105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find_all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range function  the elements are extracted from different pages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the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was converted into pandas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pivot table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38441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AF65C-719D-A283-5737-68988CFA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06" y="1505415"/>
            <a:ext cx="9443128" cy="5352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2C4CB-A038-AF1B-FAF9-382BC479B92E}"/>
              </a:ext>
            </a:extLst>
          </p:cNvPr>
          <p:cNvSpPr txBox="1"/>
          <p:nvPr/>
        </p:nvSpPr>
        <p:spPr>
          <a:xfrm>
            <a:off x="2129883" y="256478"/>
            <a:ext cx="86087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5835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A7339-51EE-66FA-D915-68E5497E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73" y="0"/>
            <a:ext cx="9766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7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5F75CF-BE6B-86A6-6ECE-5E053730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4" y="0"/>
            <a:ext cx="11925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B54D0-D12E-53C8-B50E-2BC37C4D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02" y="0"/>
            <a:ext cx="8960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0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DB8B54-B3E5-2292-1650-CC383606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4" y="0"/>
            <a:ext cx="10851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174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WEB SCRAPING</vt:lpstr>
      <vt:lpstr>PowerPoint Presentation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v</dc:creator>
  <cp:lastModifiedBy>Akash v</cp:lastModifiedBy>
  <cp:revision>2</cp:revision>
  <dcterms:created xsi:type="dcterms:W3CDTF">2025-01-05T09:06:59Z</dcterms:created>
  <dcterms:modified xsi:type="dcterms:W3CDTF">2025-02-16T16:23:34Z</dcterms:modified>
</cp:coreProperties>
</file>