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3"/>
    <p:sldId id="256" r:id="rId4"/>
    <p:sldId id="278" r:id="rId5"/>
    <p:sldId id="280" r:id="rId6"/>
    <p:sldId id="281" r:id="rId7"/>
    <p:sldId id="283" r:id="rId8"/>
    <p:sldId id="284" r:id="rId9"/>
    <p:sldId id="285" r:id="rId10"/>
    <p:sldId id="287" r:id="rId11"/>
    <p:sldId id="289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埋点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zh-CN" altLang="en-US"/>
              <a:t>埋点定义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埋点应用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埋点策略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埋点自动化实现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483" y="699410"/>
            <a:ext cx="43771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埋点自动化实现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8595" y="1685290"/>
            <a:ext cx="7522845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代码的实现流程：</a:t>
            </a:r>
            <a:endParaRPr lang="zh-CN" altLang="en-US">
              <a:solidFill>
                <a:schemeClr val="tx1"/>
              </a:solidFill>
            </a:endParaRPr>
          </a:p>
          <a:p>
            <a:pPr lvl="1"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Setting_Actions </a:t>
            </a:r>
            <a:r>
              <a:rPr lang="en-US" altLang="zh-CN">
                <a:solidFill>
                  <a:schemeClr val="tx1"/>
                </a:solidFill>
              </a:rPr>
              <a:t>Class 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Uiautomator</a:t>
            </a:r>
            <a:r>
              <a:rPr lang="zh-CN" altLang="en-US">
                <a:solidFill>
                  <a:schemeClr val="tx1"/>
                </a:solidFill>
              </a:rPr>
              <a:t>处理</a:t>
            </a:r>
            <a:r>
              <a:rPr lang="en-US" altLang="zh-CN">
                <a:solidFill>
                  <a:schemeClr val="tx1"/>
                </a:solidFill>
              </a:rPr>
              <a:t>Ui </a:t>
            </a:r>
            <a:r>
              <a:rPr lang="zh-CN" altLang="en-US">
                <a:solidFill>
                  <a:schemeClr val="tx1"/>
                </a:solidFill>
              </a:rPr>
              <a:t>事件响应</a:t>
            </a:r>
            <a:endParaRPr lang="zh-CN" altLang="en-US">
              <a:solidFill>
                <a:schemeClr val="tx1"/>
              </a:solidFill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595" y="2476500"/>
            <a:ext cx="9208770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141" y="2728558"/>
            <a:ext cx="9404723" cy="1400530"/>
          </a:xfrm>
        </p:spPr>
        <p:txBody>
          <a:bodyPr/>
          <a:p>
            <a:r>
              <a:rPr lang="en-US" altLang="zh-CN"/>
              <a:t>							</a:t>
            </a:r>
            <a:r>
              <a:rPr lang="en-US" altLang="zh-CN" b="1"/>
              <a:t>Thanks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483" y="699410"/>
            <a:ext cx="43771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埋点定义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8595" y="1685290"/>
            <a:ext cx="9885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埋点的定义：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sdk </a:t>
            </a:r>
            <a:r>
              <a:rPr lang="zh-CN" altLang="en-US"/>
              <a:t>下发</a:t>
            </a:r>
            <a:r>
              <a:rPr lang="en-US" altLang="zh-CN"/>
              <a:t>app </a:t>
            </a:r>
            <a:r>
              <a:rPr lang="zh-CN" altLang="en-US"/>
              <a:t>应用数据，保存本地数据，上传到数据中心，数据中心通过下发策略，</a:t>
            </a:r>
            <a:endParaRPr lang="zh-CN" altLang="en-US"/>
          </a:p>
          <a:p>
            <a:r>
              <a:rPr lang="zh-CN" altLang="en-US"/>
              <a:t>推送相关业务。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483" y="699410"/>
            <a:ext cx="43771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埋点应用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8595" y="1685290"/>
            <a:ext cx="362331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目前</a:t>
            </a:r>
            <a:r>
              <a:rPr lang="en-US" altLang="zh-CN"/>
              <a:t>1.5</a:t>
            </a:r>
            <a:r>
              <a:rPr lang="zh-CN" altLang="en-US"/>
              <a:t>是对应用进行的全埋点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具体应用为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系统设置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账号体系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能量管理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OTA</a:t>
            </a:r>
            <a:r>
              <a:rPr lang="zh-CN" altLang="en-US"/>
              <a:t>应用升级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Living Flow 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人脸识别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483" y="699410"/>
            <a:ext cx="43771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埋点策略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8595" y="1685290"/>
            <a:ext cx="89668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埋点策略：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对应用进行相应的操作，相对应的操作数据会保存在</a:t>
            </a:r>
            <a:r>
              <a:rPr lang="en-US" altLang="zh-CN">
                <a:solidFill>
                  <a:schemeClr val="tx1"/>
                </a:solidFill>
              </a:rPr>
              <a:t>/sdcard/temp</a:t>
            </a:r>
            <a:r>
              <a:rPr lang="zh-CN" altLang="en-US">
                <a:solidFill>
                  <a:schemeClr val="tx1"/>
                </a:solidFill>
              </a:rPr>
              <a:t>目录下，</a:t>
            </a:r>
            <a:endParaRPr lang="zh-CN" altLang="en-US">
              <a:solidFill>
                <a:schemeClr val="tx1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每执行一个</a:t>
            </a:r>
            <a:r>
              <a:rPr lang="en-US" altLang="zh-CN">
                <a:solidFill>
                  <a:schemeClr val="tx1"/>
                </a:solidFill>
              </a:rPr>
              <a:t>action</a:t>
            </a:r>
            <a:r>
              <a:rPr lang="zh-CN" altLang="en-US">
                <a:solidFill>
                  <a:schemeClr val="tx1"/>
                </a:solidFill>
              </a:rPr>
              <a:t>就会保存一条数据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每隔</a:t>
            </a:r>
            <a:r>
              <a:rPr lang="en-US" altLang="zh-CN">
                <a:solidFill>
                  <a:schemeClr val="tx1"/>
                </a:solidFill>
              </a:rPr>
              <a:t>10min</a:t>
            </a:r>
            <a:r>
              <a:rPr lang="zh-CN" altLang="en-US">
                <a:solidFill>
                  <a:schemeClr val="tx1"/>
                </a:solidFill>
              </a:rPr>
              <a:t>中上传一次到数据平台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如果文件大于</a:t>
            </a:r>
            <a:r>
              <a:rPr lang="en-US" altLang="zh-CN">
                <a:solidFill>
                  <a:schemeClr val="tx1"/>
                </a:solidFill>
              </a:rPr>
              <a:t>100k</a:t>
            </a:r>
            <a:r>
              <a:rPr lang="zh-CN" altLang="en-US">
                <a:solidFill>
                  <a:schemeClr val="tx1"/>
                </a:solidFill>
              </a:rPr>
              <a:t>就会上传到数据平台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483" y="699410"/>
            <a:ext cx="43771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埋点自动化实现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8595" y="1685290"/>
            <a:ext cx="20688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目录结构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框架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结果和</a:t>
            </a:r>
            <a:r>
              <a:rPr lang="en-US" altLang="zh-CN">
                <a:solidFill>
                  <a:schemeClr val="tx1"/>
                </a:solidFill>
              </a:rPr>
              <a:t>log</a:t>
            </a:r>
            <a:r>
              <a:rPr lang="zh-CN" altLang="en-US">
                <a:solidFill>
                  <a:schemeClr val="tx1"/>
                </a:solidFill>
              </a:rPr>
              <a:t>输出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代码实现的流程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483" y="699410"/>
            <a:ext cx="43771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埋点自动化实现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8595" y="1685290"/>
            <a:ext cx="1611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目录结构：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7090" y="2238375"/>
            <a:ext cx="579120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483" y="699410"/>
            <a:ext cx="43771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埋点自动化实现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8595" y="1685290"/>
            <a:ext cx="951103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框架：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pytest :</a:t>
            </a:r>
            <a:r>
              <a:rPr lang="zh-CN" altLang="en-US">
                <a:solidFill>
                  <a:schemeClr val="tx1"/>
                </a:solidFill>
              </a:rPr>
              <a:t>控制自动化执行顺序，和输出结果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非常容易上手，入门简单，文档丰富，文档中有很多实例可以参考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能够支持简单的单元测试和复杂的功能测试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支持参数化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执行测试过程中可以将某些测试跳过，或者对某些预期失败的case标记成失败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支持重复执行失败的case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支持运行由nose, unittest编写的测试case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具有很多第三方插件，并且可以自定义扩展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方便的和持续集成工具集成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uiautomator: ui </a:t>
            </a:r>
            <a:r>
              <a:rPr lang="zh-CN" altLang="en-US">
                <a:solidFill>
                  <a:schemeClr val="tx1"/>
                </a:solidFill>
              </a:rPr>
              <a:t>自动化事件</a:t>
            </a:r>
            <a:endParaRPr lang="zh-CN" altLang="en-US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uiautomator2 是一个可以使用Python对Android设备进行UI自动化的库。</a:t>
            </a:r>
            <a:endParaRPr lang="zh-CN" altLang="en-US">
              <a:solidFill>
                <a:schemeClr val="tx1"/>
              </a:solidFill>
            </a:endParaRPr>
          </a:p>
          <a:p>
            <a:pPr lvl="2" indent="0" algn="l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其底层基于Google uiautomator，Google提供的uiautomator库可以获取屏</a:t>
            </a:r>
            <a:endParaRPr lang="zh-CN" altLang="en-US">
              <a:solidFill>
                <a:schemeClr val="tx1"/>
              </a:solidFill>
            </a:endParaRPr>
          </a:p>
          <a:p>
            <a:pPr lvl="2" indent="0" algn="l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幕上任意一个APP的任意一个控件属性，并对其进行任意操作。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483" y="699410"/>
            <a:ext cx="43771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埋点自动化实现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8595" y="1685290"/>
            <a:ext cx="95243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结果和</a:t>
            </a:r>
            <a:r>
              <a:rPr lang="en-US" altLang="zh-CN">
                <a:solidFill>
                  <a:schemeClr val="tx1"/>
                </a:solidFill>
              </a:rPr>
              <a:t>log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埋点生成的结果主要以</a:t>
            </a:r>
            <a:r>
              <a:rPr lang="en-US" altLang="zh-CN">
                <a:solidFill>
                  <a:schemeClr val="tx1"/>
                </a:solidFill>
              </a:rPr>
              <a:t>html </a:t>
            </a:r>
            <a:r>
              <a:rPr lang="zh-CN" altLang="en-US">
                <a:solidFill>
                  <a:schemeClr val="tx1"/>
                </a:solidFill>
              </a:rPr>
              <a:t>的形式生成，主要用</a:t>
            </a:r>
            <a:r>
              <a:rPr lang="en-US" altLang="zh-CN">
                <a:solidFill>
                  <a:schemeClr val="tx1"/>
                </a:solidFill>
              </a:rPr>
              <a:t>pytest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plugin:pytest-html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并且生成的报告中的日志用的模块是</a:t>
            </a:r>
            <a:r>
              <a:rPr lang="en-US" altLang="zh-CN">
                <a:solidFill>
                  <a:schemeClr val="tx1"/>
                </a:solidFill>
              </a:rPr>
              <a:t>logging,</a:t>
            </a:r>
            <a:r>
              <a:rPr lang="zh-CN" altLang="en-US">
                <a:solidFill>
                  <a:schemeClr val="tx1"/>
                </a:solidFill>
              </a:rPr>
              <a:t>可以帮助维护人员很快定位和分析问题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483" y="699410"/>
            <a:ext cx="43771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埋点自动化实现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8595" y="1685290"/>
            <a:ext cx="7357745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代码的实现流程：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Check_Setting_Actions Class </a:t>
            </a:r>
            <a:r>
              <a:rPr lang="zh-CN" altLang="en-US">
                <a:solidFill>
                  <a:schemeClr val="tx1"/>
                </a:solidFill>
              </a:rPr>
              <a:t>处理</a:t>
            </a:r>
            <a:r>
              <a:rPr lang="en-US" altLang="zh-CN">
                <a:solidFill>
                  <a:schemeClr val="tx1"/>
                </a:solidFill>
              </a:rPr>
              <a:t>Action</a:t>
            </a:r>
            <a:r>
              <a:rPr lang="zh-CN" altLang="en-US">
                <a:solidFill>
                  <a:schemeClr val="tx1"/>
                </a:solidFill>
              </a:rPr>
              <a:t>生成的结果</a:t>
            </a:r>
            <a:endParaRPr lang="zh-CN" altLang="en-US">
              <a:solidFill>
                <a:schemeClr val="tx1"/>
              </a:solidFill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5510" y="2273300"/>
            <a:ext cx="6903085" cy="3698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72162236"/>
  <p:tag name="KSO_WM_UNIT_PLACING_PICTURE_USER_VIEWPORT" val="{&quot;height&quot;:3750,&quot;width&quot;:912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858</Words>
  <Application>WPS 演示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Arial</vt:lpstr>
      <vt:lpstr>Wingdings</vt:lpstr>
      <vt:lpstr>Century Gothic</vt:lpstr>
      <vt:lpstr>RomanS</vt:lpstr>
      <vt:lpstr>微软雅黑</vt:lpstr>
      <vt:lpstr>Arial Unicode MS</vt:lpstr>
      <vt:lpstr>Symbol</vt:lpstr>
      <vt:lpstr>Calibri</vt:lpstr>
      <vt:lpstr>离子</vt:lpstr>
      <vt:lpstr>埋点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伟</dc:creator>
  <cp:lastModifiedBy>Administrator</cp:lastModifiedBy>
  <cp:revision>18</cp:revision>
  <dcterms:created xsi:type="dcterms:W3CDTF">2019-11-21T06:45:00Z</dcterms:created>
  <dcterms:modified xsi:type="dcterms:W3CDTF">2020-02-13T07:13:41Z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