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Arcade Gamer" charset="1" panose="00000000000000000000"/>
      <p:regular r:id="rId13"/>
    </p:embeddedFont>
    <p:embeddedFont>
      <p:font typeface="Retropix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21.jpeg" Type="http://schemas.openxmlformats.org/officeDocument/2006/relationships/image"/><Relationship Id="rId15" Target="../media/image22.jpeg" Type="http://schemas.openxmlformats.org/officeDocument/2006/relationships/image"/><Relationship Id="rId16" Target="../media/image23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25.svg" Type="http://schemas.openxmlformats.org/officeDocument/2006/relationships/image"/><Relationship Id="rId12" Target="../media/image26.png" Type="http://schemas.openxmlformats.org/officeDocument/2006/relationships/image"/><Relationship Id="rId13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3.png" Type="http://schemas.openxmlformats.org/officeDocument/2006/relationships/image"/><Relationship Id="rId15" Target="../media/image4.svg" Type="http://schemas.openxmlformats.org/officeDocument/2006/relationships/image"/><Relationship Id="rId16" Target="../media/image5.png" Type="http://schemas.openxmlformats.org/officeDocument/2006/relationships/image"/><Relationship Id="rId17" Target="../media/image6.svg" Type="http://schemas.openxmlformats.org/officeDocument/2006/relationships/image"/><Relationship Id="rId18" Target="../media/image11.png" Type="http://schemas.openxmlformats.org/officeDocument/2006/relationships/image"/><Relationship Id="rId19" Target="../media/image12.svg" Type="http://schemas.openxmlformats.org/officeDocument/2006/relationships/image"/><Relationship Id="rId2" Target="../media/image1.png" Type="http://schemas.openxmlformats.org/officeDocument/2006/relationships/image"/><Relationship Id="rId20" Target="../media/image28.jpeg" Type="http://schemas.openxmlformats.org/officeDocument/2006/relationships/image"/><Relationship Id="rId21" Target="../media/VAG1f9BUp6s.mp4" Type="http://schemas.openxmlformats.org/officeDocument/2006/relationships/video"/><Relationship Id="rId22" Target="../media/VAG1f9BUp6s.mp4" Type="http://schemas.microsoft.com/office/2007/relationships/media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Relationship Id="rId8" Target="../media/image26.png" Type="http://schemas.openxmlformats.org/officeDocument/2006/relationships/image"/><Relationship Id="rId9" Target="../media/image2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9.png" Type="http://schemas.openxmlformats.org/officeDocument/2006/relationships/image"/><Relationship Id="rId17" Target="../media/image20.svg" Type="http://schemas.openxmlformats.org/officeDocument/2006/relationships/image"/><Relationship Id="rId18" Target="https://github.com/v-anjos/TocaToonCreators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5852278"/>
            <a:ext cx="2198902" cy="2779024"/>
          </a:xfrm>
          <a:custGeom>
            <a:avLst/>
            <a:gdLst/>
            <a:ahLst/>
            <a:cxnLst/>
            <a:rect r="r" b="b" t="t" l="l"/>
            <a:pathLst>
              <a:path h="2779024" w="2198902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386811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83029" y="5449765"/>
            <a:ext cx="1272717" cy="3170844"/>
          </a:xfrm>
          <a:custGeom>
            <a:avLst/>
            <a:gdLst/>
            <a:ahLst/>
            <a:cxnLst/>
            <a:rect r="r" b="b" t="t" l="l"/>
            <a:pathLst>
              <a:path h="3170844" w="1272717">
                <a:moveTo>
                  <a:pt x="0" y="0"/>
                </a:moveTo>
                <a:lnTo>
                  <a:pt x="1272718" y="0"/>
                </a:lnTo>
                <a:lnTo>
                  <a:pt x="1272718" y="3170844"/>
                </a:lnTo>
                <a:lnTo>
                  <a:pt x="0" y="31708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-10069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502422" y="7573690"/>
            <a:ext cx="1163374" cy="1057612"/>
          </a:xfrm>
          <a:custGeom>
            <a:avLst/>
            <a:gdLst/>
            <a:ahLst/>
            <a:cxnLst/>
            <a:rect r="r" b="b" t="t" l="l"/>
            <a:pathLst>
              <a:path h="1057612" w="1163374">
                <a:moveTo>
                  <a:pt x="0" y="0"/>
                </a:moveTo>
                <a:lnTo>
                  <a:pt x="1163374" y="0"/>
                </a:lnTo>
                <a:lnTo>
                  <a:pt x="1163374" y="1057612"/>
                </a:lnTo>
                <a:lnTo>
                  <a:pt x="0" y="10576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239591" y="2610318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8" y="0"/>
                </a:lnTo>
                <a:lnTo>
                  <a:pt x="1257798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668014" y="6914869"/>
            <a:ext cx="1104758" cy="1716433"/>
          </a:xfrm>
          <a:custGeom>
            <a:avLst/>
            <a:gdLst/>
            <a:ahLst/>
            <a:cxnLst/>
            <a:rect r="r" b="b" t="t" l="l"/>
            <a:pathLst>
              <a:path h="1716433" w="1104758">
                <a:moveTo>
                  <a:pt x="0" y="0"/>
                </a:moveTo>
                <a:lnTo>
                  <a:pt x="1104758" y="0"/>
                </a:lnTo>
                <a:lnTo>
                  <a:pt x="1104758" y="1716433"/>
                </a:lnTo>
                <a:lnTo>
                  <a:pt x="0" y="171643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632633" y="5282795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379929" y="950220"/>
            <a:ext cx="10406334" cy="4673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1"/>
              </a:lnSpc>
            </a:pPr>
            <a:r>
              <a:rPr lang="en-US" sz="11545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TOCA</a:t>
            </a:r>
          </a:p>
          <a:p>
            <a:pPr algn="ctr">
              <a:lnSpc>
                <a:spcPts val="11891"/>
              </a:lnSpc>
            </a:pPr>
            <a:r>
              <a:rPr lang="en-US" sz="11545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TOON</a:t>
            </a:r>
          </a:p>
          <a:p>
            <a:pPr algn="ctr">
              <a:lnSpc>
                <a:spcPts val="11891"/>
              </a:lnSpc>
            </a:pPr>
            <a:r>
              <a:rPr lang="en-US" sz="11545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CREATORS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791024" y="6119733"/>
            <a:ext cx="2705951" cy="359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98"/>
              </a:lnSpc>
            </a:pPr>
            <a:r>
              <a:rPr lang="en-US" sz="2425">
                <a:solidFill>
                  <a:srgbClr val="000000"/>
                </a:solidFill>
                <a:latin typeface="Arcade Gamer"/>
                <a:ea typeface="Arcade Gamer"/>
                <a:cs typeface="Arcade Gamer"/>
                <a:sym typeface="Arcade Gamer"/>
              </a:rPr>
              <a:t>LET’S PLAY!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5632633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222006" y="386811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8675" y="537711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28675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225234" y="4536392"/>
            <a:ext cx="4240957" cy="2259274"/>
          </a:xfrm>
          <a:custGeom>
            <a:avLst/>
            <a:gdLst/>
            <a:ahLst/>
            <a:cxnLst/>
            <a:rect r="r" b="b" t="t" l="l"/>
            <a:pathLst>
              <a:path h="2259274" w="4240957">
                <a:moveTo>
                  <a:pt x="0" y="0"/>
                </a:moveTo>
                <a:lnTo>
                  <a:pt x="4240957" y="0"/>
                </a:lnTo>
                <a:lnTo>
                  <a:pt x="4240957" y="2259274"/>
                </a:lnTo>
                <a:lnTo>
                  <a:pt x="0" y="22592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158141" y="4250047"/>
            <a:ext cx="1272717" cy="4381255"/>
          </a:xfrm>
          <a:custGeom>
            <a:avLst/>
            <a:gdLst/>
            <a:ahLst/>
            <a:cxnLst/>
            <a:rect r="r" b="b" t="t" l="l"/>
            <a:pathLst>
              <a:path h="4381255" w="1272717">
                <a:moveTo>
                  <a:pt x="0" y="0"/>
                </a:moveTo>
                <a:lnTo>
                  <a:pt x="1272717" y="0"/>
                </a:lnTo>
                <a:lnTo>
                  <a:pt x="1272717" y="4381255"/>
                </a:lnTo>
                <a:lnTo>
                  <a:pt x="0" y="43812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45245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741972" y="5165292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59556" y="3907493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878912" y="2581243"/>
            <a:ext cx="10530177" cy="1030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73"/>
              </a:lnSpc>
            </a:pPr>
            <a:r>
              <a:rPr lang="en-US" sz="715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Quem somos?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355899" y="5027664"/>
            <a:ext cx="3979626" cy="1240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3"/>
              </a:lnSpc>
            </a:pPr>
            <a:r>
              <a:rPr lang="en-US" sz="2313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Somos a TocaToonCreators, apaixonados por transformar ideias digitais em experiências únicas.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0168131" y="4536392"/>
            <a:ext cx="4240957" cy="2259274"/>
          </a:xfrm>
          <a:custGeom>
            <a:avLst/>
            <a:gdLst/>
            <a:ahLst/>
            <a:cxnLst/>
            <a:rect r="r" b="b" t="t" l="l"/>
            <a:pathLst>
              <a:path h="2259274" w="4240957">
                <a:moveTo>
                  <a:pt x="0" y="0"/>
                </a:moveTo>
                <a:lnTo>
                  <a:pt x="4240957" y="0"/>
                </a:lnTo>
                <a:lnTo>
                  <a:pt x="4240957" y="2259274"/>
                </a:lnTo>
                <a:lnTo>
                  <a:pt x="0" y="22592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471888" y="5025330"/>
            <a:ext cx="3633444" cy="1242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2383"/>
              </a:lnSpc>
              <a:spcBef>
                <a:spcPct val="0"/>
              </a:spcBef>
            </a:pPr>
            <a:r>
              <a:rPr lang="en-US" sz="2313" strike="noStrike" u="none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Nosso foco é criar universos interativos que combinam nostalgia, inovação e diversão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83917" y="421248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542456" y="6845359"/>
            <a:ext cx="716844" cy="1785943"/>
          </a:xfrm>
          <a:custGeom>
            <a:avLst/>
            <a:gdLst/>
            <a:ahLst/>
            <a:cxnLst/>
            <a:rect r="r" b="b" t="t" l="l"/>
            <a:pathLst>
              <a:path h="1785943" w="716844">
                <a:moveTo>
                  <a:pt x="0" y="0"/>
                </a:moveTo>
                <a:lnTo>
                  <a:pt x="716844" y="0"/>
                </a:lnTo>
                <a:lnTo>
                  <a:pt x="716844" y="1785943"/>
                </a:lnTo>
                <a:lnTo>
                  <a:pt x="0" y="17859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0069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01501" y="2954685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40516" y="6516077"/>
            <a:ext cx="1354553" cy="2104531"/>
          </a:xfrm>
          <a:custGeom>
            <a:avLst/>
            <a:gdLst/>
            <a:ahLst/>
            <a:cxnLst/>
            <a:rect r="r" b="b" t="t" l="l"/>
            <a:pathLst>
              <a:path h="2104531" w="1354553">
                <a:moveTo>
                  <a:pt x="0" y="0"/>
                </a:moveTo>
                <a:lnTo>
                  <a:pt x="1354553" y="0"/>
                </a:lnTo>
                <a:lnTo>
                  <a:pt x="1354553" y="2104532"/>
                </a:lnTo>
                <a:lnTo>
                  <a:pt x="0" y="21045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933852" y="7562077"/>
            <a:ext cx="725713" cy="725713"/>
          </a:xfrm>
          <a:custGeom>
            <a:avLst/>
            <a:gdLst/>
            <a:ahLst/>
            <a:cxnLst/>
            <a:rect r="r" b="b" t="t" l="l"/>
            <a:pathLst>
              <a:path h="725713" w="725713">
                <a:moveTo>
                  <a:pt x="0" y="0"/>
                </a:moveTo>
                <a:lnTo>
                  <a:pt x="725713" y="0"/>
                </a:lnTo>
                <a:lnTo>
                  <a:pt x="725713" y="725713"/>
                </a:lnTo>
                <a:lnTo>
                  <a:pt x="0" y="72571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226969" y="7241790"/>
            <a:ext cx="734793" cy="1389512"/>
          </a:xfrm>
          <a:custGeom>
            <a:avLst/>
            <a:gdLst/>
            <a:ahLst/>
            <a:cxnLst/>
            <a:rect r="r" b="b" t="t" l="l"/>
            <a:pathLst>
              <a:path h="1389512" w="734793">
                <a:moveTo>
                  <a:pt x="0" y="0"/>
                </a:moveTo>
                <a:lnTo>
                  <a:pt x="734793" y="0"/>
                </a:lnTo>
                <a:lnTo>
                  <a:pt x="734793" y="1389512"/>
                </a:lnTo>
                <a:lnTo>
                  <a:pt x="0" y="13895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909750" y="7562077"/>
            <a:ext cx="725713" cy="725713"/>
          </a:xfrm>
          <a:custGeom>
            <a:avLst/>
            <a:gdLst/>
            <a:ahLst/>
            <a:cxnLst/>
            <a:rect r="r" b="b" t="t" l="l"/>
            <a:pathLst>
              <a:path h="725713" w="725713">
                <a:moveTo>
                  <a:pt x="0" y="0"/>
                </a:moveTo>
                <a:lnTo>
                  <a:pt x="725713" y="0"/>
                </a:lnTo>
                <a:lnTo>
                  <a:pt x="725713" y="725713"/>
                </a:lnTo>
                <a:lnTo>
                  <a:pt x="0" y="72571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887535" y="7562077"/>
            <a:ext cx="725713" cy="725713"/>
          </a:xfrm>
          <a:custGeom>
            <a:avLst/>
            <a:gdLst/>
            <a:ahLst/>
            <a:cxnLst/>
            <a:rect r="r" b="b" t="t" l="l"/>
            <a:pathLst>
              <a:path h="725713" w="725713">
                <a:moveTo>
                  <a:pt x="0" y="0"/>
                </a:moveTo>
                <a:lnTo>
                  <a:pt x="725713" y="0"/>
                </a:lnTo>
                <a:lnTo>
                  <a:pt x="725713" y="725713"/>
                </a:lnTo>
                <a:lnTo>
                  <a:pt x="0" y="72571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863433" y="7562077"/>
            <a:ext cx="725713" cy="725713"/>
          </a:xfrm>
          <a:custGeom>
            <a:avLst/>
            <a:gdLst/>
            <a:ahLst/>
            <a:cxnLst/>
            <a:rect r="r" b="b" t="t" l="l"/>
            <a:pathLst>
              <a:path h="725713" w="725713">
                <a:moveTo>
                  <a:pt x="0" y="0"/>
                </a:moveTo>
                <a:lnTo>
                  <a:pt x="725713" y="0"/>
                </a:lnTo>
                <a:lnTo>
                  <a:pt x="725713" y="725713"/>
                </a:lnTo>
                <a:lnTo>
                  <a:pt x="0" y="72571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976137" y="2954685"/>
            <a:ext cx="1913001" cy="1913001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29210" y="44450"/>
              <a:ext cx="6295390" cy="6300470"/>
            </a:xfrm>
            <a:custGeom>
              <a:avLst/>
              <a:gdLst/>
              <a:ahLst/>
              <a:cxnLst/>
              <a:rect r="r" b="b" t="t" l="l"/>
              <a:pathLst>
                <a:path h="6300470" w="6295390">
                  <a:moveTo>
                    <a:pt x="6295390" y="3149600"/>
                  </a:moveTo>
                  <a:cubicBezTo>
                    <a:pt x="5906770" y="3149600"/>
                    <a:pt x="6018530" y="2678430"/>
                    <a:pt x="6018530" y="2678430"/>
                  </a:cubicBezTo>
                  <a:cubicBezTo>
                    <a:pt x="6018530" y="2571750"/>
                    <a:pt x="5967730" y="2476500"/>
                    <a:pt x="5888990" y="2415540"/>
                  </a:cubicBezTo>
                  <a:cubicBezTo>
                    <a:pt x="5927090" y="2324100"/>
                    <a:pt x="5923280" y="2216150"/>
                    <a:pt x="5868670" y="2123440"/>
                  </a:cubicBezTo>
                  <a:cubicBezTo>
                    <a:pt x="5868670" y="2123440"/>
                    <a:pt x="5552440" y="1761490"/>
                    <a:pt x="5873750" y="1576070"/>
                  </a:cubicBezTo>
                  <a:cubicBezTo>
                    <a:pt x="5537200" y="1770380"/>
                    <a:pt x="5397500" y="1306830"/>
                    <a:pt x="5397500" y="1306830"/>
                  </a:cubicBezTo>
                  <a:cubicBezTo>
                    <a:pt x="5344160" y="1214120"/>
                    <a:pt x="5252720" y="1156970"/>
                    <a:pt x="5153660" y="1143000"/>
                  </a:cubicBezTo>
                  <a:cubicBezTo>
                    <a:pt x="5139690" y="1043940"/>
                    <a:pt x="5082540" y="953770"/>
                    <a:pt x="4989830" y="899160"/>
                  </a:cubicBezTo>
                  <a:cubicBezTo>
                    <a:pt x="4989830" y="899160"/>
                    <a:pt x="4535170" y="742950"/>
                    <a:pt x="4720590" y="422910"/>
                  </a:cubicBezTo>
                  <a:cubicBezTo>
                    <a:pt x="4526280" y="759460"/>
                    <a:pt x="4173220" y="426720"/>
                    <a:pt x="4173220" y="426720"/>
                  </a:cubicBezTo>
                  <a:cubicBezTo>
                    <a:pt x="4080510" y="373380"/>
                    <a:pt x="3972560" y="369570"/>
                    <a:pt x="3881120" y="406400"/>
                  </a:cubicBezTo>
                  <a:cubicBezTo>
                    <a:pt x="3820160" y="327660"/>
                    <a:pt x="3724910" y="276860"/>
                    <a:pt x="3618230" y="276860"/>
                  </a:cubicBezTo>
                  <a:cubicBezTo>
                    <a:pt x="3618230" y="276860"/>
                    <a:pt x="3147060" y="360680"/>
                    <a:pt x="3147060" y="0"/>
                  </a:cubicBezTo>
                  <a:cubicBezTo>
                    <a:pt x="3147060" y="369570"/>
                    <a:pt x="2675890" y="276860"/>
                    <a:pt x="2675890" y="276860"/>
                  </a:cubicBezTo>
                  <a:cubicBezTo>
                    <a:pt x="2569210" y="276860"/>
                    <a:pt x="2473960" y="327660"/>
                    <a:pt x="2413000" y="406400"/>
                  </a:cubicBezTo>
                  <a:cubicBezTo>
                    <a:pt x="2321560" y="368300"/>
                    <a:pt x="2213610" y="372110"/>
                    <a:pt x="2120900" y="426720"/>
                  </a:cubicBezTo>
                  <a:cubicBezTo>
                    <a:pt x="2120900" y="426720"/>
                    <a:pt x="1753870" y="734060"/>
                    <a:pt x="1573530" y="422910"/>
                  </a:cubicBezTo>
                  <a:cubicBezTo>
                    <a:pt x="1758950" y="744220"/>
                    <a:pt x="1304290" y="899160"/>
                    <a:pt x="1304290" y="899160"/>
                  </a:cubicBezTo>
                  <a:cubicBezTo>
                    <a:pt x="1211580" y="952500"/>
                    <a:pt x="1154430" y="1043940"/>
                    <a:pt x="1140460" y="1143000"/>
                  </a:cubicBezTo>
                  <a:cubicBezTo>
                    <a:pt x="1042670" y="1155700"/>
                    <a:pt x="951230" y="1212850"/>
                    <a:pt x="897890" y="1305560"/>
                  </a:cubicBezTo>
                  <a:cubicBezTo>
                    <a:pt x="897890" y="1305560"/>
                    <a:pt x="734060" y="1755140"/>
                    <a:pt x="421640" y="1574800"/>
                  </a:cubicBezTo>
                  <a:cubicBezTo>
                    <a:pt x="741680" y="1760220"/>
                    <a:pt x="426720" y="2122170"/>
                    <a:pt x="426720" y="2122170"/>
                  </a:cubicBezTo>
                  <a:cubicBezTo>
                    <a:pt x="373380" y="2214880"/>
                    <a:pt x="369570" y="2322830"/>
                    <a:pt x="406400" y="2414270"/>
                  </a:cubicBezTo>
                  <a:cubicBezTo>
                    <a:pt x="327660" y="2475230"/>
                    <a:pt x="276860" y="2570480"/>
                    <a:pt x="276860" y="2677160"/>
                  </a:cubicBezTo>
                  <a:cubicBezTo>
                    <a:pt x="276860" y="2677160"/>
                    <a:pt x="359410" y="3148330"/>
                    <a:pt x="0" y="3148330"/>
                  </a:cubicBezTo>
                  <a:cubicBezTo>
                    <a:pt x="369570" y="3148330"/>
                    <a:pt x="276860" y="3619500"/>
                    <a:pt x="276860" y="3619500"/>
                  </a:cubicBezTo>
                  <a:cubicBezTo>
                    <a:pt x="276860" y="3726180"/>
                    <a:pt x="327660" y="3821430"/>
                    <a:pt x="406400" y="3882390"/>
                  </a:cubicBezTo>
                  <a:cubicBezTo>
                    <a:pt x="368300" y="3973830"/>
                    <a:pt x="372110" y="4081780"/>
                    <a:pt x="426720" y="4174490"/>
                  </a:cubicBezTo>
                  <a:cubicBezTo>
                    <a:pt x="426720" y="4174490"/>
                    <a:pt x="734060" y="4541520"/>
                    <a:pt x="422910" y="4721860"/>
                  </a:cubicBezTo>
                  <a:cubicBezTo>
                    <a:pt x="741680" y="4538980"/>
                    <a:pt x="897890" y="4993640"/>
                    <a:pt x="897890" y="4993640"/>
                  </a:cubicBezTo>
                  <a:cubicBezTo>
                    <a:pt x="951230" y="5086350"/>
                    <a:pt x="1042670" y="5143500"/>
                    <a:pt x="1141730" y="5157470"/>
                  </a:cubicBezTo>
                  <a:cubicBezTo>
                    <a:pt x="1155700" y="5256530"/>
                    <a:pt x="1212850" y="5346700"/>
                    <a:pt x="1305560" y="5401310"/>
                  </a:cubicBezTo>
                  <a:cubicBezTo>
                    <a:pt x="1305560" y="5401310"/>
                    <a:pt x="1755140" y="5565140"/>
                    <a:pt x="1574800" y="5877560"/>
                  </a:cubicBezTo>
                  <a:cubicBezTo>
                    <a:pt x="1760220" y="5557520"/>
                    <a:pt x="2122170" y="5873750"/>
                    <a:pt x="2122170" y="5873750"/>
                  </a:cubicBezTo>
                  <a:cubicBezTo>
                    <a:pt x="2214880" y="5927090"/>
                    <a:pt x="2322830" y="5930900"/>
                    <a:pt x="2414270" y="5894070"/>
                  </a:cubicBezTo>
                  <a:cubicBezTo>
                    <a:pt x="2475230" y="5972810"/>
                    <a:pt x="2570480" y="6023610"/>
                    <a:pt x="2677160" y="6023610"/>
                  </a:cubicBezTo>
                  <a:cubicBezTo>
                    <a:pt x="2677160" y="6023610"/>
                    <a:pt x="3148330" y="5930900"/>
                    <a:pt x="3148330" y="6300470"/>
                  </a:cubicBezTo>
                  <a:cubicBezTo>
                    <a:pt x="3148330" y="5911850"/>
                    <a:pt x="3619500" y="6023610"/>
                    <a:pt x="3619500" y="6023610"/>
                  </a:cubicBezTo>
                  <a:cubicBezTo>
                    <a:pt x="3726180" y="6023610"/>
                    <a:pt x="3821430" y="5972810"/>
                    <a:pt x="3882390" y="5894070"/>
                  </a:cubicBezTo>
                  <a:cubicBezTo>
                    <a:pt x="3973830" y="5932170"/>
                    <a:pt x="4081780" y="5928360"/>
                    <a:pt x="4174490" y="5873750"/>
                  </a:cubicBezTo>
                  <a:cubicBezTo>
                    <a:pt x="4174490" y="5873750"/>
                    <a:pt x="4536440" y="5557520"/>
                    <a:pt x="4721860" y="5878830"/>
                  </a:cubicBezTo>
                  <a:cubicBezTo>
                    <a:pt x="4527550" y="5542280"/>
                    <a:pt x="4991100" y="5402580"/>
                    <a:pt x="4991100" y="5402580"/>
                  </a:cubicBezTo>
                  <a:cubicBezTo>
                    <a:pt x="5083810" y="5349240"/>
                    <a:pt x="5140960" y="5257800"/>
                    <a:pt x="5154930" y="5158740"/>
                  </a:cubicBezTo>
                  <a:cubicBezTo>
                    <a:pt x="5253990" y="5144770"/>
                    <a:pt x="5344160" y="5087620"/>
                    <a:pt x="5398770" y="4994910"/>
                  </a:cubicBezTo>
                  <a:cubicBezTo>
                    <a:pt x="5398770" y="4994910"/>
                    <a:pt x="5554980" y="4540250"/>
                    <a:pt x="5875020" y="4725670"/>
                  </a:cubicBezTo>
                  <a:cubicBezTo>
                    <a:pt x="5538470" y="4531360"/>
                    <a:pt x="5871210" y="4178300"/>
                    <a:pt x="5871210" y="4178300"/>
                  </a:cubicBezTo>
                  <a:cubicBezTo>
                    <a:pt x="5924550" y="4085590"/>
                    <a:pt x="5928360" y="3977640"/>
                    <a:pt x="5891530" y="3886200"/>
                  </a:cubicBezTo>
                  <a:cubicBezTo>
                    <a:pt x="5970270" y="3825240"/>
                    <a:pt x="6021070" y="3729990"/>
                    <a:pt x="6021070" y="3623310"/>
                  </a:cubicBezTo>
                  <a:cubicBezTo>
                    <a:pt x="6018530" y="3620770"/>
                    <a:pt x="5925820" y="3149600"/>
                    <a:pt x="6295390" y="3149600"/>
                  </a:cubicBezTo>
                  <a:close/>
                </a:path>
              </a:pathLst>
            </a:custGeom>
            <a:blipFill>
              <a:blip r:embed="rId14"/>
              <a:stretch>
                <a:fillRect l="-10475" t="-55073" r="-84577" b="-105102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804999" y="2954685"/>
            <a:ext cx="1913001" cy="1913001"/>
            <a:chOff x="0" y="0"/>
            <a:chExt cx="6350000" cy="6350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29210" y="44450"/>
              <a:ext cx="6295390" cy="6300470"/>
            </a:xfrm>
            <a:custGeom>
              <a:avLst/>
              <a:gdLst/>
              <a:ahLst/>
              <a:cxnLst/>
              <a:rect r="r" b="b" t="t" l="l"/>
              <a:pathLst>
                <a:path h="6300470" w="6295390">
                  <a:moveTo>
                    <a:pt x="6295390" y="3149600"/>
                  </a:moveTo>
                  <a:cubicBezTo>
                    <a:pt x="5906770" y="3149600"/>
                    <a:pt x="6018530" y="2678430"/>
                    <a:pt x="6018530" y="2678430"/>
                  </a:cubicBezTo>
                  <a:cubicBezTo>
                    <a:pt x="6018530" y="2571750"/>
                    <a:pt x="5967730" y="2476500"/>
                    <a:pt x="5888990" y="2415540"/>
                  </a:cubicBezTo>
                  <a:cubicBezTo>
                    <a:pt x="5927090" y="2324100"/>
                    <a:pt x="5923280" y="2216150"/>
                    <a:pt x="5868670" y="2123440"/>
                  </a:cubicBezTo>
                  <a:cubicBezTo>
                    <a:pt x="5868670" y="2123440"/>
                    <a:pt x="5552440" y="1761490"/>
                    <a:pt x="5873750" y="1576070"/>
                  </a:cubicBezTo>
                  <a:cubicBezTo>
                    <a:pt x="5537200" y="1770380"/>
                    <a:pt x="5397500" y="1306830"/>
                    <a:pt x="5397500" y="1306830"/>
                  </a:cubicBezTo>
                  <a:cubicBezTo>
                    <a:pt x="5344160" y="1214120"/>
                    <a:pt x="5252720" y="1156970"/>
                    <a:pt x="5153660" y="1143000"/>
                  </a:cubicBezTo>
                  <a:cubicBezTo>
                    <a:pt x="5139690" y="1043940"/>
                    <a:pt x="5082540" y="953770"/>
                    <a:pt x="4989830" y="899160"/>
                  </a:cubicBezTo>
                  <a:cubicBezTo>
                    <a:pt x="4989830" y="899160"/>
                    <a:pt x="4535170" y="742950"/>
                    <a:pt x="4720590" y="422910"/>
                  </a:cubicBezTo>
                  <a:cubicBezTo>
                    <a:pt x="4526280" y="759460"/>
                    <a:pt x="4173220" y="426720"/>
                    <a:pt x="4173220" y="426720"/>
                  </a:cubicBezTo>
                  <a:cubicBezTo>
                    <a:pt x="4080510" y="373380"/>
                    <a:pt x="3972560" y="369570"/>
                    <a:pt x="3881120" y="406400"/>
                  </a:cubicBezTo>
                  <a:cubicBezTo>
                    <a:pt x="3820160" y="327660"/>
                    <a:pt x="3724910" y="276860"/>
                    <a:pt x="3618230" y="276860"/>
                  </a:cubicBezTo>
                  <a:cubicBezTo>
                    <a:pt x="3618230" y="276860"/>
                    <a:pt x="3147060" y="360680"/>
                    <a:pt x="3147060" y="0"/>
                  </a:cubicBezTo>
                  <a:cubicBezTo>
                    <a:pt x="3147060" y="369570"/>
                    <a:pt x="2675890" y="276860"/>
                    <a:pt x="2675890" y="276860"/>
                  </a:cubicBezTo>
                  <a:cubicBezTo>
                    <a:pt x="2569210" y="276860"/>
                    <a:pt x="2473960" y="327660"/>
                    <a:pt x="2413000" y="406400"/>
                  </a:cubicBezTo>
                  <a:cubicBezTo>
                    <a:pt x="2321560" y="368300"/>
                    <a:pt x="2213610" y="372110"/>
                    <a:pt x="2120900" y="426720"/>
                  </a:cubicBezTo>
                  <a:cubicBezTo>
                    <a:pt x="2120900" y="426720"/>
                    <a:pt x="1753870" y="734060"/>
                    <a:pt x="1573530" y="422910"/>
                  </a:cubicBezTo>
                  <a:cubicBezTo>
                    <a:pt x="1758950" y="744220"/>
                    <a:pt x="1304290" y="899160"/>
                    <a:pt x="1304290" y="899160"/>
                  </a:cubicBezTo>
                  <a:cubicBezTo>
                    <a:pt x="1211580" y="952500"/>
                    <a:pt x="1154430" y="1043940"/>
                    <a:pt x="1140460" y="1143000"/>
                  </a:cubicBezTo>
                  <a:cubicBezTo>
                    <a:pt x="1042670" y="1155700"/>
                    <a:pt x="951230" y="1212850"/>
                    <a:pt x="897890" y="1305560"/>
                  </a:cubicBezTo>
                  <a:cubicBezTo>
                    <a:pt x="897890" y="1305560"/>
                    <a:pt x="734060" y="1755140"/>
                    <a:pt x="421640" y="1574800"/>
                  </a:cubicBezTo>
                  <a:cubicBezTo>
                    <a:pt x="741680" y="1760220"/>
                    <a:pt x="426720" y="2122170"/>
                    <a:pt x="426720" y="2122170"/>
                  </a:cubicBezTo>
                  <a:cubicBezTo>
                    <a:pt x="373380" y="2214880"/>
                    <a:pt x="369570" y="2322830"/>
                    <a:pt x="406400" y="2414270"/>
                  </a:cubicBezTo>
                  <a:cubicBezTo>
                    <a:pt x="327660" y="2475230"/>
                    <a:pt x="276860" y="2570480"/>
                    <a:pt x="276860" y="2677160"/>
                  </a:cubicBezTo>
                  <a:cubicBezTo>
                    <a:pt x="276860" y="2677160"/>
                    <a:pt x="359410" y="3148330"/>
                    <a:pt x="0" y="3148330"/>
                  </a:cubicBezTo>
                  <a:cubicBezTo>
                    <a:pt x="369570" y="3148330"/>
                    <a:pt x="276860" y="3619500"/>
                    <a:pt x="276860" y="3619500"/>
                  </a:cubicBezTo>
                  <a:cubicBezTo>
                    <a:pt x="276860" y="3726180"/>
                    <a:pt x="327660" y="3821430"/>
                    <a:pt x="406400" y="3882390"/>
                  </a:cubicBezTo>
                  <a:cubicBezTo>
                    <a:pt x="368300" y="3973830"/>
                    <a:pt x="372110" y="4081780"/>
                    <a:pt x="426720" y="4174490"/>
                  </a:cubicBezTo>
                  <a:cubicBezTo>
                    <a:pt x="426720" y="4174490"/>
                    <a:pt x="734060" y="4541520"/>
                    <a:pt x="422910" y="4721860"/>
                  </a:cubicBezTo>
                  <a:cubicBezTo>
                    <a:pt x="741680" y="4538980"/>
                    <a:pt x="897890" y="4993640"/>
                    <a:pt x="897890" y="4993640"/>
                  </a:cubicBezTo>
                  <a:cubicBezTo>
                    <a:pt x="951230" y="5086350"/>
                    <a:pt x="1042670" y="5143500"/>
                    <a:pt x="1141730" y="5157470"/>
                  </a:cubicBezTo>
                  <a:cubicBezTo>
                    <a:pt x="1155700" y="5256530"/>
                    <a:pt x="1212850" y="5346700"/>
                    <a:pt x="1305560" y="5401310"/>
                  </a:cubicBezTo>
                  <a:cubicBezTo>
                    <a:pt x="1305560" y="5401310"/>
                    <a:pt x="1755140" y="5565140"/>
                    <a:pt x="1574800" y="5877560"/>
                  </a:cubicBezTo>
                  <a:cubicBezTo>
                    <a:pt x="1760220" y="5557520"/>
                    <a:pt x="2122170" y="5873750"/>
                    <a:pt x="2122170" y="5873750"/>
                  </a:cubicBezTo>
                  <a:cubicBezTo>
                    <a:pt x="2214880" y="5927090"/>
                    <a:pt x="2322830" y="5930900"/>
                    <a:pt x="2414270" y="5894070"/>
                  </a:cubicBezTo>
                  <a:cubicBezTo>
                    <a:pt x="2475230" y="5972810"/>
                    <a:pt x="2570480" y="6023610"/>
                    <a:pt x="2677160" y="6023610"/>
                  </a:cubicBezTo>
                  <a:cubicBezTo>
                    <a:pt x="2677160" y="6023610"/>
                    <a:pt x="3148330" y="5930900"/>
                    <a:pt x="3148330" y="6300470"/>
                  </a:cubicBezTo>
                  <a:cubicBezTo>
                    <a:pt x="3148330" y="5911850"/>
                    <a:pt x="3619500" y="6023610"/>
                    <a:pt x="3619500" y="6023610"/>
                  </a:cubicBezTo>
                  <a:cubicBezTo>
                    <a:pt x="3726180" y="6023610"/>
                    <a:pt x="3821430" y="5972810"/>
                    <a:pt x="3882390" y="5894070"/>
                  </a:cubicBezTo>
                  <a:cubicBezTo>
                    <a:pt x="3973830" y="5932170"/>
                    <a:pt x="4081780" y="5928360"/>
                    <a:pt x="4174490" y="5873750"/>
                  </a:cubicBezTo>
                  <a:cubicBezTo>
                    <a:pt x="4174490" y="5873750"/>
                    <a:pt x="4536440" y="5557520"/>
                    <a:pt x="4721860" y="5878830"/>
                  </a:cubicBezTo>
                  <a:cubicBezTo>
                    <a:pt x="4527550" y="5542280"/>
                    <a:pt x="4991100" y="5402580"/>
                    <a:pt x="4991100" y="5402580"/>
                  </a:cubicBezTo>
                  <a:cubicBezTo>
                    <a:pt x="5083810" y="5349240"/>
                    <a:pt x="5140960" y="5257800"/>
                    <a:pt x="5154930" y="5158740"/>
                  </a:cubicBezTo>
                  <a:cubicBezTo>
                    <a:pt x="5253990" y="5144770"/>
                    <a:pt x="5344160" y="5087620"/>
                    <a:pt x="5398770" y="4994910"/>
                  </a:cubicBezTo>
                  <a:cubicBezTo>
                    <a:pt x="5398770" y="4994910"/>
                    <a:pt x="5554980" y="4540250"/>
                    <a:pt x="5875020" y="4725670"/>
                  </a:cubicBezTo>
                  <a:cubicBezTo>
                    <a:pt x="5538470" y="4531360"/>
                    <a:pt x="5871210" y="4178300"/>
                    <a:pt x="5871210" y="4178300"/>
                  </a:cubicBezTo>
                  <a:cubicBezTo>
                    <a:pt x="5924550" y="4085590"/>
                    <a:pt x="5928360" y="3977640"/>
                    <a:pt x="5891530" y="3886200"/>
                  </a:cubicBezTo>
                  <a:cubicBezTo>
                    <a:pt x="5970270" y="3825240"/>
                    <a:pt x="6021070" y="3729990"/>
                    <a:pt x="6021070" y="3623310"/>
                  </a:cubicBezTo>
                  <a:cubicBezTo>
                    <a:pt x="6018530" y="3620770"/>
                    <a:pt x="5925820" y="3149600"/>
                    <a:pt x="6295390" y="3149600"/>
                  </a:cubicBezTo>
                  <a:close/>
                </a:path>
              </a:pathLst>
            </a:custGeom>
            <a:blipFill>
              <a:blip r:embed="rId15"/>
              <a:stretch>
                <a:fillRect l="0" t="-16693" r="0" b="-16693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2633861" y="2954685"/>
            <a:ext cx="1913001" cy="1913001"/>
            <a:chOff x="0" y="0"/>
            <a:chExt cx="6350000" cy="6350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29210" y="44450"/>
              <a:ext cx="6295390" cy="6300470"/>
            </a:xfrm>
            <a:custGeom>
              <a:avLst/>
              <a:gdLst/>
              <a:ahLst/>
              <a:cxnLst/>
              <a:rect r="r" b="b" t="t" l="l"/>
              <a:pathLst>
                <a:path h="6300470" w="6295390">
                  <a:moveTo>
                    <a:pt x="6295390" y="3149600"/>
                  </a:moveTo>
                  <a:cubicBezTo>
                    <a:pt x="5906770" y="3149600"/>
                    <a:pt x="6018530" y="2678430"/>
                    <a:pt x="6018530" y="2678430"/>
                  </a:cubicBezTo>
                  <a:cubicBezTo>
                    <a:pt x="6018530" y="2571750"/>
                    <a:pt x="5967730" y="2476500"/>
                    <a:pt x="5888990" y="2415540"/>
                  </a:cubicBezTo>
                  <a:cubicBezTo>
                    <a:pt x="5927090" y="2324100"/>
                    <a:pt x="5923280" y="2216150"/>
                    <a:pt x="5868670" y="2123440"/>
                  </a:cubicBezTo>
                  <a:cubicBezTo>
                    <a:pt x="5868670" y="2123440"/>
                    <a:pt x="5552440" y="1761490"/>
                    <a:pt x="5873750" y="1576070"/>
                  </a:cubicBezTo>
                  <a:cubicBezTo>
                    <a:pt x="5537200" y="1770380"/>
                    <a:pt x="5397500" y="1306830"/>
                    <a:pt x="5397500" y="1306830"/>
                  </a:cubicBezTo>
                  <a:cubicBezTo>
                    <a:pt x="5344160" y="1214120"/>
                    <a:pt x="5252720" y="1156970"/>
                    <a:pt x="5153660" y="1143000"/>
                  </a:cubicBezTo>
                  <a:cubicBezTo>
                    <a:pt x="5139690" y="1043940"/>
                    <a:pt x="5082540" y="953770"/>
                    <a:pt x="4989830" y="899160"/>
                  </a:cubicBezTo>
                  <a:cubicBezTo>
                    <a:pt x="4989830" y="899160"/>
                    <a:pt x="4535170" y="742950"/>
                    <a:pt x="4720590" y="422910"/>
                  </a:cubicBezTo>
                  <a:cubicBezTo>
                    <a:pt x="4526280" y="759460"/>
                    <a:pt x="4173220" y="426720"/>
                    <a:pt x="4173220" y="426720"/>
                  </a:cubicBezTo>
                  <a:cubicBezTo>
                    <a:pt x="4080510" y="373380"/>
                    <a:pt x="3972560" y="369570"/>
                    <a:pt x="3881120" y="406400"/>
                  </a:cubicBezTo>
                  <a:cubicBezTo>
                    <a:pt x="3820160" y="327660"/>
                    <a:pt x="3724910" y="276860"/>
                    <a:pt x="3618230" y="276860"/>
                  </a:cubicBezTo>
                  <a:cubicBezTo>
                    <a:pt x="3618230" y="276860"/>
                    <a:pt x="3147060" y="360680"/>
                    <a:pt x="3147060" y="0"/>
                  </a:cubicBezTo>
                  <a:cubicBezTo>
                    <a:pt x="3147060" y="369570"/>
                    <a:pt x="2675890" y="276860"/>
                    <a:pt x="2675890" y="276860"/>
                  </a:cubicBezTo>
                  <a:cubicBezTo>
                    <a:pt x="2569210" y="276860"/>
                    <a:pt x="2473960" y="327660"/>
                    <a:pt x="2413000" y="406400"/>
                  </a:cubicBezTo>
                  <a:cubicBezTo>
                    <a:pt x="2321560" y="368300"/>
                    <a:pt x="2213610" y="372110"/>
                    <a:pt x="2120900" y="426720"/>
                  </a:cubicBezTo>
                  <a:cubicBezTo>
                    <a:pt x="2120900" y="426720"/>
                    <a:pt x="1753870" y="734060"/>
                    <a:pt x="1573530" y="422910"/>
                  </a:cubicBezTo>
                  <a:cubicBezTo>
                    <a:pt x="1758950" y="744220"/>
                    <a:pt x="1304290" y="899160"/>
                    <a:pt x="1304290" y="899160"/>
                  </a:cubicBezTo>
                  <a:cubicBezTo>
                    <a:pt x="1211580" y="952500"/>
                    <a:pt x="1154430" y="1043940"/>
                    <a:pt x="1140460" y="1143000"/>
                  </a:cubicBezTo>
                  <a:cubicBezTo>
                    <a:pt x="1042670" y="1155700"/>
                    <a:pt x="951230" y="1212850"/>
                    <a:pt x="897890" y="1305560"/>
                  </a:cubicBezTo>
                  <a:cubicBezTo>
                    <a:pt x="897890" y="1305560"/>
                    <a:pt x="734060" y="1755140"/>
                    <a:pt x="421640" y="1574800"/>
                  </a:cubicBezTo>
                  <a:cubicBezTo>
                    <a:pt x="741680" y="1760220"/>
                    <a:pt x="426720" y="2122170"/>
                    <a:pt x="426720" y="2122170"/>
                  </a:cubicBezTo>
                  <a:cubicBezTo>
                    <a:pt x="373380" y="2214880"/>
                    <a:pt x="369570" y="2322830"/>
                    <a:pt x="406400" y="2414270"/>
                  </a:cubicBezTo>
                  <a:cubicBezTo>
                    <a:pt x="327660" y="2475230"/>
                    <a:pt x="276860" y="2570480"/>
                    <a:pt x="276860" y="2677160"/>
                  </a:cubicBezTo>
                  <a:cubicBezTo>
                    <a:pt x="276860" y="2677160"/>
                    <a:pt x="359410" y="3148330"/>
                    <a:pt x="0" y="3148330"/>
                  </a:cubicBezTo>
                  <a:cubicBezTo>
                    <a:pt x="369570" y="3148330"/>
                    <a:pt x="276860" y="3619500"/>
                    <a:pt x="276860" y="3619500"/>
                  </a:cubicBezTo>
                  <a:cubicBezTo>
                    <a:pt x="276860" y="3726180"/>
                    <a:pt x="327660" y="3821430"/>
                    <a:pt x="406400" y="3882390"/>
                  </a:cubicBezTo>
                  <a:cubicBezTo>
                    <a:pt x="368300" y="3973830"/>
                    <a:pt x="372110" y="4081780"/>
                    <a:pt x="426720" y="4174490"/>
                  </a:cubicBezTo>
                  <a:cubicBezTo>
                    <a:pt x="426720" y="4174490"/>
                    <a:pt x="734060" y="4541520"/>
                    <a:pt x="422910" y="4721860"/>
                  </a:cubicBezTo>
                  <a:cubicBezTo>
                    <a:pt x="741680" y="4538980"/>
                    <a:pt x="897890" y="4993640"/>
                    <a:pt x="897890" y="4993640"/>
                  </a:cubicBezTo>
                  <a:cubicBezTo>
                    <a:pt x="951230" y="5086350"/>
                    <a:pt x="1042670" y="5143500"/>
                    <a:pt x="1141730" y="5157470"/>
                  </a:cubicBezTo>
                  <a:cubicBezTo>
                    <a:pt x="1155700" y="5256530"/>
                    <a:pt x="1212850" y="5346700"/>
                    <a:pt x="1305560" y="5401310"/>
                  </a:cubicBezTo>
                  <a:cubicBezTo>
                    <a:pt x="1305560" y="5401310"/>
                    <a:pt x="1755140" y="5565140"/>
                    <a:pt x="1574800" y="5877560"/>
                  </a:cubicBezTo>
                  <a:cubicBezTo>
                    <a:pt x="1760220" y="5557520"/>
                    <a:pt x="2122170" y="5873750"/>
                    <a:pt x="2122170" y="5873750"/>
                  </a:cubicBezTo>
                  <a:cubicBezTo>
                    <a:pt x="2214880" y="5927090"/>
                    <a:pt x="2322830" y="5930900"/>
                    <a:pt x="2414270" y="5894070"/>
                  </a:cubicBezTo>
                  <a:cubicBezTo>
                    <a:pt x="2475230" y="5972810"/>
                    <a:pt x="2570480" y="6023610"/>
                    <a:pt x="2677160" y="6023610"/>
                  </a:cubicBezTo>
                  <a:cubicBezTo>
                    <a:pt x="2677160" y="6023610"/>
                    <a:pt x="3148330" y="5930900"/>
                    <a:pt x="3148330" y="6300470"/>
                  </a:cubicBezTo>
                  <a:cubicBezTo>
                    <a:pt x="3148330" y="5911850"/>
                    <a:pt x="3619500" y="6023610"/>
                    <a:pt x="3619500" y="6023610"/>
                  </a:cubicBezTo>
                  <a:cubicBezTo>
                    <a:pt x="3726180" y="6023610"/>
                    <a:pt x="3821430" y="5972810"/>
                    <a:pt x="3882390" y="5894070"/>
                  </a:cubicBezTo>
                  <a:cubicBezTo>
                    <a:pt x="3973830" y="5932170"/>
                    <a:pt x="4081780" y="5928360"/>
                    <a:pt x="4174490" y="5873750"/>
                  </a:cubicBezTo>
                  <a:cubicBezTo>
                    <a:pt x="4174490" y="5873750"/>
                    <a:pt x="4536440" y="5557520"/>
                    <a:pt x="4721860" y="5878830"/>
                  </a:cubicBezTo>
                  <a:cubicBezTo>
                    <a:pt x="4527550" y="5542280"/>
                    <a:pt x="4991100" y="5402580"/>
                    <a:pt x="4991100" y="5402580"/>
                  </a:cubicBezTo>
                  <a:cubicBezTo>
                    <a:pt x="5083810" y="5349240"/>
                    <a:pt x="5140960" y="5257800"/>
                    <a:pt x="5154930" y="5158740"/>
                  </a:cubicBezTo>
                  <a:cubicBezTo>
                    <a:pt x="5253990" y="5144770"/>
                    <a:pt x="5344160" y="5087620"/>
                    <a:pt x="5398770" y="4994910"/>
                  </a:cubicBezTo>
                  <a:cubicBezTo>
                    <a:pt x="5398770" y="4994910"/>
                    <a:pt x="5554980" y="4540250"/>
                    <a:pt x="5875020" y="4725670"/>
                  </a:cubicBezTo>
                  <a:cubicBezTo>
                    <a:pt x="5538470" y="4531360"/>
                    <a:pt x="5871210" y="4178300"/>
                    <a:pt x="5871210" y="4178300"/>
                  </a:cubicBezTo>
                  <a:cubicBezTo>
                    <a:pt x="5924550" y="4085590"/>
                    <a:pt x="5928360" y="3977640"/>
                    <a:pt x="5891530" y="3886200"/>
                  </a:cubicBezTo>
                  <a:cubicBezTo>
                    <a:pt x="5970270" y="3825240"/>
                    <a:pt x="6021070" y="3729990"/>
                    <a:pt x="6021070" y="3623310"/>
                  </a:cubicBezTo>
                  <a:cubicBezTo>
                    <a:pt x="6018530" y="3620770"/>
                    <a:pt x="5925820" y="3149600"/>
                    <a:pt x="6295390" y="3149600"/>
                  </a:cubicBezTo>
                  <a:close/>
                </a:path>
              </a:pathLst>
            </a:custGeom>
            <a:blipFill>
              <a:blip r:embed="rId16"/>
              <a:stretch>
                <a:fillRect l="-40" t="0" r="-40" b="0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3747334" y="1123950"/>
            <a:ext cx="10280403" cy="1660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1"/>
              </a:lnSpc>
            </a:pPr>
            <a:r>
              <a:rPr lang="en-US" sz="11545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FOUNDERS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600548" y="5743385"/>
            <a:ext cx="3979626" cy="1535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3"/>
              </a:lnSpc>
            </a:pPr>
            <a:r>
              <a:rPr lang="en-US" sz="2313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Apaixonado por games e cultura Geek</a:t>
            </a:r>
          </a:p>
          <a:p>
            <a:pPr algn="ctr">
              <a:lnSpc>
                <a:spcPts val="2383"/>
              </a:lnSpc>
            </a:pPr>
          </a:p>
          <a:p>
            <a:pPr algn="ctr">
              <a:lnSpc>
                <a:spcPts val="2383"/>
              </a:lnSpc>
            </a:pPr>
            <a:r>
              <a:rPr lang="en-US" sz="2313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Ig; @ovinianjos</a:t>
            </a:r>
          </a:p>
          <a:p>
            <a:pPr algn="ctr">
              <a:lnSpc>
                <a:spcPts val="2383"/>
              </a:lnSpc>
            </a:pPr>
            <a:r>
              <a:rPr lang="en-US" sz="2313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GitHub: </a:t>
            </a:r>
            <a:r>
              <a:rPr lang="en-US" sz="2313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v-anjos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354965" y="4886736"/>
            <a:ext cx="2470793" cy="764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8"/>
              </a:lnSpc>
            </a:pPr>
            <a:r>
              <a:rPr lang="en-US" sz="2774">
                <a:solidFill>
                  <a:srgbClr val="000000"/>
                </a:solidFill>
                <a:latin typeface="Arcade Gamer"/>
                <a:ea typeface="Arcade Gamer"/>
                <a:cs typeface="Arcade Gamer"/>
                <a:sym typeface="Arcade Gamer"/>
              </a:rPr>
              <a:t>VINICIUS ANJOS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771686" y="5743385"/>
            <a:ext cx="3979626" cy="1535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3"/>
              </a:lnSpc>
            </a:pPr>
            <a:r>
              <a:rPr lang="en-US" sz="2313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No ritmo dos beats e dos jogos</a:t>
            </a:r>
          </a:p>
          <a:p>
            <a:pPr algn="ctr">
              <a:lnSpc>
                <a:spcPts val="2383"/>
              </a:lnSpc>
            </a:pPr>
          </a:p>
          <a:p>
            <a:pPr algn="ctr">
              <a:lnSpc>
                <a:spcPts val="2383"/>
              </a:lnSpc>
            </a:pPr>
            <a:r>
              <a:rPr lang="en-US" sz="2313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Ig; @brito.kaiky_</a:t>
            </a:r>
          </a:p>
          <a:p>
            <a:pPr algn="ctr">
              <a:lnSpc>
                <a:spcPts val="2383"/>
              </a:lnSpc>
            </a:pPr>
            <a:r>
              <a:rPr lang="en-US" sz="2313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GitHub: K</a:t>
            </a:r>
            <a:r>
              <a:rPr lang="en-US" sz="2313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</a:t>
            </a:r>
            <a:r>
              <a:rPr lang="en-US" sz="2313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ikyBrit</a:t>
            </a:r>
            <a:r>
              <a:rPr lang="en-US" sz="2313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o</a:t>
            </a:r>
            <a:r>
              <a:rPr lang="en-US" sz="2313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526103" y="4909962"/>
            <a:ext cx="2470793" cy="764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8"/>
              </a:lnSpc>
            </a:pPr>
            <a:r>
              <a:rPr lang="en-US" sz="2774">
                <a:solidFill>
                  <a:srgbClr val="000000"/>
                </a:solidFill>
                <a:latin typeface="Arcade Gamer"/>
                <a:ea typeface="Arcade Gamer"/>
                <a:cs typeface="Arcade Gamer"/>
                <a:sym typeface="Arcade Gamer"/>
              </a:rPr>
              <a:t>KAIKY</a:t>
            </a:r>
          </a:p>
          <a:p>
            <a:pPr algn="ctr">
              <a:lnSpc>
                <a:spcPts val="2858"/>
              </a:lnSpc>
            </a:pPr>
            <a:r>
              <a:rPr lang="en-US" sz="2774">
                <a:solidFill>
                  <a:srgbClr val="000000"/>
                </a:solidFill>
                <a:latin typeface="Arcade Gamer"/>
                <a:ea typeface="Arcade Gamer"/>
                <a:cs typeface="Arcade Gamer"/>
                <a:sym typeface="Arcade Gamer"/>
              </a:rPr>
              <a:t>OTAVIO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942824" y="5743385"/>
            <a:ext cx="3979626" cy="1535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3"/>
              </a:lnSpc>
            </a:pPr>
            <a:r>
              <a:rPr lang="en-US" sz="2313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Viciado em games e endorfina</a:t>
            </a:r>
          </a:p>
          <a:p>
            <a:pPr algn="ctr">
              <a:lnSpc>
                <a:spcPts val="2383"/>
              </a:lnSpc>
            </a:pPr>
          </a:p>
          <a:p>
            <a:pPr algn="ctr">
              <a:lnSpc>
                <a:spcPts val="2383"/>
              </a:lnSpc>
            </a:pPr>
            <a:r>
              <a:rPr lang="en-US" sz="2313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Ig; @dougruan_</a:t>
            </a:r>
          </a:p>
          <a:p>
            <a:pPr algn="ctr">
              <a:lnSpc>
                <a:spcPts val="2383"/>
              </a:lnSpc>
            </a:pPr>
            <a:r>
              <a:rPr lang="en-US" sz="2313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GitHub: dgru</a:t>
            </a:r>
            <a:r>
              <a:rPr lang="en-US" sz="2313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an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697241" y="4909962"/>
            <a:ext cx="2470793" cy="764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8"/>
              </a:lnSpc>
            </a:pPr>
            <a:r>
              <a:rPr lang="en-US" sz="2774">
                <a:solidFill>
                  <a:srgbClr val="000000"/>
                </a:solidFill>
                <a:latin typeface="Arcade Gamer"/>
                <a:ea typeface="Arcade Gamer"/>
                <a:cs typeface="Arcade Gamer"/>
                <a:sym typeface="Arcade Gamer"/>
              </a:rPr>
              <a:t>DOUGLAS</a:t>
            </a:r>
          </a:p>
          <a:p>
            <a:pPr algn="ctr">
              <a:lnSpc>
                <a:spcPts val="2858"/>
              </a:lnSpc>
            </a:pPr>
            <a:r>
              <a:rPr lang="en-US" sz="2774">
                <a:solidFill>
                  <a:srgbClr val="000000"/>
                </a:solidFill>
                <a:latin typeface="Arcade Gamer"/>
                <a:ea typeface="Arcade Gamer"/>
                <a:cs typeface="Arcade Gamer"/>
                <a:sym typeface="Arcade Gamer"/>
              </a:rPr>
              <a:t>RUAN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45962" y="6386184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23896" y="365227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655687" y="479123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789495" y="3459470"/>
            <a:ext cx="6711408" cy="3109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8"/>
              </a:lnSpc>
              <a:spcBef>
                <a:spcPct val="0"/>
              </a:spcBef>
            </a:pPr>
            <a:r>
              <a:rPr lang="en-US" sz="2630">
                <a:solidFill>
                  <a:srgbClr val="FFFFFF"/>
                </a:solidFill>
                <a:latin typeface="Retropix"/>
                <a:ea typeface="Retropix"/>
                <a:cs typeface="Retropix"/>
                <a:sym typeface="Retropix"/>
              </a:rPr>
              <a:t>TochiPet é um bichinho virtual inspirado nos Tamagotchis dos anos 90, criado para proporcionar diversão e interação digital. O usuário cuida do pet, gerenciando sua fome, felicidade, limpeza e saúde, enquanto acompanha seu crescimento e aventuras pixeladas. Mais do que um jogo, é uma experiência de cuidado, conexão e responsabilidade virtual.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427536" y="388026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359327" y="501922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634710" y="501922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767143" y="1633249"/>
            <a:ext cx="4421249" cy="472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76"/>
              </a:lnSpc>
              <a:spcBef>
                <a:spcPct val="0"/>
              </a:spcBef>
            </a:pPr>
            <a:r>
              <a:rPr lang="en-US" sz="3083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TOCHIPET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99608" y="5852278"/>
            <a:ext cx="4088783" cy="884664"/>
          </a:xfrm>
          <a:custGeom>
            <a:avLst/>
            <a:gdLst/>
            <a:ahLst/>
            <a:cxnLst/>
            <a:rect r="r" b="b" t="t" l="l"/>
            <a:pathLst>
              <a:path h="884664" w="4088783">
                <a:moveTo>
                  <a:pt x="0" y="0"/>
                </a:moveTo>
                <a:lnTo>
                  <a:pt x="4088784" y="0"/>
                </a:lnTo>
                <a:lnTo>
                  <a:pt x="4088784" y="884664"/>
                </a:lnTo>
                <a:lnTo>
                  <a:pt x="0" y="8846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50220" y="2738904"/>
            <a:ext cx="8787559" cy="4809192"/>
          </a:xfrm>
          <a:custGeom>
            <a:avLst/>
            <a:gdLst/>
            <a:ahLst/>
            <a:cxnLst/>
            <a:rect r="r" b="b" t="t" l="l"/>
            <a:pathLst>
              <a:path h="4809192" w="8787559">
                <a:moveTo>
                  <a:pt x="0" y="0"/>
                </a:moveTo>
                <a:lnTo>
                  <a:pt x="8787560" y="0"/>
                </a:lnTo>
                <a:lnTo>
                  <a:pt x="8787560" y="4809192"/>
                </a:lnTo>
                <a:lnTo>
                  <a:pt x="0" y="48091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59525" y="1499117"/>
            <a:ext cx="3468274" cy="750408"/>
          </a:xfrm>
          <a:custGeom>
            <a:avLst/>
            <a:gdLst/>
            <a:ahLst/>
            <a:cxnLst/>
            <a:rect r="r" b="b" t="t" l="l"/>
            <a:pathLst>
              <a:path h="750408" w="3468274">
                <a:moveTo>
                  <a:pt x="0" y="0"/>
                </a:moveTo>
                <a:lnTo>
                  <a:pt x="3468274" y="0"/>
                </a:lnTo>
                <a:lnTo>
                  <a:pt x="3468274" y="750408"/>
                </a:lnTo>
                <a:lnTo>
                  <a:pt x="0" y="7504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23605" y="5377111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423605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53071" y="4250047"/>
            <a:ext cx="1272717" cy="4381255"/>
          </a:xfrm>
          <a:custGeom>
            <a:avLst/>
            <a:gdLst/>
            <a:ahLst/>
            <a:cxnLst/>
            <a:rect r="r" b="b" t="t" l="l"/>
            <a:pathLst>
              <a:path h="4381255" w="1272717">
                <a:moveTo>
                  <a:pt x="0" y="0"/>
                </a:moveTo>
                <a:lnTo>
                  <a:pt x="1272717" y="0"/>
                </a:lnTo>
                <a:lnTo>
                  <a:pt x="1272717" y="4381255"/>
                </a:lnTo>
                <a:lnTo>
                  <a:pt x="0" y="438125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45245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58215" y="5852278"/>
            <a:ext cx="2198902" cy="2779024"/>
          </a:xfrm>
          <a:custGeom>
            <a:avLst/>
            <a:gdLst/>
            <a:ahLst/>
            <a:cxnLst/>
            <a:rect r="r" b="b" t="t" l="l"/>
            <a:pathLst>
              <a:path h="2779024" w="2198902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819975" y="386811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837559" y="2610318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3" id="13">
            <a:hlinkClick action="ppaction://media"/>
          </p:cNvPr>
          <p:cNvPicPr>
            <a:picLocks noChangeAspect="true"/>
          </p:cNvPicPr>
          <p:nvPr>
            <a:videoFile r:link="rId21"/>
            <p:extLst>
              <p:ext uri="{DAA4B4D4-6D71-4841-9C94-3DE7FCFB9230}">
                <p14:media xmlns:p14="http://schemas.microsoft.com/office/powerpoint/2010/main" r:embed="rId22"/>
              </p:ext>
            </p:extLst>
          </p:nvPr>
        </p:nvPicPr>
        <p:blipFill>
          <a:blip r:embed="rId20"/>
          <a:srcRect l="0" t="0" r="20842" b="0"/>
          <a:stretch>
            <a:fillRect/>
          </a:stretch>
        </p:blipFill>
        <p:spPr>
          <a:xfrm flipH="false" flipV="false" rot="0">
            <a:off x="4993916" y="2928412"/>
            <a:ext cx="8300168" cy="4430175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7068001" y="1643098"/>
            <a:ext cx="4051321" cy="443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0"/>
              </a:lnSpc>
              <a:spcBef>
                <a:spcPct val="0"/>
              </a:spcBef>
            </a:pPr>
            <a:r>
              <a:rPr lang="en-US" sz="2825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DEMONSTRAÇÃO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88000" y="3601623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96241" y="5456014"/>
            <a:ext cx="1272717" cy="3170844"/>
          </a:xfrm>
          <a:custGeom>
            <a:avLst/>
            <a:gdLst/>
            <a:ahLst/>
            <a:cxnLst/>
            <a:rect r="r" b="b" t="t" l="l"/>
            <a:pathLst>
              <a:path h="3170844" w="1272717">
                <a:moveTo>
                  <a:pt x="0" y="0"/>
                </a:moveTo>
                <a:lnTo>
                  <a:pt x="1272717" y="0"/>
                </a:lnTo>
                <a:lnTo>
                  <a:pt x="1272717" y="3170844"/>
                </a:lnTo>
                <a:lnTo>
                  <a:pt x="0" y="31708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0069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937459" y="7579939"/>
            <a:ext cx="1163374" cy="1057612"/>
          </a:xfrm>
          <a:custGeom>
            <a:avLst/>
            <a:gdLst/>
            <a:ahLst/>
            <a:cxnLst/>
            <a:rect r="r" b="b" t="t" l="l"/>
            <a:pathLst>
              <a:path h="1057612" w="1163374">
                <a:moveTo>
                  <a:pt x="0" y="0"/>
                </a:moveTo>
                <a:lnTo>
                  <a:pt x="1163374" y="0"/>
                </a:lnTo>
                <a:lnTo>
                  <a:pt x="1163374" y="1057612"/>
                </a:lnTo>
                <a:lnTo>
                  <a:pt x="0" y="10576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588000" y="2343824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377058" y="6288134"/>
            <a:ext cx="1505288" cy="2338724"/>
          </a:xfrm>
          <a:custGeom>
            <a:avLst/>
            <a:gdLst/>
            <a:ahLst/>
            <a:cxnLst/>
            <a:rect r="r" b="b" t="t" l="l"/>
            <a:pathLst>
              <a:path h="2338724" w="1505288">
                <a:moveTo>
                  <a:pt x="0" y="0"/>
                </a:moveTo>
                <a:lnTo>
                  <a:pt x="1505288" y="0"/>
                </a:lnTo>
                <a:lnTo>
                  <a:pt x="1505288" y="2338724"/>
                </a:lnTo>
                <a:lnTo>
                  <a:pt x="0" y="233872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829992" y="4307523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776301" y="680792"/>
            <a:ext cx="10634723" cy="1237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0"/>
              </a:lnSpc>
            </a:pPr>
            <a:r>
              <a:rPr lang="en-US" sz="4466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 ONDE ENCONTRAR O CÓDIGO DO TOCHIPET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3245844" y="652232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60" y="0"/>
                </a:lnTo>
                <a:lnTo>
                  <a:pt x="1118560" y="2115224"/>
                </a:lnTo>
                <a:lnTo>
                  <a:pt x="0" y="21152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628373" y="2646301"/>
            <a:ext cx="9031254" cy="4811195"/>
          </a:xfrm>
          <a:custGeom>
            <a:avLst/>
            <a:gdLst/>
            <a:ahLst/>
            <a:cxnLst/>
            <a:rect r="r" b="b" t="t" l="l"/>
            <a:pathLst>
              <a:path h="4811195" w="9031254">
                <a:moveTo>
                  <a:pt x="0" y="0"/>
                </a:moveTo>
                <a:lnTo>
                  <a:pt x="9031254" y="0"/>
                </a:lnTo>
                <a:lnTo>
                  <a:pt x="9031254" y="4811195"/>
                </a:lnTo>
                <a:lnTo>
                  <a:pt x="0" y="481119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972071" y="3144816"/>
            <a:ext cx="8401874" cy="3795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5"/>
              </a:lnSpc>
              <a:spcBef>
                <a:spcPct val="0"/>
              </a:spcBef>
            </a:pPr>
            <a:r>
              <a:rPr lang="en-US" sz="2839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O código-fonte do TochiPet está disponível no repositório oficial da TocaToonCreators: </a:t>
            </a:r>
          </a:p>
          <a:p>
            <a:pPr algn="ctr">
              <a:lnSpc>
                <a:spcPts val="2925"/>
              </a:lnSpc>
              <a:spcBef>
                <a:spcPct val="0"/>
              </a:spcBef>
            </a:pPr>
          </a:p>
          <a:p>
            <a:pPr algn="ctr">
              <a:lnSpc>
                <a:spcPts val="2925"/>
              </a:lnSpc>
              <a:spcBef>
                <a:spcPct val="0"/>
              </a:spcBef>
            </a:pPr>
            <a:r>
              <a:rPr lang="en-US" sz="2839" u="sng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  <a:hlinkClick r:id="rId18" tooltip="https://github.com/v-anjos/TocaToonCreators"/>
              </a:rPr>
              <a:t>GitHub</a:t>
            </a:r>
            <a:r>
              <a:rPr lang="en-US" sz="2839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.</a:t>
            </a:r>
          </a:p>
          <a:p>
            <a:pPr algn="ctr">
              <a:lnSpc>
                <a:spcPts val="2925"/>
              </a:lnSpc>
              <a:spcBef>
                <a:spcPct val="0"/>
              </a:spcBef>
            </a:pPr>
          </a:p>
          <a:p>
            <a:pPr algn="ctr">
              <a:lnSpc>
                <a:spcPts val="2925"/>
              </a:lnSpc>
              <a:spcBef>
                <a:spcPct val="0"/>
              </a:spcBef>
            </a:pPr>
            <a:r>
              <a:rPr lang="en-US" sz="2839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Lá você encontrará: </a:t>
            </a:r>
          </a:p>
          <a:p>
            <a:pPr algn="ctr">
              <a:lnSpc>
                <a:spcPts val="2925"/>
              </a:lnSpc>
              <a:spcBef>
                <a:spcPct val="0"/>
              </a:spcBef>
            </a:pPr>
            <a:r>
              <a:rPr lang="en-US" sz="2839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o Código fonte;</a:t>
            </a:r>
          </a:p>
          <a:p>
            <a:pPr algn="ctr">
              <a:lnSpc>
                <a:spcPts val="2925"/>
              </a:lnSpc>
              <a:spcBef>
                <a:spcPct val="0"/>
              </a:spcBef>
            </a:pPr>
            <a:r>
              <a:rPr lang="en-US" sz="2839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Manuel de intruções;</a:t>
            </a:r>
          </a:p>
          <a:p>
            <a:pPr algn="ctr">
              <a:lnSpc>
                <a:spcPts val="2925"/>
              </a:lnSpc>
              <a:spcBef>
                <a:spcPct val="0"/>
              </a:spcBef>
            </a:pPr>
            <a:r>
              <a:rPr lang="en-US" sz="2839">
                <a:solidFill>
                  <a:srgbClr val="000000"/>
                </a:solidFill>
                <a:latin typeface="Retropix"/>
                <a:ea typeface="Retropix"/>
                <a:cs typeface="Retropix"/>
                <a:sym typeface="Retropix"/>
              </a:rPr>
              <a:t>Historia do Tochipet</a:t>
            </a:r>
          </a:p>
          <a:p>
            <a:pPr algn="ctr">
              <a:lnSpc>
                <a:spcPts val="292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5852278"/>
            <a:ext cx="2198902" cy="2779024"/>
          </a:xfrm>
          <a:custGeom>
            <a:avLst/>
            <a:gdLst/>
            <a:ahLst/>
            <a:cxnLst/>
            <a:rect r="r" b="b" t="t" l="l"/>
            <a:pathLst>
              <a:path h="2779024" w="2198902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4245" y="386811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83029" y="5449765"/>
            <a:ext cx="1272717" cy="3170844"/>
          </a:xfrm>
          <a:custGeom>
            <a:avLst/>
            <a:gdLst/>
            <a:ahLst/>
            <a:cxnLst/>
            <a:rect r="r" b="b" t="t" l="l"/>
            <a:pathLst>
              <a:path h="3170844" w="1272717">
                <a:moveTo>
                  <a:pt x="0" y="0"/>
                </a:moveTo>
                <a:lnTo>
                  <a:pt x="1272718" y="0"/>
                </a:lnTo>
                <a:lnTo>
                  <a:pt x="1272718" y="3170844"/>
                </a:lnTo>
                <a:lnTo>
                  <a:pt x="0" y="31708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-10069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502422" y="7573690"/>
            <a:ext cx="1163374" cy="1057612"/>
          </a:xfrm>
          <a:custGeom>
            <a:avLst/>
            <a:gdLst/>
            <a:ahLst/>
            <a:cxnLst/>
            <a:rect r="r" b="b" t="t" l="l"/>
            <a:pathLst>
              <a:path h="1057612" w="1163374">
                <a:moveTo>
                  <a:pt x="0" y="0"/>
                </a:moveTo>
                <a:lnTo>
                  <a:pt x="1163374" y="0"/>
                </a:lnTo>
                <a:lnTo>
                  <a:pt x="1163374" y="1057612"/>
                </a:lnTo>
                <a:lnTo>
                  <a:pt x="0" y="10576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99252" y="2610318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9" y="0"/>
                </a:lnTo>
                <a:lnTo>
                  <a:pt x="1257799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668014" y="6914869"/>
            <a:ext cx="1104758" cy="1716433"/>
          </a:xfrm>
          <a:custGeom>
            <a:avLst/>
            <a:gdLst/>
            <a:ahLst/>
            <a:cxnLst/>
            <a:rect r="r" b="b" t="t" l="l"/>
            <a:pathLst>
              <a:path h="1716433" w="1104758">
                <a:moveTo>
                  <a:pt x="0" y="0"/>
                </a:moveTo>
                <a:lnTo>
                  <a:pt x="1104758" y="0"/>
                </a:lnTo>
                <a:lnTo>
                  <a:pt x="1104758" y="1716433"/>
                </a:lnTo>
                <a:lnTo>
                  <a:pt x="0" y="171643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632633" y="5282795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915542" y="2259801"/>
            <a:ext cx="9479548" cy="3592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8"/>
              </a:lnSpc>
            </a:pPr>
            <a:r>
              <a:rPr lang="en-US" sz="5386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GAME OVER… OU SERÁ SÓ O COMEÇO? DESCUBRA MAIS COM A TACOTOONCREATORS!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5632633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8862" y="386811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DAG1f86dbCo</dc:identifier>
  <dcterms:modified xsi:type="dcterms:W3CDTF">2011-08-01T06:04:30Z</dcterms:modified>
  <cp:revision>1</cp:revision>
  <dc:title>APT TocaToonCretors</dc:title>
</cp:coreProperties>
</file>