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1" r:id="rId4"/>
    <p:sldId id="264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A49"/>
    <a:srgbClr val="D6E5E3"/>
    <a:srgbClr val="629DD1"/>
    <a:srgbClr val="7F8FA9"/>
    <a:srgbClr val="E34A6F"/>
    <a:srgbClr val="FDFDFD"/>
    <a:srgbClr val="E7E7E7"/>
    <a:srgbClr val="16207B"/>
    <a:srgbClr val="5AA2AE"/>
    <a:srgbClr val="00D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84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6698B-9BB7-4512-A36B-6B752C9A47EA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D435-84A4-4703-8CE3-21658E4B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0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E577-345F-3764-D1C1-D35B8D36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A473A-B65F-496A-AB12-D450952FA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366D-7277-395B-CA6A-D4B80A02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7FF2-2746-4AAC-5F9A-1D64D87F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BF6C-097F-80B6-1034-02F7C1F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4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4E27-8D4A-448C-2F50-483DDDED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FE70B-A95B-3658-B6E8-08D9C02A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5209-8043-7CF8-4B65-326544D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6444-CF6B-79E1-CE52-B320FE7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C393-7ACC-5052-DA73-FD960F2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98E3-AE1D-10D7-CE52-3041C0A2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4CAB8-39C5-2286-DA46-59DB8311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5B6E-ECD5-39FF-22B3-C8FE938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AC9A-71C3-5AB0-EE44-C6E5254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1730-2880-EF85-9ABD-D41829EB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78E8-1842-4C38-1492-58F4DD47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798D-1D75-317E-0F2C-CF9514C9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F91B-1E7A-8478-CC93-CA3F3B3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9464-AD68-2779-D679-A190AD61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CF0A-D882-0342-E2D7-D270AFF3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DBF4-642D-9A96-D5C2-E9977086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A0EF-A08F-81E8-FFFC-1196C2F56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F999-C36A-8099-3DA1-E72A67C6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4BF0-AA6D-07C8-0F11-19F485F1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0707-531B-EE09-4195-86CE62F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C992-C9B7-8943-C252-9C2284EF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307F-1570-9498-85F0-A1C309E30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5A59F-F70A-AFC2-74AD-430D3A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6D4F-80B0-204F-926F-AF67A21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2F67-B78B-3FBF-1438-4182E187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E5374-FBCB-EDAB-8620-484995C9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1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C70E-04B6-C04A-910D-21831018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B15B-A367-89DA-8B07-840D9752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695E-20A9-2C16-72E4-5F43DE474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FB887-F52B-8389-AA1D-263B0CCF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F3FA1-ED80-6B7E-97C1-BD857D453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FA9C8-7B00-0FF5-CA7E-B6D5D4A3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BA0D0-1743-DAC6-DA5C-F4F71D08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BB929-D526-C00A-70DF-59DEDC13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D9-B52D-975E-55A7-058C5FD9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3D899-B58E-61C1-42AC-9590F64B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44F4-4FA3-3B31-92DD-234DDF04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889AD-E9DD-2440-ACAB-99D993AC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3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DCBAF-4953-4227-3D0F-07E8CB0C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8EE9A-6439-E8FC-EA06-83F4BD46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95CA-6C65-8AD2-BB6C-57E26D68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72AD-13EE-DEE5-AE47-680FCD11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A52-6D1C-4B07-0535-CB110AFE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4A3D4-9E91-D20E-D092-0781D2E1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2A362-D8EA-8EB0-1212-4D25697C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7997B-EAA3-D704-F81D-83582019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0AB9-7F94-9556-5C8F-657A80B9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A629-3AD8-3F28-3E03-1531E86E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E18E-8A90-A23D-EA06-BC8EFF5FB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AE95-13AB-2D8E-6A24-9F846B37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0A3A-9FD0-BDED-B35F-E1995015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884F-CFE5-564E-65EC-ED4ED948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775-F0E2-1ED4-0F2C-2F9F987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3183-A876-7D9B-228A-22B707F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1821-4C50-15EC-B86A-4D88432F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8DF4-97B1-2587-46FD-6B5E1FBFF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8A70-E3AE-41E2-9696-E727EF4F852B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A93E-843B-39C0-F1D6-41F645C3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661D-5E1E-D12F-2497-592A63B3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BC06-7DCA-4754-836D-97981D591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mbrex.com/resources/powerpoint-slid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698D8D-C341-0F36-8491-4122520806B5}"/>
              </a:ext>
            </a:extLst>
          </p:cNvPr>
          <p:cNvSpPr/>
          <p:nvPr/>
        </p:nvSpPr>
        <p:spPr>
          <a:xfrm>
            <a:off x="-129309" y="0"/>
            <a:ext cx="12404436" cy="6982691"/>
          </a:xfrm>
          <a:prstGeom prst="rect">
            <a:avLst/>
          </a:prstGeom>
          <a:solidFill>
            <a:srgbClr val="0A1A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AE0CD-A668-2DE4-A34A-2F17F538FD1C}"/>
              </a:ext>
            </a:extLst>
          </p:cNvPr>
          <p:cNvSpPr txBox="1"/>
          <p:nvPr/>
        </p:nvSpPr>
        <p:spPr>
          <a:xfrm>
            <a:off x="136583" y="808109"/>
            <a:ext cx="7760508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endParaRPr lang="en-US" sz="1400" dirty="0"/>
          </a:p>
          <a:p>
            <a:r>
              <a:rPr lang="en-US" sz="1400" dirty="0">
                <a:solidFill>
                  <a:schemeClr val="bg1"/>
                </a:solidFill>
              </a:rPr>
              <a:t>PGPDSC-FT-B-AUGUST 2023 </a:t>
            </a:r>
          </a:p>
          <a:p>
            <a:r>
              <a:rPr lang="en-US" sz="1400" dirty="0">
                <a:solidFill>
                  <a:schemeClr val="bg1"/>
                </a:solidFill>
              </a:rPr>
              <a:t>Group 07 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FINANCE DOMAIN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IN" sz="7200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CREDIT WORTHINESS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6B865-168C-B6DA-A4B2-835AE9B8412B}"/>
              </a:ext>
            </a:extLst>
          </p:cNvPr>
          <p:cNvSpPr txBox="1"/>
          <p:nvPr/>
        </p:nvSpPr>
        <p:spPr>
          <a:xfrm>
            <a:off x="1016000" y="5126506"/>
            <a:ext cx="33343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E34A6F"/>
                </a:solidFill>
              </a:rPr>
              <a:t>SUBMITTED BY</a:t>
            </a:r>
          </a:p>
          <a:p>
            <a:r>
              <a:rPr lang="en-IN" sz="1400" dirty="0">
                <a:solidFill>
                  <a:schemeClr val="bg1"/>
                </a:solidFill>
              </a:rPr>
              <a:t>JANANE M</a:t>
            </a:r>
          </a:p>
          <a:p>
            <a:r>
              <a:rPr lang="en-IN" sz="1400" dirty="0">
                <a:solidFill>
                  <a:schemeClr val="bg1"/>
                </a:solidFill>
              </a:rPr>
              <a:t>JAYESH SURENDRA KUMBHAR</a:t>
            </a:r>
          </a:p>
          <a:p>
            <a:r>
              <a:rPr lang="en-IN" sz="1400" dirty="0">
                <a:solidFill>
                  <a:schemeClr val="bg1"/>
                </a:solidFill>
              </a:rPr>
              <a:t>MUNIR SHETH</a:t>
            </a:r>
          </a:p>
          <a:p>
            <a:r>
              <a:rPr lang="en-IN" sz="1400" dirty="0">
                <a:solidFill>
                  <a:schemeClr val="bg1"/>
                </a:solidFill>
              </a:rPr>
              <a:t>SRUTHI BHANDARE</a:t>
            </a:r>
          </a:p>
          <a:p>
            <a:r>
              <a:rPr lang="en-IN" sz="1400" dirty="0">
                <a:solidFill>
                  <a:schemeClr val="bg1"/>
                </a:solidFill>
              </a:rPr>
              <a:t>VASUDEV R NAIR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33084B-684D-15B0-B26E-E60FC22F7391}"/>
              </a:ext>
            </a:extLst>
          </p:cNvPr>
          <p:cNvCxnSpPr>
            <a:cxnSpLocks/>
          </p:cNvCxnSpPr>
          <p:nvPr/>
        </p:nvCxnSpPr>
        <p:spPr>
          <a:xfrm>
            <a:off x="4350327" y="5477164"/>
            <a:ext cx="7924800" cy="0"/>
          </a:xfrm>
          <a:prstGeom prst="line">
            <a:avLst/>
          </a:prstGeom>
          <a:ln>
            <a:solidFill>
              <a:srgbClr val="E34A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E34E7-67B7-DCDD-1294-B91A35F9AD19}"/>
              </a:ext>
            </a:extLst>
          </p:cNvPr>
          <p:cNvCxnSpPr>
            <a:cxnSpLocks/>
          </p:cNvCxnSpPr>
          <p:nvPr/>
        </p:nvCxnSpPr>
        <p:spPr>
          <a:xfrm>
            <a:off x="-129309" y="5477164"/>
            <a:ext cx="712969" cy="0"/>
          </a:xfrm>
          <a:prstGeom prst="line">
            <a:avLst/>
          </a:prstGeom>
          <a:ln>
            <a:solidFill>
              <a:srgbClr val="E34A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4912DB-647E-7E3B-A9DD-48665071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11" y="213601"/>
            <a:ext cx="1923425" cy="8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634A159A-561F-7F41-3AE0-2AEC08D45EFC}"/>
              </a:ext>
            </a:extLst>
          </p:cNvPr>
          <p:cNvSpPr>
            <a:spLocks/>
          </p:cNvSpPr>
          <p:nvPr/>
        </p:nvSpPr>
        <p:spPr bwMode="auto">
          <a:xfrm rot="2756886">
            <a:off x="5929304" y="4166407"/>
            <a:ext cx="2123666" cy="2305384"/>
          </a:xfrm>
          <a:custGeom>
            <a:avLst/>
            <a:gdLst>
              <a:gd name="T0" fmla="*/ 2546 w 3154"/>
              <a:gd name="T1" fmla="*/ 3154 h 3580"/>
              <a:gd name="T2" fmla="*/ 3154 w 3154"/>
              <a:gd name="T3" fmla="*/ 3154 h 3580"/>
              <a:gd name="T4" fmla="*/ 2379 w 3154"/>
              <a:gd name="T5" fmla="*/ 1084 h 3580"/>
              <a:gd name="T6" fmla="*/ 2410 w 3154"/>
              <a:gd name="T7" fmla="*/ 1013 h 3580"/>
              <a:gd name="T8" fmla="*/ 2600 w 3154"/>
              <a:gd name="T9" fmla="*/ 929 h 3580"/>
              <a:gd name="T10" fmla="*/ 2600 w 3154"/>
              <a:gd name="T11" fmla="*/ 666 h 3580"/>
              <a:gd name="T12" fmla="*/ 2337 w 3154"/>
              <a:gd name="T13" fmla="*/ 666 h 3580"/>
              <a:gd name="T14" fmla="*/ 2253 w 3154"/>
              <a:gd name="T15" fmla="*/ 856 h 3580"/>
              <a:gd name="T16" fmla="*/ 2191 w 3154"/>
              <a:gd name="T17" fmla="*/ 886 h 3580"/>
              <a:gd name="T18" fmla="*/ 0 w 3154"/>
              <a:gd name="T19" fmla="*/ 0 h 3580"/>
              <a:gd name="T20" fmla="*/ 0 w 3154"/>
              <a:gd name="T21" fmla="*/ 541 h 3580"/>
              <a:gd name="T22" fmla="*/ 70 w 3154"/>
              <a:gd name="T23" fmla="*/ 568 h 3580"/>
              <a:gd name="T24" fmla="*/ 264 w 3154"/>
              <a:gd name="T25" fmla="*/ 493 h 3580"/>
              <a:gd name="T26" fmla="*/ 450 w 3154"/>
              <a:gd name="T27" fmla="*/ 679 h 3580"/>
              <a:gd name="T28" fmla="*/ 264 w 3154"/>
              <a:gd name="T29" fmla="*/ 865 h 3580"/>
              <a:gd name="T30" fmla="*/ 70 w 3154"/>
              <a:gd name="T31" fmla="*/ 789 h 3580"/>
              <a:gd name="T32" fmla="*/ 0 w 3154"/>
              <a:gd name="T33" fmla="*/ 816 h 3580"/>
              <a:gd name="T34" fmla="*/ 0 w 3154"/>
              <a:gd name="T35" fmla="*/ 1375 h 3580"/>
              <a:gd name="T36" fmla="*/ 1779 w 3154"/>
              <a:gd name="T37" fmla="*/ 3154 h 3580"/>
              <a:gd name="T38" fmla="*/ 2303 w 3154"/>
              <a:gd name="T39" fmla="*/ 3154 h 3580"/>
              <a:gd name="T40" fmla="*/ 2314 w 3154"/>
              <a:gd name="T41" fmla="*/ 3200 h 3580"/>
              <a:gd name="T42" fmla="*/ 2239 w 3154"/>
              <a:gd name="T43" fmla="*/ 3394 h 3580"/>
              <a:gd name="T44" fmla="*/ 2425 w 3154"/>
              <a:gd name="T45" fmla="*/ 3580 h 3580"/>
              <a:gd name="T46" fmla="*/ 2611 w 3154"/>
              <a:gd name="T47" fmla="*/ 3394 h 3580"/>
              <a:gd name="T48" fmla="*/ 2535 w 3154"/>
              <a:gd name="T49" fmla="*/ 3200 h 3580"/>
              <a:gd name="T50" fmla="*/ 2546 w 3154"/>
              <a:gd name="T51" fmla="*/ 3154 h 3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54" h="3580">
                <a:moveTo>
                  <a:pt x="2546" y="3154"/>
                </a:moveTo>
                <a:cubicBezTo>
                  <a:pt x="3154" y="3154"/>
                  <a:pt x="3154" y="3154"/>
                  <a:pt x="3154" y="3154"/>
                </a:cubicBezTo>
                <a:cubicBezTo>
                  <a:pt x="3154" y="2362"/>
                  <a:pt x="2861" y="1638"/>
                  <a:pt x="2379" y="1084"/>
                </a:cubicBezTo>
                <a:cubicBezTo>
                  <a:pt x="2380" y="1058"/>
                  <a:pt x="2390" y="1033"/>
                  <a:pt x="2410" y="1013"/>
                </a:cubicBezTo>
                <a:cubicBezTo>
                  <a:pt x="2453" y="970"/>
                  <a:pt x="2531" y="998"/>
                  <a:pt x="2600" y="929"/>
                </a:cubicBezTo>
                <a:cubicBezTo>
                  <a:pt x="2673" y="856"/>
                  <a:pt x="2673" y="739"/>
                  <a:pt x="2600" y="666"/>
                </a:cubicBezTo>
                <a:cubicBezTo>
                  <a:pt x="2527" y="593"/>
                  <a:pt x="2409" y="593"/>
                  <a:pt x="2337" y="666"/>
                </a:cubicBezTo>
                <a:cubicBezTo>
                  <a:pt x="2261" y="742"/>
                  <a:pt x="2306" y="804"/>
                  <a:pt x="2253" y="856"/>
                </a:cubicBezTo>
                <a:cubicBezTo>
                  <a:pt x="2236" y="874"/>
                  <a:pt x="2214" y="884"/>
                  <a:pt x="2191" y="886"/>
                </a:cubicBezTo>
                <a:cubicBezTo>
                  <a:pt x="1624" y="338"/>
                  <a:pt x="851" y="0"/>
                  <a:pt x="0" y="0"/>
                </a:cubicBezTo>
                <a:cubicBezTo>
                  <a:pt x="0" y="541"/>
                  <a:pt x="0" y="541"/>
                  <a:pt x="0" y="541"/>
                </a:cubicBezTo>
                <a:cubicBezTo>
                  <a:pt x="19" y="558"/>
                  <a:pt x="43" y="568"/>
                  <a:pt x="70" y="568"/>
                </a:cubicBezTo>
                <a:cubicBezTo>
                  <a:pt x="144" y="568"/>
                  <a:pt x="156" y="493"/>
                  <a:pt x="264" y="493"/>
                </a:cubicBezTo>
                <a:cubicBezTo>
                  <a:pt x="366" y="493"/>
                  <a:pt x="450" y="576"/>
                  <a:pt x="450" y="679"/>
                </a:cubicBezTo>
                <a:cubicBezTo>
                  <a:pt x="450" y="781"/>
                  <a:pt x="366" y="865"/>
                  <a:pt x="264" y="865"/>
                </a:cubicBezTo>
                <a:cubicBezTo>
                  <a:pt x="166" y="865"/>
                  <a:pt x="131" y="789"/>
                  <a:pt x="70" y="789"/>
                </a:cubicBezTo>
                <a:cubicBezTo>
                  <a:pt x="43" y="789"/>
                  <a:pt x="19" y="800"/>
                  <a:pt x="0" y="816"/>
                </a:cubicBezTo>
                <a:cubicBezTo>
                  <a:pt x="0" y="1375"/>
                  <a:pt x="0" y="1375"/>
                  <a:pt x="0" y="1375"/>
                </a:cubicBezTo>
                <a:cubicBezTo>
                  <a:pt x="983" y="1375"/>
                  <a:pt x="1779" y="2171"/>
                  <a:pt x="1779" y="3154"/>
                </a:cubicBezTo>
                <a:cubicBezTo>
                  <a:pt x="2303" y="3154"/>
                  <a:pt x="2303" y="3154"/>
                  <a:pt x="2303" y="3154"/>
                </a:cubicBezTo>
                <a:cubicBezTo>
                  <a:pt x="2310" y="3168"/>
                  <a:pt x="2314" y="3183"/>
                  <a:pt x="2314" y="3200"/>
                </a:cubicBezTo>
                <a:cubicBezTo>
                  <a:pt x="2314" y="3261"/>
                  <a:pt x="2239" y="3296"/>
                  <a:pt x="2239" y="3394"/>
                </a:cubicBezTo>
                <a:cubicBezTo>
                  <a:pt x="2239" y="3496"/>
                  <a:pt x="2322" y="3580"/>
                  <a:pt x="2425" y="3580"/>
                </a:cubicBezTo>
                <a:cubicBezTo>
                  <a:pt x="2528" y="3580"/>
                  <a:pt x="2611" y="3496"/>
                  <a:pt x="2611" y="3394"/>
                </a:cubicBezTo>
                <a:cubicBezTo>
                  <a:pt x="2611" y="3286"/>
                  <a:pt x="2535" y="3274"/>
                  <a:pt x="2535" y="3200"/>
                </a:cubicBezTo>
                <a:cubicBezTo>
                  <a:pt x="2535" y="3183"/>
                  <a:pt x="2539" y="3168"/>
                  <a:pt x="2546" y="3154"/>
                </a:cubicBezTo>
                <a:close/>
              </a:path>
            </a:pathLst>
          </a:custGeom>
          <a:solidFill>
            <a:srgbClr val="D6E5E3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0" tIns="36000" rIns="89988" bIns="36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endParaRPr lang="en-US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5DAFB92-89FA-FAC2-349A-20074D4F02D7}"/>
              </a:ext>
            </a:extLst>
          </p:cNvPr>
          <p:cNvSpPr>
            <a:spLocks/>
          </p:cNvSpPr>
          <p:nvPr/>
        </p:nvSpPr>
        <p:spPr bwMode="auto">
          <a:xfrm rot="2810415">
            <a:off x="3198881" y="3852084"/>
            <a:ext cx="2123666" cy="2313075"/>
          </a:xfrm>
          <a:custGeom>
            <a:avLst/>
            <a:gdLst>
              <a:gd name="T0" fmla="*/ 2893 w 3154"/>
              <a:gd name="T1" fmla="*/ 2684 h 3591"/>
              <a:gd name="T2" fmla="*/ 3087 w 3154"/>
              <a:gd name="T3" fmla="*/ 2760 h 3591"/>
              <a:gd name="T4" fmla="*/ 3154 w 3154"/>
              <a:gd name="T5" fmla="*/ 2736 h 3591"/>
              <a:gd name="T6" fmla="*/ 3154 w 3154"/>
              <a:gd name="T7" fmla="*/ 2217 h 3591"/>
              <a:gd name="T8" fmla="*/ 3154 w 3154"/>
              <a:gd name="T9" fmla="*/ 2217 h 3591"/>
              <a:gd name="T10" fmla="*/ 1375 w 3154"/>
              <a:gd name="T11" fmla="*/ 438 h 3591"/>
              <a:gd name="T12" fmla="*/ 841 w 3154"/>
              <a:gd name="T13" fmla="*/ 438 h 3591"/>
              <a:gd name="T14" fmla="*/ 824 w 3154"/>
              <a:gd name="T15" fmla="*/ 380 h 3591"/>
              <a:gd name="T16" fmla="*/ 899 w 3154"/>
              <a:gd name="T17" fmla="*/ 186 h 3591"/>
              <a:gd name="T18" fmla="*/ 713 w 3154"/>
              <a:gd name="T19" fmla="*/ 0 h 3591"/>
              <a:gd name="T20" fmla="*/ 527 w 3154"/>
              <a:gd name="T21" fmla="*/ 186 h 3591"/>
              <a:gd name="T22" fmla="*/ 602 w 3154"/>
              <a:gd name="T23" fmla="*/ 380 h 3591"/>
              <a:gd name="T24" fmla="*/ 585 w 3154"/>
              <a:gd name="T25" fmla="*/ 438 h 3591"/>
              <a:gd name="T26" fmla="*/ 0 w 3154"/>
              <a:gd name="T27" fmla="*/ 438 h 3591"/>
              <a:gd name="T28" fmla="*/ 789 w 3154"/>
              <a:gd name="T29" fmla="*/ 2524 h 3591"/>
              <a:gd name="T30" fmla="*/ 761 w 3154"/>
              <a:gd name="T31" fmla="*/ 2575 h 3591"/>
              <a:gd name="T32" fmla="*/ 571 w 3154"/>
              <a:gd name="T33" fmla="*/ 2658 h 3591"/>
              <a:gd name="T34" fmla="*/ 571 w 3154"/>
              <a:gd name="T35" fmla="*/ 2921 h 3591"/>
              <a:gd name="T36" fmla="*/ 834 w 3154"/>
              <a:gd name="T37" fmla="*/ 2921 h 3591"/>
              <a:gd name="T38" fmla="*/ 917 w 3154"/>
              <a:gd name="T39" fmla="*/ 2731 h 3591"/>
              <a:gd name="T40" fmla="*/ 962 w 3154"/>
              <a:gd name="T41" fmla="*/ 2705 h 3591"/>
              <a:gd name="T42" fmla="*/ 3154 w 3154"/>
              <a:gd name="T43" fmla="*/ 3591 h 3591"/>
              <a:gd name="T44" fmla="*/ 3154 w 3154"/>
              <a:gd name="T45" fmla="*/ 3005 h 3591"/>
              <a:gd name="T46" fmla="*/ 3087 w 3154"/>
              <a:gd name="T47" fmla="*/ 2981 h 3591"/>
              <a:gd name="T48" fmla="*/ 2893 w 3154"/>
              <a:gd name="T49" fmla="*/ 3056 h 3591"/>
              <a:gd name="T50" fmla="*/ 2707 w 3154"/>
              <a:gd name="T51" fmla="*/ 2870 h 3591"/>
              <a:gd name="T52" fmla="*/ 2893 w 3154"/>
              <a:gd name="T53" fmla="*/ 2684 h 3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54" h="3591">
                <a:moveTo>
                  <a:pt x="2893" y="2684"/>
                </a:moveTo>
                <a:cubicBezTo>
                  <a:pt x="3001" y="2684"/>
                  <a:pt x="3013" y="2760"/>
                  <a:pt x="3087" y="2760"/>
                </a:cubicBezTo>
                <a:cubicBezTo>
                  <a:pt x="3113" y="2760"/>
                  <a:pt x="3136" y="2751"/>
                  <a:pt x="3154" y="2736"/>
                </a:cubicBezTo>
                <a:cubicBezTo>
                  <a:pt x="3154" y="2217"/>
                  <a:pt x="3154" y="2217"/>
                  <a:pt x="3154" y="2217"/>
                </a:cubicBezTo>
                <a:cubicBezTo>
                  <a:pt x="3154" y="2217"/>
                  <a:pt x="3154" y="2217"/>
                  <a:pt x="3154" y="2217"/>
                </a:cubicBezTo>
                <a:cubicBezTo>
                  <a:pt x="2171" y="2217"/>
                  <a:pt x="1375" y="1421"/>
                  <a:pt x="1375" y="438"/>
                </a:cubicBezTo>
                <a:cubicBezTo>
                  <a:pt x="841" y="438"/>
                  <a:pt x="841" y="438"/>
                  <a:pt x="841" y="438"/>
                </a:cubicBezTo>
                <a:cubicBezTo>
                  <a:pt x="830" y="421"/>
                  <a:pt x="824" y="401"/>
                  <a:pt x="824" y="380"/>
                </a:cubicBezTo>
                <a:cubicBezTo>
                  <a:pt x="824" y="306"/>
                  <a:pt x="899" y="294"/>
                  <a:pt x="899" y="186"/>
                </a:cubicBezTo>
                <a:cubicBezTo>
                  <a:pt x="899" y="83"/>
                  <a:pt x="816" y="0"/>
                  <a:pt x="713" y="0"/>
                </a:cubicBezTo>
                <a:cubicBezTo>
                  <a:pt x="610" y="0"/>
                  <a:pt x="527" y="83"/>
                  <a:pt x="527" y="186"/>
                </a:cubicBezTo>
                <a:cubicBezTo>
                  <a:pt x="527" y="284"/>
                  <a:pt x="602" y="319"/>
                  <a:pt x="602" y="380"/>
                </a:cubicBezTo>
                <a:cubicBezTo>
                  <a:pt x="602" y="401"/>
                  <a:pt x="596" y="421"/>
                  <a:pt x="585" y="438"/>
                </a:cubicBezTo>
                <a:cubicBezTo>
                  <a:pt x="0" y="438"/>
                  <a:pt x="0" y="438"/>
                  <a:pt x="0" y="438"/>
                </a:cubicBezTo>
                <a:cubicBezTo>
                  <a:pt x="0" y="1238"/>
                  <a:pt x="298" y="1968"/>
                  <a:pt x="789" y="2524"/>
                </a:cubicBezTo>
                <a:cubicBezTo>
                  <a:pt x="785" y="2542"/>
                  <a:pt x="775" y="2560"/>
                  <a:pt x="761" y="2575"/>
                </a:cubicBezTo>
                <a:cubicBezTo>
                  <a:pt x="718" y="2617"/>
                  <a:pt x="640" y="2589"/>
                  <a:pt x="571" y="2658"/>
                </a:cubicBezTo>
                <a:cubicBezTo>
                  <a:pt x="498" y="2731"/>
                  <a:pt x="498" y="2849"/>
                  <a:pt x="571" y="2921"/>
                </a:cubicBezTo>
                <a:cubicBezTo>
                  <a:pt x="643" y="2994"/>
                  <a:pt x="761" y="2994"/>
                  <a:pt x="834" y="2921"/>
                </a:cubicBezTo>
                <a:cubicBezTo>
                  <a:pt x="910" y="2845"/>
                  <a:pt x="865" y="2784"/>
                  <a:pt x="917" y="2731"/>
                </a:cubicBezTo>
                <a:cubicBezTo>
                  <a:pt x="930" y="2718"/>
                  <a:pt x="946" y="2709"/>
                  <a:pt x="962" y="2705"/>
                </a:cubicBezTo>
                <a:cubicBezTo>
                  <a:pt x="1529" y="3254"/>
                  <a:pt x="2302" y="3591"/>
                  <a:pt x="3154" y="3591"/>
                </a:cubicBezTo>
                <a:cubicBezTo>
                  <a:pt x="3154" y="3005"/>
                  <a:pt x="3154" y="3005"/>
                  <a:pt x="3154" y="3005"/>
                </a:cubicBezTo>
                <a:cubicBezTo>
                  <a:pt x="3136" y="2990"/>
                  <a:pt x="3113" y="2981"/>
                  <a:pt x="3087" y="2981"/>
                </a:cubicBezTo>
                <a:cubicBezTo>
                  <a:pt x="3026" y="2981"/>
                  <a:pt x="2991" y="3056"/>
                  <a:pt x="2893" y="3056"/>
                </a:cubicBezTo>
                <a:cubicBezTo>
                  <a:pt x="2791" y="3056"/>
                  <a:pt x="2707" y="2973"/>
                  <a:pt x="2707" y="2870"/>
                </a:cubicBezTo>
                <a:cubicBezTo>
                  <a:pt x="2707" y="2768"/>
                  <a:pt x="2791" y="2684"/>
                  <a:pt x="2893" y="2684"/>
                </a:cubicBezTo>
                <a:close/>
              </a:path>
            </a:pathLst>
          </a:custGeom>
          <a:solidFill>
            <a:srgbClr val="0A1A4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360000" tIns="36000" rIns="89988" bIns="36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endParaRPr lang="en-US" sz="1400" b="1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5C04874-1742-DBD1-1970-0960AD585E9C}"/>
              </a:ext>
            </a:extLst>
          </p:cNvPr>
          <p:cNvSpPr>
            <a:spLocks/>
          </p:cNvSpPr>
          <p:nvPr/>
        </p:nvSpPr>
        <p:spPr bwMode="auto">
          <a:xfrm rot="2786925">
            <a:off x="4528623" y="2813677"/>
            <a:ext cx="2426883" cy="2031771"/>
          </a:xfrm>
          <a:custGeom>
            <a:avLst/>
            <a:gdLst>
              <a:gd name="T0" fmla="*/ 3154 w 3604"/>
              <a:gd name="T1" fmla="*/ 1375 h 3154"/>
              <a:gd name="T2" fmla="*/ 3154 w 3604"/>
              <a:gd name="T3" fmla="*/ 1375 h 3154"/>
              <a:gd name="T4" fmla="*/ 3154 w 3604"/>
              <a:gd name="T5" fmla="*/ 816 h 3154"/>
              <a:gd name="T6" fmla="*/ 3224 w 3604"/>
              <a:gd name="T7" fmla="*/ 789 h 3154"/>
              <a:gd name="T8" fmla="*/ 3418 w 3604"/>
              <a:gd name="T9" fmla="*/ 865 h 3154"/>
              <a:gd name="T10" fmla="*/ 3604 w 3604"/>
              <a:gd name="T11" fmla="*/ 679 h 3154"/>
              <a:gd name="T12" fmla="*/ 3418 w 3604"/>
              <a:gd name="T13" fmla="*/ 493 h 3154"/>
              <a:gd name="T14" fmla="*/ 3224 w 3604"/>
              <a:gd name="T15" fmla="*/ 568 h 3154"/>
              <a:gd name="T16" fmla="*/ 3154 w 3604"/>
              <a:gd name="T17" fmla="*/ 541 h 3154"/>
              <a:gd name="T18" fmla="*/ 3154 w 3604"/>
              <a:gd name="T19" fmla="*/ 0 h 3154"/>
              <a:gd name="T20" fmla="*/ 965 w 3604"/>
              <a:gd name="T21" fmla="*/ 884 h 3154"/>
              <a:gd name="T22" fmla="*/ 917 w 3604"/>
              <a:gd name="T23" fmla="*/ 856 h 3154"/>
              <a:gd name="T24" fmla="*/ 834 w 3604"/>
              <a:gd name="T25" fmla="*/ 666 h 3154"/>
              <a:gd name="T26" fmla="*/ 571 w 3604"/>
              <a:gd name="T27" fmla="*/ 666 h 3154"/>
              <a:gd name="T28" fmla="*/ 571 w 3604"/>
              <a:gd name="T29" fmla="*/ 929 h 3154"/>
              <a:gd name="T30" fmla="*/ 761 w 3604"/>
              <a:gd name="T31" fmla="*/ 1013 h 3154"/>
              <a:gd name="T32" fmla="*/ 790 w 3604"/>
              <a:gd name="T33" fmla="*/ 1067 h 3154"/>
              <a:gd name="T34" fmla="*/ 0 w 3604"/>
              <a:gd name="T35" fmla="*/ 3154 h 3154"/>
              <a:gd name="T36" fmla="*/ 585 w 3604"/>
              <a:gd name="T37" fmla="*/ 3154 h 3154"/>
              <a:gd name="T38" fmla="*/ 602 w 3604"/>
              <a:gd name="T39" fmla="*/ 3096 h 3154"/>
              <a:gd name="T40" fmla="*/ 527 w 3604"/>
              <a:gd name="T41" fmla="*/ 2902 h 3154"/>
              <a:gd name="T42" fmla="*/ 713 w 3604"/>
              <a:gd name="T43" fmla="*/ 2716 h 3154"/>
              <a:gd name="T44" fmla="*/ 899 w 3604"/>
              <a:gd name="T45" fmla="*/ 2902 h 3154"/>
              <a:gd name="T46" fmla="*/ 824 w 3604"/>
              <a:gd name="T47" fmla="*/ 3096 h 3154"/>
              <a:gd name="T48" fmla="*/ 841 w 3604"/>
              <a:gd name="T49" fmla="*/ 3154 h 3154"/>
              <a:gd name="T50" fmla="*/ 1375 w 3604"/>
              <a:gd name="T51" fmla="*/ 3154 h 3154"/>
              <a:gd name="T52" fmla="*/ 3154 w 3604"/>
              <a:gd name="T53" fmla="*/ 1375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04" h="3154">
                <a:moveTo>
                  <a:pt x="3154" y="1375"/>
                </a:moveTo>
                <a:cubicBezTo>
                  <a:pt x="3154" y="1375"/>
                  <a:pt x="3154" y="1375"/>
                  <a:pt x="3154" y="1375"/>
                </a:cubicBezTo>
                <a:cubicBezTo>
                  <a:pt x="3154" y="816"/>
                  <a:pt x="3154" y="816"/>
                  <a:pt x="3154" y="816"/>
                </a:cubicBezTo>
                <a:cubicBezTo>
                  <a:pt x="3173" y="800"/>
                  <a:pt x="3197" y="789"/>
                  <a:pt x="3224" y="789"/>
                </a:cubicBezTo>
                <a:cubicBezTo>
                  <a:pt x="3285" y="789"/>
                  <a:pt x="3320" y="865"/>
                  <a:pt x="3418" y="865"/>
                </a:cubicBezTo>
                <a:cubicBezTo>
                  <a:pt x="3520" y="865"/>
                  <a:pt x="3604" y="781"/>
                  <a:pt x="3604" y="679"/>
                </a:cubicBezTo>
                <a:cubicBezTo>
                  <a:pt x="3604" y="576"/>
                  <a:pt x="3520" y="493"/>
                  <a:pt x="3418" y="493"/>
                </a:cubicBezTo>
                <a:cubicBezTo>
                  <a:pt x="3310" y="493"/>
                  <a:pt x="3298" y="568"/>
                  <a:pt x="3224" y="568"/>
                </a:cubicBezTo>
                <a:cubicBezTo>
                  <a:pt x="3197" y="568"/>
                  <a:pt x="3173" y="558"/>
                  <a:pt x="3154" y="541"/>
                </a:cubicBezTo>
                <a:cubicBezTo>
                  <a:pt x="3154" y="0"/>
                  <a:pt x="3154" y="0"/>
                  <a:pt x="3154" y="0"/>
                </a:cubicBezTo>
                <a:cubicBezTo>
                  <a:pt x="2304" y="0"/>
                  <a:pt x="1532" y="337"/>
                  <a:pt x="965" y="884"/>
                </a:cubicBezTo>
                <a:cubicBezTo>
                  <a:pt x="948" y="879"/>
                  <a:pt x="931" y="870"/>
                  <a:pt x="917" y="856"/>
                </a:cubicBezTo>
                <a:cubicBezTo>
                  <a:pt x="865" y="804"/>
                  <a:pt x="910" y="742"/>
                  <a:pt x="834" y="666"/>
                </a:cubicBezTo>
                <a:cubicBezTo>
                  <a:pt x="761" y="593"/>
                  <a:pt x="643" y="593"/>
                  <a:pt x="571" y="666"/>
                </a:cubicBezTo>
                <a:cubicBezTo>
                  <a:pt x="498" y="739"/>
                  <a:pt x="498" y="856"/>
                  <a:pt x="571" y="929"/>
                </a:cubicBezTo>
                <a:cubicBezTo>
                  <a:pt x="640" y="998"/>
                  <a:pt x="718" y="970"/>
                  <a:pt x="761" y="1013"/>
                </a:cubicBezTo>
                <a:cubicBezTo>
                  <a:pt x="776" y="1028"/>
                  <a:pt x="786" y="1047"/>
                  <a:pt x="790" y="1067"/>
                </a:cubicBezTo>
                <a:cubicBezTo>
                  <a:pt x="299" y="1623"/>
                  <a:pt x="0" y="2354"/>
                  <a:pt x="0" y="3154"/>
                </a:cubicBezTo>
                <a:cubicBezTo>
                  <a:pt x="585" y="3154"/>
                  <a:pt x="585" y="3154"/>
                  <a:pt x="585" y="3154"/>
                </a:cubicBezTo>
                <a:cubicBezTo>
                  <a:pt x="596" y="3137"/>
                  <a:pt x="602" y="3117"/>
                  <a:pt x="602" y="3096"/>
                </a:cubicBezTo>
                <a:cubicBezTo>
                  <a:pt x="602" y="3035"/>
                  <a:pt x="527" y="3000"/>
                  <a:pt x="527" y="2902"/>
                </a:cubicBezTo>
                <a:cubicBezTo>
                  <a:pt x="527" y="2799"/>
                  <a:pt x="610" y="2716"/>
                  <a:pt x="713" y="2716"/>
                </a:cubicBezTo>
                <a:cubicBezTo>
                  <a:pt x="816" y="2716"/>
                  <a:pt x="899" y="2799"/>
                  <a:pt x="899" y="2902"/>
                </a:cubicBezTo>
                <a:cubicBezTo>
                  <a:pt x="899" y="3010"/>
                  <a:pt x="824" y="3022"/>
                  <a:pt x="824" y="3096"/>
                </a:cubicBezTo>
                <a:cubicBezTo>
                  <a:pt x="824" y="3117"/>
                  <a:pt x="830" y="3137"/>
                  <a:pt x="841" y="3154"/>
                </a:cubicBezTo>
                <a:cubicBezTo>
                  <a:pt x="1375" y="3154"/>
                  <a:pt x="1375" y="3154"/>
                  <a:pt x="1375" y="3154"/>
                </a:cubicBezTo>
                <a:cubicBezTo>
                  <a:pt x="1375" y="2171"/>
                  <a:pt x="2171" y="1375"/>
                  <a:pt x="3154" y="1375"/>
                </a:cubicBezTo>
                <a:close/>
              </a:path>
            </a:pathLst>
          </a:custGeom>
          <a:solidFill>
            <a:srgbClr val="7F8FA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0" tIns="36000" rIns="89988" bIns="36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54"/>
            <a:endParaRPr lang="en-US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B6A75-8715-D562-96D2-E006B3A2290A}"/>
              </a:ext>
            </a:extLst>
          </p:cNvPr>
          <p:cNvSpPr/>
          <p:nvPr/>
        </p:nvSpPr>
        <p:spPr>
          <a:xfrm>
            <a:off x="325296" y="2001353"/>
            <a:ext cx="2821822" cy="32999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E34A6F"/>
                </a:solidFill>
              </a:rPr>
              <a:t>VALUE ADDITIONS ADDED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tx1"/>
                </a:solidFill>
              </a:rPr>
              <a:t>Explainability</a:t>
            </a:r>
            <a:r>
              <a:rPr lang="en-IN" sz="1400" dirty="0">
                <a:solidFill>
                  <a:schemeClr val="tx1"/>
                </a:solidFill>
              </a:rPr>
              <a:t> and Transparency</a:t>
            </a:r>
          </a:p>
          <a:p>
            <a:r>
              <a:rPr lang="en-IN" sz="1400" dirty="0">
                <a:solidFill>
                  <a:schemeClr val="tx1"/>
                </a:solidFill>
              </a:rPr>
              <a:t>Continuous Learning</a:t>
            </a:r>
          </a:p>
          <a:p>
            <a:r>
              <a:rPr lang="en-IN" sz="1400" dirty="0">
                <a:solidFill>
                  <a:schemeClr val="tx1"/>
                </a:solidFill>
              </a:rPr>
              <a:t>Fairness and Bias Mitigation</a:t>
            </a:r>
          </a:p>
          <a:p>
            <a:r>
              <a:rPr lang="en-IN" sz="1400" dirty="0">
                <a:solidFill>
                  <a:schemeClr val="tx1"/>
                </a:solidFill>
              </a:rPr>
              <a:t>User-Friendly Interface</a:t>
            </a:r>
          </a:p>
          <a:p>
            <a:r>
              <a:rPr lang="en-IN" sz="1400" dirty="0">
                <a:solidFill>
                  <a:schemeClr val="tx1"/>
                </a:solidFill>
              </a:rPr>
              <a:t>Security Measures</a:t>
            </a:r>
          </a:p>
          <a:p>
            <a:r>
              <a:rPr lang="en-IN" sz="1400" dirty="0">
                <a:solidFill>
                  <a:schemeClr val="tx1"/>
                </a:solidFill>
              </a:rPr>
              <a:t>Education and Communication</a:t>
            </a:r>
          </a:p>
          <a:p>
            <a:r>
              <a:rPr lang="en-IN" sz="1400" dirty="0">
                <a:solidFill>
                  <a:schemeClr val="tx1"/>
                </a:solidFill>
              </a:rPr>
              <a:t>Benchmarking and Model Comparison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B7168-1392-676B-8B93-5841C8EF65CE}"/>
              </a:ext>
            </a:extLst>
          </p:cNvPr>
          <p:cNvSpPr/>
          <p:nvPr/>
        </p:nvSpPr>
        <p:spPr>
          <a:xfrm>
            <a:off x="6722791" y="1109871"/>
            <a:ext cx="3228439" cy="204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E34A6F"/>
                </a:solidFill>
              </a:rPr>
              <a:t>IMPORTANCE OF THE PROBLEM</a:t>
            </a:r>
            <a:endParaRPr lang="en-IN" sz="1100" b="1" i="0" dirty="0">
              <a:solidFill>
                <a:srgbClr val="0055A0"/>
              </a:solidFill>
              <a:effectLst/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r>
              <a:rPr lang="en-US" sz="1400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nhance decision-making, reduce the likelihood of defaults, and ensure fair and efficient allocation of resources, contributing to the overall stability and sustainability of the financial system.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F57BF-73F2-6724-0BE1-A6A01FC3F441}"/>
              </a:ext>
            </a:extLst>
          </p:cNvPr>
          <p:cNvSpPr/>
          <p:nvPr/>
        </p:nvSpPr>
        <p:spPr>
          <a:xfrm>
            <a:off x="8314706" y="3624450"/>
            <a:ext cx="3433194" cy="278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E34A6F"/>
                </a:solidFill>
              </a:rPr>
              <a:t>TECHNOLOGY PROBLEM RESOLVED</a:t>
            </a:r>
          </a:p>
          <a:p>
            <a:r>
              <a:rPr lang="en-US" sz="1400" dirty="0">
                <a:solidFill>
                  <a:srgbClr val="272838"/>
                </a:solidFill>
              </a:rPr>
              <a:t>Feature Selection and Engineering, Model Training and Evaluation,</a:t>
            </a:r>
          </a:p>
          <a:p>
            <a:r>
              <a:rPr lang="en-US" sz="1400" dirty="0">
                <a:solidFill>
                  <a:srgbClr val="272838"/>
                </a:solidFill>
              </a:rPr>
              <a:t>Data Quality and Preprocessing, Interpretability, Scalability and Performance</a:t>
            </a:r>
            <a:r>
              <a:rPr lang="en-IN" sz="1400" dirty="0">
                <a:solidFill>
                  <a:srgbClr val="272838"/>
                </a:solidFill>
              </a:rPr>
              <a:t>.</a:t>
            </a:r>
          </a:p>
          <a:p>
            <a:endParaRPr lang="en-IN" dirty="0">
              <a:solidFill>
                <a:srgbClr val="0055A0"/>
              </a:solidFill>
            </a:endParaRPr>
          </a:p>
          <a:p>
            <a:r>
              <a:rPr lang="en-IN" b="1" dirty="0">
                <a:solidFill>
                  <a:srgbClr val="E34A6F"/>
                </a:solidFill>
              </a:rPr>
              <a:t>BUSINESS PROBLEM RESOLVED</a:t>
            </a:r>
          </a:p>
          <a:p>
            <a:r>
              <a:rPr lang="en-IN" sz="1400" dirty="0">
                <a:solidFill>
                  <a:schemeClr val="tx1"/>
                </a:solidFill>
              </a:rPr>
              <a:t>Risk Mitigation, Customer Segmentation, Regulatory Compliance, Operational Efficiency, Customer Trust</a:t>
            </a:r>
          </a:p>
        </p:txBody>
      </p:sp>
      <p:sp>
        <p:nvSpPr>
          <p:cNvPr id="32" name="TextBox 30">
            <a:extLst>
              <a:ext uri="{FF2B5EF4-FFF2-40B4-BE49-F238E27FC236}">
                <a16:creationId xmlns:a16="http://schemas.microsoft.com/office/drawing/2014/main" id="{D69C9DF8-756A-00EB-7329-C63AEB100708}"/>
              </a:ext>
            </a:extLst>
          </p:cNvPr>
          <p:cNvSpPr txBox="1"/>
          <p:nvPr/>
        </p:nvSpPr>
        <p:spPr>
          <a:xfrm>
            <a:off x="10795" y="25658"/>
            <a:ext cx="853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굴림" panose="020B0600000101010101" pitchFamily="34" charset="-127"/>
              </a:rPr>
              <a:t>PROBLEM DEFINITION</a:t>
            </a:r>
            <a:endParaRPr lang="en-US" sz="2400" b="1" dirty="0"/>
          </a:p>
        </p:txBody>
      </p:sp>
      <p:pic>
        <p:nvPicPr>
          <p:cNvPr id="17" name="Graphic 16" descr="Diamond with solid fill">
            <a:extLst>
              <a:ext uri="{FF2B5EF4-FFF2-40B4-BE49-F238E27FC236}">
                <a16:creationId xmlns:a16="http://schemas.microsoft.com/office/drawing/2014/main" id="{ED411101-80E3-6C4C-0CAF-BC711C5F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1" y="4174864"/>
            <a:ext cx="627919" cy="627919"/>
          </a:xfrm>
          <a:prstGeom prst="rect">
            <a:avLst/>
          </a:prstGeom>
        </p:spPr>
      </p:pic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5434BADF-04D2-7E9E-6399-CEB4CC21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588" y="3428391"/>
            <a:ext cx="674501" cy="674501"/>
          </a:xfrm>
          <a:prstGeom prst="rect">
            <a:avLst/>
          </a:prstGeom>
        </p:spPr>
      </p:pic>
      <p:pic>
        <p:nvPicPr>
          <p:cNvPr id="21" name="Graphic 20" descr="Checklist with solid fill">
            <a:extLst>
              <a:ext uri="{FF2B5EF4-FFF2-40B4-BE49-F238E27FC236}">
                <a16:creationId xmlns:a16="http://schemas.microsoft.com/office/drawing/2014/main" id="{24BBB102-54E8-BEA5-B212-B8733A02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9112" y="5450589"/>
            <a:ext cx="700620" cy="7006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CFB2B-BC01-622C-E53A-04026E54B117}"/>
              </a:ext>
            </a:extLst>
          </p:cNvPr>
          <p:cNvCxnSpPr>
            <a:cxnSpLocks/>
          </p:cNvCxnSpPr>
          <p:nvPr/>
        </p:nvCxnSpPr>
        <p:spPr>
          <a:xfrm>
            <a:off x="108807" y="424623"/>
            <a:ext cx="11609910" cy="0"/>
          </a:xfrm>
          <a:prstGeom prst="line">
            <a:avLst/>
          </a:prstGeom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5">
            <a:extLst>
              <a:ext uri="{FF2B5EF4-FFF2-40B4-BE49-F238E27FC236}">
                <a16:creationId xmlns:a16="http://schemas.microsoft.com/office/drawing/2014/main" id="{3F91D993-59D7-EE4F-3066-8087C72B8A99}"/>
              </a:ext>
            </a:extLst>
          </p:cNvPr>
          <p:cNvSpPr/>
          <p:nvPr/>
        </p:nvSpPr>
        <p:spPr>
          <a:xfrm rot="5400000">
            <a:off x="2820648" y="1868100"/>
            <a:ext cx="1079554" cy="1085151"/>
          </a:xfrm>
          <a:custGeom>
            <a:avLst/>
            <a:gdLst>
              <a:gd name="connsiteX0" fmla="*/ 0 w 4610387"/>
              <a:gd name="connsiteY0" fmla="*/ 0 h 4610386"/>
              <a:gd name="connsiteX1" fmla="*/ 168871 w 4610387"/>
              <a:gd name="connsiteY1" fmla="*/ 4270 h 4610386"/>
              <a:gd name="connsiteX2" fmla="*/ 4606117 w 4610387"/>
              <a:gd name="connsiteY2" fmla="*/ 4441516 h 4610386"/>
              <a:gd name="connsiteX3" fmla="*/ 4610387 w 4610387"/>
              <a:gd name="connsiteY3" fmla="*/ 4610386 h 4610386"/>
              <a:gd name="connsiteX4" fmla="*/ 1999450 w 4610387"/>
              <a:gd name="connsiteY4" fmla="*/ 4610386 h 4610386"/>
              <a:gd name="connsiteX5" fmla="*/ 1992381 w 4610387"/>
              <a:gd name="connsiteY5" fmla="*/ 4470389 h 4610386"/>
              <a:gd name="connsiteX6" fmla="*/ 139998 w 4610387"/>
              <a:gd name="connsiteY6" fmla="*/ 2618006 h 4610386"/>
              <a:gd name="connsiteX7" fmla="*/ 0 w 4610387"/>
              <a:gd name="connsiteY7" fmla="*/ 2610937 h 4610386"/>
              <a:gd name="connsiteX8" fmla="*/ 0 w 4610387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6">
                <a:moveTo>
                  <a:pt x="0" y="0"/>
                </a:moveTo>
                <a:lnTo>
                  <a:pt x="168871" y="4270"/>
                </a:lnTo>
                <a:cubicBezTo>
                  <a:pt x="2564125" y="125686"/>
                  <a:pt x="4484701" y="2046262"/>
                  <a:pt x="4606117" y="4441516"/>
                </a:cubicBezTo>
                <a:lnTo>
                  <a:pt x="4610387" y="4610386"/>
                </a:lnTo>
                <a:lnTo>
                  <a:pt x="1999450" y="4610386"/>
                </a:lnTo>
                <a:lnTo>
                  <a:pt x="1992381" y="4470389"/>
                </a:lnTo>
                <a:cubicBezTo>
                  <a:pt x="1893190" y="3493681"/>
                  <a:pt x="1116707" y="2717197"/>
                  <a:pt x="139998" y="2618006"/>
                </a:cubicBezTo>
                <a:lnTo>
                  <a:pt x="0" y="2610937"/>
                </a:lnTo>
                <a:lnTo>
                  <a:pt x="0" y="0"/>
                </a:lnTo>
                <a:close/>
              </a:path>
            </a:pathLst>
          </a:custGeom>
          <a:solidFill>
            <a:srgbClr val="0A1A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C8C1BA8-0254-D959-2906-C7DEAAD2DFC5}"/>
              </a:ext>
            </a:extLst>
          </p:cNvPr>
          <p:cNvSpPr/>
          <p:nvPr/>
        </p:nvSpPr>
        <p:spPr>
          <a:xfrm rot="5400000">
            <a:off x="2820647" y="729211"/>
            <a:ext cx="1079556" cy="1085151"/>
          </a:xfrm>
          <a:custGeom>
            <a:avLst/>
            <a:gdLst>
              <a:gd name="connsiteX0" fmla="*/ 4610384 w 4610384"/>
              <a:gd name="connsiteY0" fmla="*/ 0 h 4610386"/>
              <a:gd name="connsiteX1" fmla="*/ 4610384 w 4610384"/>
              <a:gd name="connsiteY1" fmla="*/ 2610937 h 4610386"/>
              <a:gd name="connsiteX2" fmla="*/ 4470389 w 4610384"/>
              <a:gd name="connsiteY2" fmla="*/ 2618006 h 4610386"/>
              <a:gd name="connsiteX3" fmla="*/ 2618006 w 4610384"/>
              <a:gd name="connsiteY3" fmla="*/ 4470389 h 4610386"/>
              <a:gd name="connsiteX4" fmla="*/ 2610937 w 4610384"/>
              <a:gd name="connsiteY4" fmla="*/ 4610386 h 4610386"/>
              <a:gd name="connsiteX5" fmla="*/ 0 w 4610384"/>
              <a:gd name="connsiteY5" fmla="*/ 4610386 h 4610386"/>
              <a:gd name="connsiteX6" fmla="*/ 4270 w 4610384"/>
              <a:gd name="connsiteY6" fmla="*/ 4441516 h 4610386"/>
              <a:gd name="connsiteX7" fmla="*/ 4441516 w 4610384"/>
              <a:gd name="connsiteY7" fmla="*/ 4270 h 4610386"/>
              <a:gd name="connsiteX8" fmla="*/ 4610384 w 4610384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6">
                <a:moveTo>
                  <a:pt x="4610384" y="0"/>
                </a:moveTo>
                <a:lnTo>
                  <a:pt x="4610384" y="2610937"/>
                </a:lnTo>
                <a:lnTo>
                  <a:pt x="4470389" y="2618006"/>
                </a:lnTo>
                <a:cubicBezTo>
                  <a:pt x="3493681" y="2717197"/>
                  <a:pt x="2717197" y="3493681"/>
                  <a:pt x="2618006" y="4470389"/>
                </a:cubicBezTo>
                <a:lnTo>
                  <a:pt x="2610937" y="4610386"/>
                </a:lnTo>
                <a:lnTo>
                  <a:pt x="0" y="4610386"/>
                </a:lnTo>
                <a:lnTo>
                  <a:pt x="4270" y="4441516"/>
                </a:lnTo>
                <a:cubicBezTo>
                  <a:pt x="125686" y="2046262"/>
                  <a:pt x="2046262" y="125686"/>
                  <a:pt x="4441516" y="4270"/>
                </a:cubicBezTo>
                <a:lnTo>
                  <a:pt x="4610384" y="0"/>
                </a:lnTo>
                <a:close/>
              </a:path>
            </a:pathLst>
          </a:custGeom>
          <a:solidFill>
            <a:srgbClr val="0A1A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ABAA291-EB76-3E4F-2589-D0A70072CAF6}"/>
              </a:ext>
            </a:extLst>
          </p:cNvPr>
          <p:cNvSpPr/>
          <p:nvPr/>
        </p:nvSpPr>
        <p:spPr>
          <a:xfrm rot="5400000">
            <a:off x="1674340" y="729210"/>
            <a:ext cx="1079554" cy="1085150"/>
          </a:xfrm>
          <a:custGeom>
            <a:avLst/>
            <a:gdLst>
              <a:gd name="connsiteX0" fmla="*/ 0 w 4610384"/>
              <a:gd name="connsiteY0" fmla="*/ 0 h 4610385"/>
              <a:gd name="connsiteX1" fmla="*/ 2610937 w 4610384"/>
              <a:gd name="connsiteY1" fmla="*/ 0 h 4610385"/>
              <a:gd name="connsiteX2" fmla="*/ 2618006 w 4610384"/>
              <a:gd name="connsiteY2" fmla="*/ 139996 h 4610385"/>
              <a:gd name="connsiteX3" fmla="*/ 4470389 w 4610384"/>
              <a:gd name="connsiteY3" fmla="*/ 1992379 h 4610385"/>
              <a:gd name="connsiteX4" fmla="*/ 4610384 w 4610384"/>
              <a:gd name="connsiteY4" fmla="*/ 1999448 h 4610385"/>
              <a:gd name="connsiteX5" fmla="*/ 4610384 w 4610384"/>
              <a:gd name="connsiteY5" fmla="*/ 4610385 h 4610385"/>
              <a:gd name="connsiteX6" fmla="*/ 4441516 w 4610384"/>
              <a:gd name="connsiteY6" fmla="*/ 4606115 h 4610385"/>
              <a:gd name="connsiteX7" fmla="*/ 4270 w 4610384"/>
              <a:gd name="connsiteY7" fmla="*/ 168869 h 4610385"/>
              <a:gd name="connsiteX8" fmla="*/ 0 w 4610384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5">
                <a:moveTo>
                  <a:pt x="0" y="0"/>
                </a:moveTo>
                <a:lnTo>
                  <a:pt x="2610937" y="0"/>
                </a:lnTo>
                <a:lnTo>
                  <a:pt x="2618006" y="139996"/>
                </a:lnTo>
                <a:cubicBezTo>
                  <a:pt x="2717197" y="1116705"/>
                  <a:pt x="3493681" y="1893188"/>
                  <a:pt x="4470389" y="1992379"/>
                </a:cubicBezTo>
                <a:lnTo>
                  <a:pt x="4610384" y="1999448"/>
                </a:lnTo>
                <a:lnTo>
                  <a:pt x="4610384" y="4610385"/>
                </a:lnTo>
                <a:lnTo>
                  <a:pt x="4441516" y="4606115"/>
                </a:lnTo>
                <a:cubicBezTo>
                  <a:pt x="2046262" y="4484699"/>
                  <a:pt x="125686" y="2564123"/>
                  <a:pt x="4270" y="168869"/>
                </a:cubicBezTo>
                <a:lnTo>
                  <a:pt x="0" y="0"/>
                </a:lnTo>
                <a:close/>
              </a:path>
            </a:pathLst>
          </a:custGeom>
          <a:solidFill>
            <a:srgbClr val="0A1A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5E6376C-7D70-0C2D-9377-4A698E08C404}"/>
              </a:ext>
            </a:extLst>
          </p:cNvPr>
          <p:cNvSpPr/>
          <p:nvPr/>
        </p:nvSpPr>
        <p:spPr>
          <a:xfrm rot="16200000" flipV="1">
            <a:off x="2853209" y="3982457"/>
            <a:ext cx="1014434" cy="1085150"/>
          </a:xfrm>
          <a:custGeom>
            <a:avLst/>
            <a:gdLst>
              <a:gd name="connsiteX0" fmla="*/ 0 w 4610387"/>
              <a:gd name="connsiteY0" fmla="*/ 0 h 4610386"/>
              <a:gd name="connsiteX1" fmla="*/ 168871 w 4610387"/>
              <a:gd name="connsiteY1" fmla="*/ 4270 h 4610386"/>
              <a:gd name="connsiteX2" fmla="*/ 4606117 w 4610387"/>
              <a:gd name="connsiteY2" fmla="*/ 4441516 h 4610386"/>
              <a:gd name="connsiteX3" fmla="*/ 4610387 w 4610387"/>
              <a:gd name="connsiteY3" fmla="*/ 4610386 h 4610386"/>
              <a:gd name="connsiteX4" fmla="*/ 1999450 w 4610387"/>
              <a:gd name="connsiteY4" fmla="*/ 4610386 h 4610386"/>
              <a:gd name="connsiteX5" fmla="*/ 1992381 w 4610387"/>
              <a:gd name="connsiteY5" fmla="*/ 4470389 h 4610386"/>
              <a:gd name="connsiteX6" fmla="*/ 139998 w 4610387"/>
              <a:gd name="connsiteY6" fmla="*/ 2618006 h 4610386"/>
              <a:gd name="connsiteX7" fmla="*/ 0 w 4610387"/>
              <a:gd name="connsiteY7" fmla="*/ 2610937 h 4610386"/>
              <a:gd name="connsiteX8" fmla="*/ 0 w 4610387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6">
                <a:moveTo>
                  <a:pt x="0" y="0"/>
                </a:moveTo>
                <a:lnTo>
                  <a:pt x="168871" y="4270"/>
                </a:lnTo>
                <a:cubicBezTo>
                  <a:pt x="2564125" y="125686"/>
                  <a:pt x="4484701" y="2046262"/>
                  <a:pt x="4606117" y="4441516"/>
                </a:cubicBezTo>
                <a:lnTo>
                  <a:pt x="4610387" y="4610386"/>
                </a:lnTo>
                <a:lnTo>
                  <a:pt x="1999450" y="4610386"/>
                </a:lnTo>
                <a:lnTo>
                  <a:pt x="1992381" y="4470389"/>
                </a:lnTo>
                <a:cubicBezTo>
                  <a:pt x="1893190" y="3493681"/>
                  <a:pt x="1116707" y="2717197"/>
                  <a:pt x="139998" y="2618006"/>
                </a:cubicBezTo>
                <a:lnTo>
                  <a:pt x="0" y="2610937"/>
                </a:lnTo>
                <a:lnTo>
                  <a:pt x="0" y="0"/>
                </a:lnTo>
                <a:close/>
              </a:path>
            </a:pathLst>
          </a:custGeom>
          <a:solidFill>
            <a:srgbClr val="D6E5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43D933BE-AB47-B37D-A65E-1ACD33BA16CF}"/>
              </a:ext>
            </a:extLst>
          </p:cNvPr>
          <p:cNvSpPr/>
          <p:nvPr/>
        </p:nvSpPr>
        <p:spPr>
          <a:xfrm rot="5400000">
            <a:off x="1658689" y="2354391"/>
            <a:ext cx="1079554" cy="1085150"/>
          </a:xfrm>
          <a:custGeom>
            <a:avLst/>
            <a:gdLst>
              <a:gd name="connsiteX0" fmla="*/ 0 w 4610384"/>
              <a:gd name="connsiteY0" fmla="*/ 0 h 4610385"/>
              <a:gd name="connsiteX1" fmla="*/ 2610937 w 4610384"/>
              <a:gd name="connsiteY1" fmla="*/ 0 h 4610385"/>
              <a:gd name="connsiteX2" fmla="*/ 2618006 w 4610384"/>
              <a:gd name="connsiteY2" fmla="*/ 139996 h 4610385"/>
              <a:gd name="connsiteX3" fmla="*/ 4470389 w 4610384"/>
              <a:gd name="connsiteY3" fmla="*/ 1992379 h 4610385"/>
              <a:gd name="connsiteX4" fmla="*/ 4610384 w 4610384"/>
              <a:gd name="connsiteY4" fmla="*/ 1999448 h 4610385"/>
              <a:gd name="connsiteX5" fmla="*/ 4610384 w 4610384"/>
              <a:gd name="connsiteY5" fmla="*/ 4610385 h 4610385"/>
              <a:gd name="connsiteX6" fmla="*/ 4441516 w 4610384"/>
              <a:gd name="connsiteY6" fmla="*/ 4606115 h 4610385"/>
              <a:gd name="connsiteX7" fmla="*/ 4270 w 4610384"/>
              <a:gd name="connsiteY7" fmla="*/ 168869 h 4610385"/>
              <a:gd name="connsiteX8" fmla="*/ 0 w 4610384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5">
                <a:moveTo>
                  <a:pt x="0" y="0"/>
                </a:moveTo>
                <a:lnTo>
                  <a:pt x="2610937" y="0"/>
                </a:lnTo>
                <a:lnTo>
                  <a:pt x="2618006" y="139996"/>
                </a:lnTo>
                <a:cubicBezTo>
                  <a:pt x="2717197" y="1116705"/>
                  <a:pt x="3493681" y="1893188"/>
                  <a:pt x="4470389" y="1992379"/>
                </a:cubicBezTo>
                <a:lnTo>
                  <a:pt x="4610384" y="1999448"/>
                </a:lnTo>
                <a:lnTo>
                  <a:pt x="4610384" y="4610385"/>
                </a:lnTo>
                <a:lnTo>
                  <a:pt x="4441516" y="4606115"/>
                </a:lnTo>
                <a:cubicBezTo>
                  <a:pt x="2046262" y="4484699"/>
                  <a:pt x="125686" y="2564123"/>
                  <a:pt x="4270" y="168869"/>
                </a:cubicBezTo>
                <a:lnTo>
                  <a:pt x="0" y="0"/>
                </a:lnTo>
                <a:close/>
              </a:path>
            </a:pathLst>
          </a:custGeom>
          <a:solidFill>
            <a:srgbClr val="7F8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1F91AC66-9F8B-68B4-1343-022A296C05FE}"/>
              </a:ext>
            </a:extLst>
          </p:cNvPr>
          <p:cNvSpPr/>
          <p:nvPr/>
        </p:nvSpPr>
        <p:spPr>
          <a:xfrm rot="5400000">
            <a:off x="1658688" y="3505165"/>
            <a:ext cx="1079556" cy="1085150"/>
          </a:xfrm>
          <a:custGeom>
            <a:avLst/>
            <a:gdLst>
              <a:gd name="connsiteX0" fmla="*/ 1999450 w 4610387"/>
              <a:gd name="connsiteY0" fmla="*/ 0 h 4610385"/>
              <a:gd name="connsiteX1" fmla="*/ 4610387 w 4610387"/>
              <a:gd name="connsiteY1" fmla="*/ 0 h 4610385"/>
              <a:gd name="connsiteX2" fmla="*/ 4606117 w 4610387"/>
              <a:gd name="connsiteY2" fmla="*/ 168869 h 4610385"/>
              <a:gd name="connsiteX3" fmla="*/ 168871 w 4610387"/>
              <a:gd name="connsiteY3" fmla="*/ 4606115 h 4610385"/>
              <a:gd name="connsiteX4" fmla="*/ 0 w 4610387"/>
              <a:gd name="connsiteY4" fmla="*/ 4610385 h 4610385"/>
              <a:gd name="connsiteX5" fmla="*/ 0 w 4610387"/>
              <a:gd name="connsiteY5" fmla="*/ 1999448 h 4610385"/>
              <a:gd name="connsiteX6" fmla="*/ 139998 w 4610387"/>
              <a:gd name="connsiteY6" fmla="*/ 1992379 h 4610385"/>
              <a:gd name="connsiteX7" fmla="*/ 1992381 w 4610387"/>
              <a:gd name="connsiteY7" fmla="*/ 139996 h 4610385"/>
              <a:gd name="connsiteX8" fmla="*/ 1999450 w 4610387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5">
                <a:moveTo>
                  <a:pt x="1999450" y="0"/>
                </a:moveTo>
                <a:lnTo>
                  <a:pt x="4610387" y="0"/>
                </a:lnTo>
                <a:lnTo>
                  <a:pt x="4606117" y="168869"/>
                </a:lnTo>
                <a:cubicBezTo>
                  <a:pt x="4484701" y="2564123"/>
                  <a:pt x="2564125" y="4484699"/>
                  <a:pt x="168871" y="4606115"/>
                </a:cubicBezTo>
                <a:lnTo>
                  <a:pt x="0" y="4610385"/>
                </a:lnTo>
                <a:lnTo>
                  <a:pt x="0" y="1999448"/>
                </a:lnTo>
                <a:lnTo>
                  <a:pt x="139998" y="1992379"/>
                </a:lnTo>
                <a:cubicBezTo>
                  <a:pt x="1116707" y="1893188"/>
                  <a:pt x="1893190" y="1116705"/>
                  <a:pt x="1992381" y="139996"/>
                </a:cubicBezTo>
                <a:lnTo>
                  <a:pt x="1999450" y="0"/>
                </a:lnTo>
                <a:close/>
              </a:path>
            </a:pathLst>
          </a:custGeom>
          <a:solidFill>
            <a:srgbClr val="7F8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Freeform 976">
            <a:extLst>
              <a:ext uri="{FF2B5EF4-FFF2-40B4-BE49-F238E27FC236}">
                <a16:creationId xmlns:a16="http://schemas.microsoft.com/office/drawing/2014/main" id="{B6FFAEFC-3032-31A3-B391-4CF184B4B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0682" y="4976657"/>
            <a:ext cx="282981" cy="284695"/>
          </a:xfrm>
          <a:custGeom>
            <a:avLst/>
            <a:gdLst>
              <a:gd name="T0" fmla="*/ 2665413 w 288565"/>
              <a:gd name="T1" fmla="*/ 5564652 h 290375"/>
              <a:gd name="T2" fmla="*/ 5084255 w 288565"/>
              <a:gd name="T3" fmla="*/ 5173107 h 290375"/>
              <a:gd name="T4" fmla="*/ 2923043 w 288565"/>
              <a:gd name="T5" fmla="*/ 5173107 h 290375"/>
              <a:gd name="T6" fmla="*/ 4798003 w 288565"/>
              <a:gd name="T7" fmla="*/ 5002233 h 290375"/>
              <a:gd name="T8" fmla="*/ 3667290 w 288565"/>
              <a:gd name="T9" fmla="*/ 2930558 h 290375"/>
              <a:gd name="T10" fmla="*/ 4347172 w 288565"/>
              <a:gd name="T11" fmla="*/ 2930558 h 290375"/>
              <a:gd name="T12" fmla="*/ 2386458 w 288565"/>
              <a:gd name="T13" fmla="*/ 2629569 h 290375"/>
              <a:gd name="T14" fmla="*/ 2689951 w 288565"/>
              <a:gd name="T15" fmla="*/ 3120212 h 290375"/>
              <a:gd name="T16" fmla="*/ 2003488 w 288565"/>
              <a:gd name="T17" fmla="*/ 3155780 h 290375"/>
              <a:gd name="T18" fmla="*/ 2386458 w 288565"/>
              <a:gd name="T19" fmla="*/ 4250779 h 290375"/>
              <a:gd name="T20" fmla="*/ 2213041 w 288565"/>
              <a:gd name="T21" fmla="*/ 4364557 h 290375"/>
              <a:gd name="T22" fmla="*/ 1909549 w 288565"/>
              <a:gd name="T23" fmla="*/ 3873911 h 290375"/>
              <a:gd name="T24" fmla="*/ 2588788 w 288565"/>
              <a:gd name="T25" fmla="*/ 3838380 h 290375"/>
              <a:gd name="T26" fmla="*/ 2213041 w 288565"/>
              <a:gd name="T27" fmla="*/ 2743368 h 290375"/>
              <a:gd name="T28" fmla="*/ 3488401 w 288565"/>
              <a:gd name="T29" fmla="*/ 2076193 h 290375"/>
              <a:gd name="T30" fmla="*/ 4526059 w 288565"/>
              <a:gd name="T31" fmla="*/ 2076193 h 290375"/>
              <a:gd name="T32" fmla="*/ 4096667 w 288565"/>
              <a:gd name="T33" fmla="*/ 1563620 h 290375"/>
              <a:gd name="T34" fmla="*/ 4719294 w 288565"/>
              <a:gd name="T35" fmla="*/ 1940933 h 290375"/>
              <a:gd name="T36" fmla="*/ 4647722 w 288565"/>
              <a:gd name="T37" fmla="*/ 2759613 h 290375"/>
              <a:gd name="T38" fmla="*/ 4526059 w 288565"/>
              <a:gd name="T39" fmla="*/ 2930558 h 290375"/>
              <a:gd name="T40" fmla="*/ 4740758 w 288565"/>
              <a:gd name="T41" fmla="*/ 3414580 h 290375"/>
              <a:gd name="T42" fmla="*/ 5041305 w 288565"/>
              <a:gd name="T43" fmla="*/ 5002233 h 290375"/>
              <a:gd name="T44" fmla="*/ 5520813 w 288565"/>
              <a:gd name="T45" fmla="*/ 5564652 h 290375"/>
              <a:gd name="T46" fmla="*/ 5649590 w 288565"/>
              <a:gd name="T47" fmla="*/ 5735516 h 290375"/>
              <a:gd name="T48" fmla="*/ 2357709 w 288565"/>
              <a:gd name="T49" fmla="*/ 5564652 h 290375"/>
              <a:gd name="T50" fmla="*/ 2923043 w 288565"/>
              <a:gd name="T51" fmla="*/ 5002233 h 290375"/>
              <a:gd name="T52" fmla="*/ 3359581 w 288565"/>
              <a:gd name="T53" fmla="*/ 3500006 h 290375"/>
              <a:gd name="T54" fmla="*/ 3488401 w 288565"/>
              <a:gd name="T55" fmla="*/ 3329161 h 290375"/>
              <a:gd name="T56" fmla="*/ 3273697 w 288565"/>
              <a:gd name="T57" fmla="*/ 2845075 h 290375"/>
              <a:gd name="T58" fmla="*/ 3280848 w 288565"/>
              <a:gd name="T59" fmla="*/ 2019265 h 290375"/>
              <a:gd name="T60" fmla="*/ 3917770 w 288565"/>
              <a:gd name="T61" fmla="*/ 1905323 h 290375"/>
              <a:gd name="T62" fmla="*/ 1652320 w 288565"/>
              <a:gd name="T63" fmla="*/ 185772 h 290375"/>
              <a:gd name="T64" fmla="*/ 1773915 w 288565"/>
              <a:gd name="T65" fmla="*/ 1249759 h 290375"/>
              <a:gd name="T66" fmla="*/ 2024287 w 288565"/>
              <a:gd name="T67" fmla="*/ 703623 h 290375"/>
              <a:gd name="T68" fmla="*/ 2310396 w 288565"/>
              <a:gd name="T69" fmla="*/ 1455466 h 290375"/>
              <a:gd name="T70" fmla="*/ 2596513 w 288565"/>
              <a:gd name="T71" fmla="*/ 703623 h 290375"/>
              <a:gd name="T72" fmla="*/ 2846874 w 288565"/>
              <a:gd name="T73" fmla="*/ 1249759 h 290375"/>
              <a:gd name="T74" fmla="*/ 2961315 w 288565"/>
              <a:gd name="T75" fmla="*/ 185772 h 290375"/>
              <a:gd name="T76" fmla="*/ 1652320 w 288565"/>
              <a:gd name="T77" fmla="*/ 185772 h 290375"/>
              <a:gd name="T78" fmla="*/ 2482062 w 288565"/>
              <a:gd name="T79" fmla="*/ 178702 h 290375"/>
              <a:gd name="T80" fmla="*/ 3318958 w 288565"/>
              <a:gd name="T81" fmla="*/ 419879 h 290375"/>
              <a:gd name="T82" fmla="*/ 3333262 w 288565"/>
              <a:gd name="T83" fmla="*/ 1689577 h 290375"/>
              <a:gd name="T84" fmla="*/ 2310396 w 288565"/>
              <a:gd name="T85" fmla="*/ 1625684 h 290375"/>
              <a:gd name="T86" fmla="*/ 279007 w 288565"/>
              <a:gd name="T87" fmla="*/ 5023246 h 290375"/>
              <a:gd name="T88" fmla="*/ 1981363 w 288565"/>
              <a:gd name="T89" fmla="*/ 5526860 h 290375"/>
              <a:gd name="T90" fmla="*/ 1766759 w 288565"/>
              <a:gd name="T91" fmla="*/ 5704168 h 290375"/>
              <a:gd name="T92" fmla="*/ 0 w 288565"/>
              <a:gd name="T93" fmla="*/ 5477223 h 290375"/>
              <a:gd name="T94" fmla="*/ 1587950 w 288565"/>
              <a:gd name="T95" fmla="*/ 1263900 h 290375"/>
              <a:gd name="T96" fmla="*/ 1716688 w 288565"/>
              <a:gd name="T97" fmla="*/ 22748 h 29037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8565" h="290375">
                <a:moveTo>
                  <a:pt x="147065" y="261900"/>
                </a:moveTo>
                <a:cubicBezTo>
                  <a:pt x="139864" y="261900"/>
                  <a:pt x="134103" y="267667"/>
                  <a:pt x="134103" y="274876"/>
                </a:cubicBezTo>
                <a:lnTo>
                  <a:pt x="134103" y="281724"/>
                </a:lnTo>
                <a:lnTo>
                  <a:pt x="269122" y="281724"/>
                </a:lnTo>
                <a:lnTo>
                  <a:pt x="269122" y="274876"/>
                </a:lnTo>
                <a:cubicBezTo>
                  <a:pt x="269122" y="267667"/>
                  <a:pt x="263361" y="261900"/>
                  <a:pt x="255800" y="261900"/>
                </a:cubicBezTo>
                <a:lnTo>
                  <a:pt x="251840" y="261900"/>
                </a:lnTo>
                <a:lnTo>
                  <a:pt x="151385" y="261900"/>
                </a:lnTo>
                <a:lnTo>
                  <a:pt x="147065" y="261900"/>
                </a:lnTo>
                <a:close/>
                <a:moveTo>
                  <a:pt x="184150" y="177198"/>
                </a:moveTo>
                <a:cubicBezTo>
                  <a:pt x="183430" y="218648"/>
                  <a:pt x="170468" y="242077"/>
                  <a:pt x="161467" y="253250"/>
                </a:cubicBezTo>
                <a:lnTo>
                  <a:pt x="241398" y="253250"/>
                </a:lnTo>
                <a:cubicBezTo>
                  <a:pt x="232757" y="242077"/>
                  <a:pt x="219795" y="218648"/>
                  <a:pt x="219075" y="177198"/>
                </a:cubicBezTo>
                <a:lnTo>
                  <a:pt x="184150" y="177198"/>
                </a:lnTo>
                <a:close/>
                <a:moveTo>
                  <a:pt x="184510" y="148364"/>
                </a:moveTo>
                <a:lnTo>
                  <a:pt x="184510" y="168548"/>
                </a:lnTo>
                <a:lnTo>
                  <a:pt x="218715" y="168548"/>
                </a:lnTo>
                <a:lnTo>
                  <a:pt x="218715" y="148364"/>
                </a:lnTo>
                <a:lnTo>
                  <a:pt x="184510" y="148364"/>
                </a:lnTo>
                <a:close/>
                <a:moveTo>
                  <a:pt x="115706" y="128810"/>
                </a:moveTo>
                <a:cubicBezTo>
                  <a:pt x="118251" y="128810"/>
                  <a:pt x="120068" y="130610"/>
                  <a:pt x="120068" y="133130"/>
                </a:cubicBezTo>
                <a:lnTo>
                  <a:pt x="120068" y="138890"/>
                </a:lnTo>
                <a:cubicBezTo>
                  <a:pt x="128067" y="139970"/>
                  <a:pt x="134610" y="145010"/>
                  <a:pt x="137519" y="152209"/>
                </a:cubicBezTo>
                <a:cubicBezTo>
                  <a:pt x="138609" y="154369"/>
                  <a:pt x="137519" y="156889"/>
                  <a:pt x="135338" y="157969"/>
                </a:cubicBezTo>
                <a:cubicBezTo>
                  <a:pt x="132793" y="158689"/>
                  <a:pt x="130248" y="157609"/>
                  <a:pt x="129521" y="155449"/>
                </a:cubicBezTo>
                <a:cubicBezTo>
                  <a:pt x="127339" y="150409"/>
                  <a:pt x="121886" y="147170"/>
                  <a:pt x="115706" y="147170"/>
                </a:cubicBezTo>
                <a:cubicBezTo>
                  <a:pt x="107344" y="147170"/>
                  <a:pt x="100800" y="152569"/>
                  <a:pt x="100800" y="159769"/>
                </a:cubicBezTo>
                <a:cubicBezTo>
                  <a:pt x="100800" y="165529"/>
                  <a:pt x="103345" y="172729"/>
                  <a:pt x="115706" y="172729"/>
                </a:cubicBezTo>
                <a:cubicBezTo>
                  <a:pt x="133156" y="172729"/>
                  <a:pt x="139337" y="183888"/>
                  <a:pt x="139337" y="194328"/>
                </a:cubicBezTo>
                <a:cubicBezTo>
                  <a:pt x="139337" y="204768"/>
                  <a:pt x="130975" y="213408"/>
                  <a:pt x="120068" y="215207"/>
                </a:cubicBezTo>
                <a:lnTo>
                  <a:pt x="120068" y="220967"/>
                </a:lnTo>
                <a:cubicBezTo>
                  <a:pt x="120068" y="223487"/>
                  <a:pt x="118251" y="225287"/>
                  <a:pt x="115706" y="225287"/>
                </a:cubicBezTo>
                <a:cubicBezTo>
                  <a:pt x="113161" y="225287"/>
                  <a:pt x="111343" y="223487"/>
                  <a:pt x="111343" y="220967"/>
                </a:cubicBezTo>
                <a:lnTo>
                  <a:pt x="111343" y="215207"/>
                </a:lnTo>
                <a:cubicBezTo>
                  <a:pt x="103345" y="214127"/>
                  <a:pt x="96801" y="209088"/>
                  <a:pt x="93893" y="201888"/>
                </a:cubicBezTo>
                <a:cubicBezTo>
                  <a:pt x="92802" y="199728"/>
                  <a:pt x="93893" y="197568"/>
                  <a:pt x="96074" y="196128"/>
                </a:cubicBezTo>
                <a:cubicBezTo>
                  <a:pt x="98255" y="195408"/>
                  <a:pt x="100800" y="196488"/>
                  <a:pt x="101891" y="198648"/>
                </a:cubicBezTo>
                <a:cubicBezTo>
                  <a:pt x="104072" y="203688"/>
                  <a:pt x="109525" y="206928"/>
                  <a:pt x="115706" y="206928"/>
                </a:cubicBezTo>
                <a:cubicBezTo>
                  <a:pt x="123704" y="206928"/>
                  <a:pt x="130248" y="201528"/>
                  <a:pt x="130248" y="194328"/>
                </a:cubicBezTo>
                <a:cubicBezTo>
                  <a:pt x="130248" y="188568"/>
                  <a:pt x="127703" y="181368"/>
                  <a:pt x="115706" y="181368"/>
                </a:cubicBezTo>
                <a:cubicBezTo>
                  <a:pt x="98255" y="181368"/>
                  <a:pt x="92075" y="170209"/>
                  <a:pt x="92075" y="159769"/>
                </a:cubicBezTo>
                <a:cubicBezTo>
                  <a:pt x="92075" y="149329"/>
                  <a:pt x="100437" y="140690"/>
                  <a:pt x="111343" y="138890"/>
                </a:cubicBezTo>
                <a:lnTo>
                  <a:pt x="111343" y="133130"/>
                </a:lnTo>
                <a:cubicBezTo>
                  <a:pt x="111343" y="130610"/>
                  <a:pt x="113161" y="128810"/>
                  <a:pt x="115706" y="128810"/>
                </a:cubicBezTo>
                <a:close/>
                <a:moveTo>
                  <a:pt x="175509" y="105112"/>
                </a:moveTo>
                <a:lnTo>
                  <a:pt x="186670" y="139713"/>
                </a:lnTo>
                <a:lnTo>
                  <a:pt x="216195" y="139713"/>
                </a:lnTo>
                <a:lnTo>
                  <a:pt x="227716" y="105112"/>
                </a:lnTo>
                <a:lnTo>
                  <a:pt x="175509" y="105112"/>
                </a:lnTo>
                <a:close/>
                <a:moveTo>
                  <a:pt x="201433" y="74835"/>
                </a:moveTo>
                <a:cubicBezTo>
                  <a:pt x="203953" y="74835"/>
                  <a:pt x="206113" y="76637"/>
                  <a:pt x="206113" y="79160"/>
                </a:cubicBezTo>
                <a:lnTo>
                  <a:pt x="206113" y="96461"/>
                </a:lnTo>
                <a:lnTo>
                  <a:pt x="233837" y="96461"/>
                </a:lnTo>
                <a:cubicBezTo>
                  <a:pt x="235277" y="96461"/>
                  <a:pt x="236718" y="97182"/>
                  <a:pt x="237438" y="98263"/>
                </a:cubicBezTo>
                <a:cubicBezTo>
                  <a:pt x="238518" y="99345"/>
                  <a:pt x="238518" y="100786"/>
                  <a:pt x="238158" y="102228"/>
                </a:cubicBezTo>
                <a:lnTo>
                  <a:pt x="225556" y="139713"/>
                </a:lnTo>
                <a:lnTo>
                  <a:pt x="233837" y="139713"/>
                </a:lnTo>
                <a:cubicBezTo>
                  <a:pt x="236358" y="139713"/>
                  <a:pt x="238518" y="141515"/>
                  <a:pt x="238518" y="144038"/>
                </a:cubicBezTo>
                <a:cubicBezTo>
                  <a:pt x="238518" y="146201"/>
                  <a:pt x="236358" y="148364"/>
                  <a:pt x="233837" y="148364"/>
                </a:cubicBezTo>
                <a:lnTo>
                  <a:pt x="227716" y="148364"/>
                </a:lnTo>
                <a:lnTo>
                  <a:pt x="227716" y="168548"/>
                </a:lnTo>
                <a:lnTo>
                  <a:pt x="233837" y="168548"/>
                </a:lnTo>
                <a:cubicBezTo>
                  <a:pt x="236358" y="168548"/>
                  <a:pt x="238518" y="170350"/>
                  <a:pt x="238518" y="172873"/>
                </a:cubicBezTo>
                <a:cubicBezTo>
                  <a:pt x="238518" y="175036"/>
                  <a:pt x="236358" y="177198"/>
                  <a:pt x="233837" y="177198"/>
                </a:cubicBezTo>
                <a:lnTo>
                  <a:pt x="227716" y="177198"/>
                </a:lnTo>
                <a:cubicBezTo>
                  <a:pt x="228797" y="228020"/>
                  <a:pt x="248959" y="248925"/>
                  <a:pt x="253640" y="253250"/>
                </a:cubicBezTo>
                <a:lnTo>
                  <a:pt x="255800" y="253250"/>
                </a:lnTo>
                <a:cubicBezTo>
                  <a:pt x="268042" y="253250"/>
                  <a:pt x="277764" y="262621"/>
                  <a:pt x="277764" y="274876"/>
                </a:cubicBezTo>
                <a:lnTo>
                  <a:pt x="277764" y="281724"/>
                </a:lnTo>
                <a:lnTo>
                  <a:pt x="284244" y="281724"/>
                </a:lnTo>
                <a:cubicBezTo>
                  <a:pt x="286765" y="281724"/>
                  <a:pt x="288565" y="283887"/>
                  <a:pt x="288565" y="286049"/>
                </a:cubicBezTo>
                <a:cubicBezTo>
                  <a:pt x="288565" y="288573"/>
                  <a:pt x="286765" y="290375"/>
                  <a:pt x="284244" y="290375"/>
                </a:cubicBezTo>
                <a:lnTo>
                  <a:pt x="118621" y="290375"/>
                </a:lnTo>
                <a:cubicBezTo>
                  <a:pt x="116460" y="290375"/>
                  <a:pt x="114300" y="288573"/>
                  <a:pt x="114300" y="286049"/>
                </a:cubicBezTo>
                <a:cubicBezTo>
                  <a:pt x="114300" y="283887"/>
                  <a:pt x="116460" y="281724"/>
                  <a:pt x="118621" y="281724"/>
                </a:cubicBezTo>
                <a:lnTo>
                  <a:pt x="125102" y="281724"/>
                </a:lnTo>
                <a:lnTo>
                  <a:pt x="125102" y="274876"/>
                </a:lnTo>
                <a:cubicBezTo>
                  <a:pt x="125102" y="262621"/>
                  <a:pt x="134823" y="253250"/>
                  <a:pt x="147065" y="253250"/>
                </a:cubicBezTo>
                <a:lnTo>
                  <a:pt x="149585" y="253250"/>
                </a:lnTo>
                <a:cubicBezTo>
                  <a:pt x="154266" y="248925"/>
                  <a:pt x="174429" y="227659"/>
                  <a:pt x="175509" y="177198"/>
                </a:cubicBezTo>
                <a:lnTo>
                  <a:pt x="169028" y="177198"/>
                </a:lnTo>
                <a:cubicBezTo>
                  <a:pt x="166868" y="177198"/>
                  <a:pt x="164707" y="175036"/>
                  <a:pt x="164707" y="172873"/>
                </a:cubicBezTo>
                <a:cubicBezTo>
                  <a:pt x="164707" y="170350"/>
                  <a:pt x="166868" y="168548"/>
                  <a:pt x="169028" y="168548"/>
                </a:cubicBezTo>
                <a:lnTo>
                  <a:pt x="175509" y="168548"/>
                </a:lnTo>
                <a:lnTo>
                  <a:pt x="175509" y="148364"/>
                </a:lnTo>
                <a:lnTo>
                  <a:pt x="169028" y="148364"/>
                </a:lnTo>
                <a:cubicBezTo>
                  <a:pt x="166868" y="148364"/>
                  <a:pt x="164707" y="146201"/>
                  <a:pt x="164707" y="144038"/>
                </a:cubicBezTo>
                <a:cubicBezTo>
                  <a:pt x="164707" y="141515"/>
                  <a:pt x="166868" y="139713"/>
                  <a:pt x="169028" y="139713"/>
                </a:cubicBezTo>
                <a:lnTo>
                  <a:pt x="177669" y="139713"/>
                </a:lnTo>
                <a:lnTo>
                  <a:pt x="165067" y="102228"/>
                </a:lnTo>
                <a:cubicBezTo>
                  <a:pt x="164707" y="100786"/>
                  <a:pt x="164707" y="99345"/>
                  <a:pt x="165427" y="98263"/>
                </a:cubicBezTo>
                <a:cubicBezTo>
                  <a:pt x="166508" y="97182"/>
                  <a:pt x="167948" y="96461"/>
                  <a:pt x="169028" y="96461"/>
                </a:cubicBezTo>
                <a:lnTo>
                  <a:pt x="197112" y="96461"/>
                </a:lnTo>
                <a:lnTo>
                  <a:pt x="197112" y="79160"/>
                </a:lnTo>
                <a:cubicBezTo>
                  <a:pt x="197112" y="76637"/>
                  <a:pt x="198912" y="74835"/>
                  <a:pt x="201433" y="74835"/>
                </a:cubicBezTo>
                <a:close/>
                <a:moveTo>
                  <a:pt x="83132" y="9408"/>
                </a:moveTo>
                <a:cubicBezTo>
                  <a:pt x="80613" y="8331"/>
                  <a:pt x="77374" y="9049"/>
                  <a:pt x="75215" y="10844"/>
                </a:cubicBezTo>
                <a:cubicBezTo>
                  <a:pt x="73415" y="12999"/>
                  <a:pt x="72695" y="15872"/>
                  <a:pt x="73415" y="18744"/>
                </a:cubicBezTo>
                <a:lnTo>
                  <a:pt x="89250" y="63273"/>
                </a:lnTo>
                <a:cubicBezTo>
                  <a:pt x="92129" y="66864"/>
                  <a:pt x="96448" y="69378"/>
                  <a:pt x="101846" y="71173"/>
                </a:cubicBezTo>
                <a:lnTo>
                  <a:pt x="97887" y="40650"/>
                </a:lnTo>
                <a:cubicBezTo>
                  <a:pt x="97887" y="38136"/>
                  <a:pt x="99327" y="35981"/>
                  <a:pt x="101846" y="35622"/>
                </a:cubicBezTo>
                <a:cubicBezTo>
                  <a:pt x="104365" y="35622"/>
                  <a:pt x="106524" y="37059"/>
                  <a:pt x="106524" y="39572"/>
                </a:cubicBezTo>
                <a:lnTo>
                  <a:pt x="110843" y="73328"/>
                </a:lnTo>
                <a:cubicBezTo>
                  <a:pt x="112642" y="73328"/>
                  <a:pt x="114442" y="73687"/>
                  <a:pt x="116241" y="73687"/>
                </a:cubicBezTo>
                <a:cubicBezTo>
                  <a:pt x="118041" y="73687"/>
                  <a:pt x="119840" y="73328"/>
                  <a:pt x="121639" y="73328"/>
                </a:cubicBezTo>
                <a:lnTo>
                  <a:pt x="125598" y="39572"/>
                </a:lnTo>
                <a:cubicBezTo>
                  <a:pt x="125958" y="37059"/>
                  <a:pt x="128117" y="35622"/>
                  <a:pt x="130636" y="35622"/>
                </a:cubicBezTo>
                <a:cubicBezTo>
                  <a:pt x="132796" y="35981"/>
                  <a:pt x="134955" y="38136"/>
                  <a:pt x="134235" y="40650"/>
                </a:cubicBezTo>
                <a:lnTo>
                  <a:pt x="130636" y="71173"/>
                </a:lnTo>
                <a:cubicBezTo>
                  <a:pt x="135675" y="69378"/>
                  <a:pt x="140353" y="66864"/>
                  <a:pt x="143232" y="63273"/>
                </a:cubicBezTo>
                <a:lnTo>
                  <a:pt x="158707" y="18744"/>
                </a:lnTo>
                <a:cubicBezTo>
                  <a:pt x="159787" y="15872"/>
                  <a:pt x="159067" y="12999"/>
                  <a:pt x="156907" y="10844"/>
                </a:cubicBezTo>
                <a:cubicBezTo>
                  <a:pt x="154748" y="9049"/>
                  <a:pt x="152229" y="8331"/>
                  <a:pt x="148990" y="9408"/>
                </a:cubicBezTo>
                <a:lnTo>
                  <a:pt x="128117" y="17308"/>
                </a:lnTo>
                <a:cubicBezTo>
                  <a:pt x="120560" y="20181"/>
                  <a:pt x="111922" y="20181"/>
                  <a:pt x="104005" y="17308"/>
                </a:cubicBezTo>
                <a:lnTo>
                  <a:pt x="83132" y="9408"/>
                </a:lnTo>
                <a:close/>
                <a:moveTo>
                  <a:pt x="86371" y="1149"/>
                </a:moveTo>
                <a:lnTo>
                  <a:pt x="107244" y="9049"/>
                </a:lnTo>
                <a:cubicBezTo>
                  <a:pt x="113002" y="11203"/>
                  <a:pt x="119480" y="11203"/>
                  <a:pt x="124878" y="9049"/>
                </a:cubicBezTo>
                <a:lnTo>
                  <a:pt x="146111" y="1149"/>
                </a:lnTo>
                <a:cubicBezTo>
                  <a:pt x="152229" y="-1365"/>
                  <a:pt x="158707" y="430"/>
                  <a:pt x="163025" y="4740"/>
                </a:cubicBezTo>
                <a:cubicBezTo>
                  <a:pt x="167704" y="9049"/>
                  <a:pt x="169143" y="15513"/>
                  <a:pt x="166984" y="21258"/>
                </a:cubicBezTo>
                <a:lnTo>
                  <a:pt x="152229" y="63991"/>
                </a:lnTo>
                <a:cubicBezTo>
                  <a:pt x="155468" y="66864"/>
                  <a:pt x="161226" y="71891"/>
                  <a:pt x="168064" y="79433"/>
                </a:cubicBezTo>
                <a:cubicBezTo>
                  <a:pt x="169503" y="81587"/>
                  <a:pt x="169503" y="84101"/>
                  <a:pt x="167704" y="85537"/>
                </a:cubicBezTo>
                <a:cubicBezTo>
                  <a:pt x="165545" y="87333"/>
                  <a:pt x="163025" y="87333"/>
                  <a:pt x="161586" y="85178"/>
                </a:cubicBezTo>
                <a:cubicBezTo>
                  <a:pt x="155468" y="78714"/>
                  <a:pt x="150790" y="74046"/>
                  <a:pt x="147551" y="71532"/>
                </a:cubicBezTo>
                <a:cubicBezTo>
                  <a:pt x="139993" y="78355"/>
                  <a:pt x="128837" y="82305"/>
                  <a:pt x="116241" y="82305"/>
                </a:cubicBezTo>
                <a:cubicBezTo>
                  <a:pt x="103645" y="82305"/>
                  <a:pt x="92129" y="78355"/>
                  <a:pt x="84931" y="71532"/>
                </a:cubicBezTo>
                <a:cubicBezTo>
                  <a:pt x="72336" y="82665"/>
                  <a:pt x="23752" y="130784"/>
                  <a:pt x="24472" y="217686"/>
                </a:cubicBezTo>
                <a:cubicBezTo>
                  <a:pt x="24472" y="230255"/>
                  <a:pt x="20873" y="243182"/>
                  <a:pt x="14035" y="254314"/>
                </a:cubicBezTo>
                <a:cubicBezTo>
                  <a:pt x="11876" y="258624"/>
                  <a:pt x="9357" y="266165"/>
                  <a:pt x="8997" y="276220"/>
                </a:cubicBezTo>
                <a:cubicBezTo>
                  <a:pt x="16914" y="280529"/>
                  <a:pt x="65138" y="280170"/>
                  <a:pt x="88890" y="279811"/>
                </a:cubicBezTo>
                <a:lnTo>
                  <a:pt x="99686" y="279811"/>
                </a:lnTo>
                <a:cubicBezTo>
                  <a:pt x="102206" y="279811"/>
                  <a:pt x="104005" y="281965"/>
                  <a:pt x="104005" y="284120"/>
                </a:cubicBezTo>
                <a:cubicBezTo>
                  <a:pt x="104005" y="286633"/>
                  <a:pt x="102206" y="288429"/>
                  <a:pt x="99686" y="288429"/>
                </a:cubicBezTo>
                <a:lnTo>
                  <a:pt x="88890" y="288788"/>
                </a:lnTo>
                <a:cubicBezTo>
                  <a:pt x="81333" y="288788"/>
                  <a:pt x="74495" y="288788"/>
                  <a:pt x="68017" y="288788"/>
                </a:cubicBezTo>
                <a:cubicBezTo>
                  <a:pt x="28070" y="288788"/>
                  <a:pt x="7917" y="287352"/>
                  <a:pt x="2159" y="281965"/>
                </a:cubicBezTo>
                <a:cubicBezTo>
                  <a:pt x="720" y="280170"/>
                  <a:pt x="0" y="278374"/>
                  <a:pt x="0" y="277297"/>
                </a:cubicBezTo>
                <a:cubicBezTo>
                  <a:pt x="0" y="267242"/>
                  <a:pt x="2519" y="256828"/>
                  <a:pt x="6838" y="250005"/>
                </a:cubicBezTo>
                <a:cubicBezTo>
                  <a:pt x="12596" y="239950"/>
                  <a:pt x="15835" y="228818"/>
                  <a:pt x="15475" y="217686"/>
                </a:cubicBezTo>
                <a:cubicBezTo>
                  <a:pt x="14755" y="123961"/>
                  <a:pt x="67657" y="74405"/>
                  <a:pt x="79893" y="63991"/>
                </a:cubicBezTo>
                <a:lnTo>
                  <a:pt x="65138" y="21258"/>
                </a:lnTo>
                <a:cubicBezTo>
                  <a:pt x="62979" y="15513"/>
                  <a:pt x="64778" y="9049"/>
                  <a:pt x="69457" y="4740"/>
                </a:cubicBezTo>
                <a:cubicBezTo>
                  <a:pt x="73775" y="430"/>
                  <a:pt x="80613" y="-1365"/>
                  <a:pt x="86371" y="1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0" name="Freeform 974">
            <a:extLst>
              <a:ext uri="{FF2B5EF4-FFF2-40B4-BE49-F238E27FC236}">
                <a16:creationId xmlns:a16="http://schemas.microsoft.com/office/drawing/2014/main" id="{BB2204B4-A2CC-BE82-9DBC-E62F8BDF9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49383" y="2808961"/>
            <a:ext cx="284696" cy="282982"/>
          </a:xfrm>
          <a:custGeom>
            <a:avLst/>
            <a:gdLst>
              <a:gd name="T0" fmla="*/ 2562819 w 290153"/>
              <a:gd name="T1" fmla="*/ 4648840 h 288566"/>
              <a:gd name="T2" fmla="*/ 4454966 w 290153"/>
              <a:gd name="T3" fmla="*/ 4710983 h 288566"/>
              <a:gd name="T4" fmla="*/ 4894049 w 290153"/>
              <a:gd name="T5" fmla="*/ 4445216 h 288566"/>
              <a:gd name="T6" fmla="*/ 954780 w 290153"/>
              <a:gd name="T7" fmla="*/ 3724807 h 288566"/>
              <a:gd name="T8" fmla="*/ 954780 w 290153"/>
              <a:gd name="T9" fmla="*/ 3724807 h 288566"/>
              <a:gd name="T10" fmla="*/ 4141849 w 290153"/>
              <a:gd name="T11" fmla="*/ 3765847 h 288566"/>
              <a:gd name="T12" fmla="*/ 3798577 w 290153"/>
              <a:gd name="T13" fmla="*/ 4008450 h 288566"/>
              <a:gd name="T14" fmla="*/ 3348029 w 290153"/>
              <a:gd name="T15" fmla="*/ 4308147 h 288566"/>
              <a:gd name="T16" fmla="*/ 3769948 w 290153"/>
              <a:gd name="T17" fmla="*/ 4664923 h 288566"/>
              <a:gd name="T18" fmla="*/ 3762827 w 290153"/>
              <a:gd name="T19" fmla="*/ 5314289 h 288566"/>
              <a:gd name="T20" fmla="*/ 4292034 w 290153"/>
              <a:gd name="T21" fmla="*/ 5207247 h 288566"/>
              <a:gd name="T22" fmla="*/ 4706794 w 290153"/>
              <a:gd name="T23" fmla="*/ 5135869 h 288566"/>
              <a:gd name="T24" fmla="*/ 5357574 w 290153"/>
              <a:gd name="T25" fmla="*/ 5143036 h 288566"/>
              <a:gd name="T26" fmla="*/ 5243133 w 290153"/>
              <a:gd name="T27" fmla="*/ 4607853 h 288566"/>
              <a:gd name="T28" fmla="*/ 5243133 w 290153"/>
              <a:gd name="T29" fmla="*/ 4251062 h 288566"/>
              <a:gd name="T30" fmla="*/ 5357574 w 290153"/>
              <a:gd name="T31" fmla="*/ 3723017 h 288566"/>
              <a:gd name="T32" fmla="*/ 4706794 w 290153"/>
              <a:gd name="T33" fmla="*/ 3730157 h 288566"/>
              <a:gd name="T34" fmla="*/ 4256246 w 290153"/>
              <a:gd name="T35" fmla="*/ 3145044 h 288566"/>
              <a:gd name="T36" fmla="*/ 4835512 w 290153"/>
              <a:gd name="T37" fmla="*/ 3587451 h 288566"/>
              <a:gd name="T38" fmla="*/ 5529181 w 290153"/>
              <a:gd name="T39" fmla="*/ 3772960 h 288566"/>
              <a:gd name="T40" fmla="*/ 5758046 w 290153"/>
              <a:gd name="T41" fmla="*/ 4215414 h 288566"/>
              <a:gd name="T42" fmla="*/ 5321824 w 290153"/>
              <a:gd name="T43" fmla="*/ 4771982 h 288566"/>
              <a:gd name="T44" fmla="*/ 5235976 w 290153"/>
              <a:gd name="T45" fmla="*/ 5492681 h 288566"/>
              <a:gd name="T46" fmla="*/ 4756852 w 290153"/>
              <a:gd name="T47" fmla="*/ 5649675 h 288566"/>
              <a:gd name="T48" fmla="*/ 4184752 w 290153"/>
              <a:gd name="T49" fmla="*/ 5649675 h 288566"/>
              <a:gd name="T50" fmla="*/ 3705595 w 290153"/>
              <a:gd name="T51" fmla="*/ 5492681 h 288566"/>
              <a:gd name="T52" fmla="*/ 3619787 w 290153"/>
              <a:gd name="T53" fmla="*/ 4771982 h 288566"/>
              <a:gd name="T54" fmla="*/ 3183553 w 290153"/>
              <a:gd name="T55" fmla="*/ 4215414 h 288566"/>
              <a:gd name="T56" fmla="*/ 3412402 w 290153"/>
              <a:gd name="T57" fmla="*/ 3772960 h 288566"/>
              <a:gd name="T58" fmla="*/ 4113220 w 290153"/>
              <a:gd name="T59" fmla="*/ 3587451 h 288566"/>
              <a:gd name="T60" fmla="*/ 179448 w 290153"/>
              <a:gd name="T61" fmla="*/ 2736288 h 288566"/>
              <a:gd name="T62" fmla="*/ 179448 w 290153"/>
              <a:gd name="T63" fmla="*/ 2736288 h 288566"/>
              <a:gd name="T64" fmla="*/ 3731294 w 290153"/>
              <a:gd name="T65" fmla="*/ 2643056 h 288566"/>
              <a:gd name="T66" fmla="*/ 1517792 w 290153"/>
              <a:gd name="T67" fmla="*/ 2737733 h 288566"/>
              <a:gd name="T68" fmla="*/ 4436542 w 290153"/>
              <a:gd name="T69" fmla="*/ 1719142 h 288566"/>
              <a:gd name="T70" fmla="*/ 466607 w 290153"/>
              <a:gd name="T71" fmla="*/ 1489914 h 288566"/>
              <a:gd name="T72" fmla="*/ 466607 w 290153"/>
              <a:gd name="T73" fmla="*/ 1489914 h 288566"/>
              <a:gd name="T74" fmla="*/ 3238397 w 290153"/>
              <a:gd name="T75" fmla="*/ 1947692 h 288566"/>
              <a:gd name="T76" fmla="*/ 2227447 w 290153"/>
              <a:gd name="T77" fmla="*/ 2148019 h 288566"/>
              <a:gd name="T78" fmla="*/ 2758031 w 290153"/>
              <a:gd name="T79" fmla="*/ 3850966 h 288566"/>
              <a:gd name="T80" fmla="*/ 2098389 w 290153"/>
              <a:gd name="T81" fmla="*/ 3314305 h 288566"/>
              <a:gd name="T82" fmla="*/ 3109347 w 290153"/>
              <a:gd name="T83" fmla="*/ 3113978 h 288566"/>
              <a:gd name="T84" fmla="*/ 2578762 w 290153"/>
              <a:gd name="T85" fmla="*/ 1411042 h 288566"/>
              <a:gd name="T86" fmla="*/ 4350374 w 290153"/>
              <a:gd name="T87" fmla="*/ 1568720 h 288566"/>
              <a:gd name="T88" fmla="*/ 552755 w 290153"/>
              <a:gd name="T89" fmla="*/ 1339488 h 288566"/>
              <a:gd name="T90" fmla="*/ 2742335 w 290153"/>
              <a:gd name="T91" fmla="*/ 179046 h 288566"/>
              <a:gd name="T92" fmla="*/ 2742335 w 290153"/>
              <a:gd name="T93" fmla="*/ 179046 h 288566"/>
              <a:gd name="T94" fmla="*/ 2562819 w 290153"/>
              <a:gd name="T95" fmla="*/ 644667 h 288566"/>
              <a:gd name="T96" fmla="*/ 5247725 w 290153"/>
              <a:gd name="T97" fmla="*/ 3194738 h 288566"/>
              <a:gd name="T98" fmla="*/ 4659047 w 290153"/>
              <a:gd name="T99" fmla="*/ 2736288 h 288566"/>
              <a:gd name="T100" fmla="*/ 4486783 w 290153"/>
              <a:gd name="T101" fmla="*/ 2643152 h 288566"/>
              <a:gd name="T102" fmla="*/ 2936148 w 290153"/>
              <a:gd name="T103" fmla="*/ 4462612 h 288566"/>
              <a:gd name="T104" fmla="*/ 2742335 w 290153"/>
              <a:gd name="T105" fmla="*/ 5114472 h 288566"/>
              <a:gd name="T106" fmla="*/ 2648991 w 290153"/>
              <a:gd name="T107" fmla="*/ 5293538 h 2885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3" h="288566">
                <a:moveTo>
                  <a:pt x="86497" y="222731"/>
                </a:moveTo>
                <a:lnTo>
                  <a:pt x="74604" y="242913"/>
                </a:lnTo>
                <a:cubicBezTo>
                  <a:pt x="90822" y="251563"/>
                  <a:pt x="109563" y="256609"/>
                  <a:pt x="128664" y="257330"/>
                </a:cubicBezTo>
                <a:lnTo>
                  <a:pt x="128664" y="233903"/>
                </a:lnTo>
                <a:cubicBezTo>
                  <a:pt x="113527" y="233182"/>
                  <a:pt x="99111" y="229218"/>
                  <a:pt x="86497" y="222731"/>
                </a:cubicBezTo>
                <a:close/>
                <a:moveTo>
                  <a:pt x="223657" y="210648"/>
                </a:moveTo>
                <a:cubicBezTo>
                  <a:pt x="216429" y="210648"/>
                  <a:pt x="210647" y="216430"/>
                  <a:pt x="210647" y="223657"/>
                </a:cubicBezTo>
                <a:cubicBezTo>
                  <a:pt x="210647" y="230885"/>
                  <a:pt x="216429" y="237029"/>
                  <a:pt x="223657" y="237029"/>
                </a:cubicBezTo>
                <a:cubicBezTo>
                  <a:pt x="230884" y="237029"/>
                  <a:pt x="237028" y="230885"/>
                  <a:pt x="237028" y="223657"/>
                </a:cubicBezTo>
                <a:cubicBezTo>
                  <a:pt x="237028" y="216430"/>
                  <a:pt x="230884" y="210648"/>
                  <a:pt x="223657" y="210648"/>
                </a:cubicBezTo>
                <a:close/>
                <a:moveTo>
                  <a:pt x="223657" y="201613"/>
                </a:moveTo>
                <a:cubicBezTo>
                  <a:pt x="235944" y="201613"/>
                  <a:pt x="245701" y="211732"/>
                  <a:pt x="245701" y="223657"/>
                </a:cubicBezTo>
                <a:cubicBezTo>
                  <a:pt x="245701" y="235944"/>
                  <a:pt x="235944" y="245702"/>
                  <a:pt x="223657" y="245702"/>
                </a:cubicBezTo>
                <a:cubicBezTo>
                  <a:pt x="211731" y="245702"/>
                  <a:pt x="201612" y="235944"/>
                  <a:pt x="201612" y="223657"/>
                </a:cubicBezTo>
                <a:cubicBezTo>
                  <a:pt x="201612" y="211732"/>
                  <a:pt x="211731" y="201613"/>
                  <a:pt x="223657" y="201613"/>
                </a:cubicBezTo>
                <a:close/>
                <a:moveTo>
                  <a:pt x="47934" y="187411"/>
                </a:moveTo>
                <a:lnTo>
                  <a:pt x="27751" y="198944"/>
                </a:lnTo>
                <a:cubicBezTo>
                  <a:pt x="37842" y="215162"/>
                  <a:pt x="51177" y="228497"/>
                  <a:pt x="67396" y="238589"/>
                </a:cubicBezTo>
                <a:lnTo>
                  <a:pt x="78929" y="218045"/>
                </a:lnTo>
                <a:cubicBezTo>
                  <a:pt x="66314" y="210477"/>
                  <a:pt x="56223" y="199664"/>
                  <a:pt x="47934" y="187411"/>
                </a:cubicBezTo>
                <a:close/>
                <a:moveTo>
                  <a:pt x="218348" y="166498"/>
                </a:moveTo>
                <a:lnTo>
                  <a:pt x="215476" y="184090"/>
                </a:lnTo>
                <a:cubicBezTo>
                  <a:pt x="215476" y="185885"/>
                  <a:pt x="214399" y="186962"/>
                  <a:pt x="212604" y="187680"/>
                </a:cubicBezTo>
                <a:cubicBezTo>
                  <a:pt x="211168" y="188039"/>
                  <a:pt x="209373" y="188757"/>
                  <a:pt x="207937" y="189475"/>
                </a:cubicBezTo>
                <a:cubicBezTo>
                  <a:pt x="206501" y="190193"/>
                  <a:pt x="204705" y="190193"/>
                  <a:pt x="203269" y="189475"/>
                </a:cubicBezTo>
                <a:lnTo>
                  <a:pt x="188908" y="178704"/>
                </a:lnTo>
                <a:cubicBezTo>
                  <a:pt x="185677" y="181218"/>
                  <a:pt x="182804" y="184090"/>
                  <a:pt x="180291" y="187321"/>
                </a:cubicBezTo>
                <a:lnTo>
                  <a:pt x="190703" y="201682"/>
                </a:lnTo>
                <a:cubicBezTo>
                  <a:pt x="191780" y="203118"/>
                  <a:pt x="191780" y="204913"/>
                  <a:pt x="191062" y="206349"/>
                </a:cubicBezTo>
                <a:cubicBezTo>
                  <a:pt x="190344" y="207786"/>
                  <a:pt x="189626" y="209581"/>
                  <a:pt x="189267" y="211017"/>
                </a:cubicBezTo>
                <a:cubicBezTo>
                  <a:pt x="188549" y="212812"/>
                  <a:pt x="187113" y="213889"/>
                  <a:pt x="185677" y="214248"/>
                </a:cubicBezTo>
                <a:lnTo>
                  <a:pt x="168084" y="216761"/>
                </a:lnTo>
                <a:cubicBezTo>
                  <a:pt x="167725" y="218915"/>
                  <a:pt x="167725" y="220710"/>
                  <a:pt x="167725" y="222865"/>
                </a:cubicBezTo>
                <a:cubicBezTo>
                  <a:pt x="167725" y="225019"/>
                  <a:pt x="167725" y="227173"/>
                  <a:pt x="168084" y="229327"/>
                </a:cubicBezTo>
                <a:lnTo>
                  <a:pt x="185677" y="231840"/>
                </a:lnTo>
                <a:cubicBezTo>
                  <a:pt x="187113" y="232199"/>
                  <a:pt x="188549" y="233276"/>
                  <a:pt x="189267" y="234712"/>
                </a:cubicBezTo>
                <a:cubicBezTo>
                  <a:pt x="189626" y="236508"/>
                  <a:pt x="190344" y="237944"/>
                  <a:pt x="191062" y="239739"/>
                </a:cubicBezTo>
                <a:cubicBezTo>
                  <a:pt x="191780" y="241175"/>
                  <a:pt x="191780" y="242970"/>
                  <a:pt x="190703" y="244047"/>
                </a:cubicBezTo>
                <a:lnTo>
                  <a:pt x="180291" y="258767"/>
                </a:lnTo>
                <a:cubicBezTo>
                  <a:pt x="182804" y="261998"/>
                  <a:pt x="185677" y="264870"/>
                  <a:pt x="188908" y="267384"/>
                </a:cubicBezTo>
                <a:lnTo>
                  <a:pt x="203269" y="256613"/>
                </a:lnTo>
                <a:cubicBezTo>
                  <a:pt x="204705" y="255895"/>
                  <a:pt x="206501" y="255536"/>
                  <a:pt x="207937" y="256613"/>
                </a:cubicBezTo>
                <a:cubicBezTo>
                  <a:pt x="209373" y="256972"/>
                  <a:pt x="210809" y="257690"/>
                  <a:pt x="212604" y="258408"/>
                </a:cubicBezTo>
                <a:cubicBezTo>
                  <a:pt x="214399" y="258767"/>
                  <a:pt x="215476" y="260203"/>
                  <a:pt x="215476" y="261998"/>
                </a:cubicBezTo>
                <a:lnTo>
                  <a:pt x="218348" y="279590"/>
                </a:lnTo>
                <a:cubicBezTo>
                  <a:pt x="222298" y="279950"/>
                  <a:pt x="226606" y="279950"/>
                  <a:pt x="230555" y="279590"/>
                </a:cubicBezTo>
                <a:lnTo>
                  <a:pt x="233427" y="261998"/>
                </a:lnTo>
                <a:cubicBezTo>
                  <a:pt x="233786" y="260203"/>
                  <a:pt x="234863" y="258767"/>
                  <a:pt x="236300" y="258408"/>
                </a:cubicBezTo>
                <a:cubicBezTo>
                  <a:pt x="237736" y="257690"/>
                  <a:pt x="239531" y="256972"/>
                  <a:pt x="241326" y="256254"/>
                </a:cubicBezTo>
                <a:cubicBezTo>
                  <a:pt x="242762" y="255536"/>
                  <a:pt x="244557" y="255895"/>
                  <a:pt x="245634" y="256613"/>
                </a:cubicBezTo>
                <a:lnTo>
                  <a:pt x="259995" y="267384"/>
                </a:lnTo>
                <a:cubicBezTo>
                  <a:pt x="263226" y="264870"/>
                  <a:pt x="266458" y="261998"/>
                  <a:pt x="268971" y="258767"/>
                </a:cubicBezTo>
                <a:lnTo>
                  <a:pt x="258200" y="244047"/>
                </a:lnTo>
                <a:cubicBezTo>
                  <a:pt x="257482" y="242970"/>
                  <a:pt x="257123" y="241175"/>
                  <a:pt x="257841" y="239739"/>
                </a:cubicBezTo>
                <a:cubicBezTo>
                  <a:pt x="258918" y="237944"/>
                  <a:pt x="259277" y="236508"/>
                  <a:pt x="259995" y="234712"/>
                </a:cubicBezTo>
                <a:cubicBezTo>
                  <a:pt x="260354" y="233276"/>
                  <a:pt x="261790" y="232199"/>
                  <a:pt x="263226" y="231840"/>
                </a:cubicBezTo>
                <a:lnTo>
                  <a:pt x="281178" y="229327"/>
                </a:lnTo>
                <a:cubicBezTo>
                  <a:pt x="281178" y="227173"/>
                  <a:pt x="281178" y="225019"/>
                  <a:pt x="281178" y="222865"/>
                </a:cubicBezTo>
                <a:cubicBezTo>
                  <a:pt x="281178" y="220710"/>
                  <a:pt x="281178" y="218915"/>
                  <a:pt x="281178" y="216761"/>
                </a:cubicBezTo>
                <a:lnTo>
                  <a:pt x="263226" y="213889"/>
                </a:lnTo>
                <a:cubicBezTo>
                  <a:pt x="261790" y="213889"/>
                  <a:pt x="260354" y="212812"/>
                  <a:pt x="259995" y="211017"/>
                </a:cubicBezTo>
                <a:cubicBezTo>
                  <a:pt x="259277" y="209581"/>
                  <a:pt x="258918" y="207786"/>
                  <a:pt x="257841" y="206349"/>
                </a:cubicBezTo>
                <a:cubicBezTo>
                  <a:pt x="257123" y="204913"/>
                  <a:pt x="257123" y="203118"/>
                  <a:pt x="258200" y="201682"/>
                </a:cubicBezTo>
                <a:lnTo>
                  <a:pt x="268971" y="187321"/>
                </a:lnTo>
                <a:cubicBezTo>
                  <a:pt x="266458" y="184090"/>
                  <a:pt x="263226" y="181218"/>
                  <a:pt x="259995" y="178704"/>
                </a:cubicBezTo>
                <a:lnTo>
                  <a:pt x="245634" y="189116"/>
                </a:lnTo>
                <a:cubicBezTo>
                  <a:pt x="244557" y="190193"/>
                  <a:pt x="242403" y="190193"/>
                  <a:pt x="240967" y="189475"/>
                </a:cubicBezTo>
                <a:cubicBezTo>
                  <a:pt x="239890" y="188757"/>
                  <a:pt x="238095" y="188039"/>
                  <a:pt x="236300" y="187680"/>
                </a:cubicBezTo>
                <a:cubicBezTo>
                  <a:pt x="234863" y="186962"/>
                  <a:pt x="233786" y="185885"/>
                  <a:pt x="233427" y="184090"/>
                </a:cubicBezTo>
                <a:lnTo>
                  <a:pt x="230555" y="166498"/>
                </a:lnTo>
                <a:cubicBezTo>
                  <a:pt x="226606" y="166138"/>
                  <a:pt x="222298" y="166138"/>
                  <a:pt x="218348" y="166498"/>
                </a:cubicBezTo>
                <a:close/>
                <a:moveTo>
                  <a:pt x="213681" y="158240"/>
                </a:moveTo>
                <a:cubicBezTo>
                  <a:pt x="220861" y="157163"/>
                  <a:pt x="228401" y="157163"/>
                  <a:pt x="235222" y="158240"/>
                </a:cubicBezTo>
                <a:cubicBezTo>
                  <a:pt x="237018" y="158599"/>
                  <a:pt x="238454" y="160035"/>
                  <a:pt x="238813" y="161830"/>
                </a:cubicBezTo>
                <a:lnTo>
                  <a:pt x="241685" y="180140"/>
                </a:lnTo>
                <a:cubicBezTo>
                  <a:pt x="242044" y="180140"/>
                  <a:pt x="242403" y="180499"/>
                  <a:pt x="242762" y="180499"/>
                </a:cubicBezTo>
                <a:lnTo>
                  <a:pt x="257841" y="169729"/>
                </a:lnTo>
                <a:cubicBezTo>
                  <a:pt x="259277" y="168652"/>
                  <a:pt x="261431" y="168652"/>
                  <a:pt x="262867" y="169729"/>
                </a:cubicBezTo>
                <a:cubicBezTo>
                  <a:pt x="268612" y="174037"/>
                  <a:pt x="273638" y="179063"/>
                  <a:pt x="277946" y="184449"/>
                </a:cubicBezTo>
                <a:cubicBezTo>
                  <a:pt x="279023" y="186244"/>
                  <a:pt x="279023" y="188039"/>
                  <a:pt x="277587" y="189834"/>
                </a:cubicBezTo>
                <a:lnTo>
                  <a:pt x="266817" y="204913"/>
                </a:lnTo>
                <a:lnTo>
                  <a:pt x="267176" y="205631"/>
                </a:lnTo>
                <a:lnTo>
                  <a:pt x="285845" y="208504"/>
                </a:lnTo>
                <a:cubicBezTo>
                  <a:pt x="287281" y="209222"/>
                  <a:pt x="288717" y="210299"/>
                  <a:pt x="289076" y="212094"/>
                </a:cubicBezTo>
                <a:cubicBezTo>
                  <a:pt x="289794" y="215684"/>
                  <a:pt x="290153" y="219274"/>
                  <a:pt x="290153" y="222865"/>
                </a:cubicBezTo>
                <a:cubicBezTo>
                  <a:pt x="290153" y="226455"/>
                  <a:pt x="289794" y="230045"/>
                  <a:pt x="289076" y="233635"/>
                </a:cubicBezTo>
                <a:cubicBezTo>
                  <a:pt x="288717" y="235430"/>
                  <a:pt x="287281" y="236867"/>
                  <a:pt x="285845" y="237226"/>
                </a:cubicBezTo>
                <a:lnTo>
                  <a:pt x="267176" y="240098"/>
                </a:lnTo>
                <a:cubicBezTo>
                  <a:pt x="267176" y="240457"/>
                  <a:pt x="266817" y="240816"/>
                  <a:pt x="266817" y="241175"/>
                </a:cubicBezTo>
                <a:lnTo>
                  <a:pt x="277587" y="256254"/>
                </a:lnTo>
                <a:cubicBezTo>
                  <a:pt x="279023" y="257690"/>
                  <a:pt x="279023" y="259844"/>
                  <a:pt x="277946" y="261280"/>
                </a:cubicBezTo>
                <a:cubicBezTo>
                  <a:pt x="273638" y="267025"/>
                  <a:pt x="268612" y="272051"/>
                  <a:pt x="262867" y="276359"/>
                </a:cubicBezTo>
                <a:cubicBezTo>
                  <a:pt x="261431" y="277436"/>
                  <a:pt x="259277" y="277436"/>
                  <a:pt x="257841" y="276359"/>
                </a:cubicBezTo>
                <a:lnTo>
                  <a:pt x="242762" y="265589"/>
                </a:lnTo>
                <a:cubicBezTo>
                  <a:pt x="242403" y="265589"/>
                  <a:pt x="242044" y="265589"/>
                  <a:pt x="241685" y="265948"/>
                </a:cubicBezTo>
                <a:lnTo>
                  <a:pt x="238813" y="284258"/>
                </a:lnTo>
                <a:cubicBezTo>
                  <a:pt x="238454" y="285694"/>
                  <a:pt x="237018" y="287489"/>
                  <a:pt x="235222" y="287848"/>
                </a:cubicBezTo>
                <a:cubicBezTo>
                  <a:pt x="231632" y="288207"/>
                  <a:pt x="228042" y="288566"/>
                  <a:pt x="224452" y="288566"/>
                </a:cubicBezTo>
                <a:cubicBezTo>
                  <a:pt x="220861" y="288566"/>
                  <a:pt x="217271" y="288207"/>
                  <a:pt x="213681" y="287848"/>
                </a:cubicBezTo>
                <a:cubicBezTo>
                  <a:pt x="211886" y="287489"/>
                  <a:pt x="210809" y="286053"/>
                  <a:pt x="210091" y="284258"/>
                </a:cubicBezTo>
                <a:lnTo>
                  <a:pt x="207219" y="265948"/>
                </a:lnTo>
                <a:cubicBezTo>
                  <a:pt x="207219" y="265589"/>
                  <a:pt x="206501" y="265589"/>
                  <a:pt x="206501" y="265589"/>
                </a:cubicBezTo>
                <a:lnTo>
                  <a:pt x="191062" y="276359"/>
                </a:lnTo>
                <a:cubicBezTo>
                  <a:pt x="189626" y="277436"/>
                  <a:pt x="187472" y="277436"/>
                  <a:pt x="186036" y="276359"/>
                </a:cubicBezTo>
                <a:cubicBezTo>
                  <a:pt x="180291" y="272051"/>
                  <a:pt x="175265" y="267025"/>
                  <a:pt x="171316" y="261280"/>
                </a:cubicBezTo>
                <a:cubicBezTo>
                  <a:pt x="170239" y="259844"/>
                  <a:pt x="170239" y="257690"/>
                  <a:pt x="171316" y="256254"/>
                </a:cubicBezTo>
                <a:lnTo>
                  <a:pt x="182086" y="241175"/>
                </a:lnTo>
                <a:cubicBezTo>
                  <a:pt x="182086" y="240816"/>
                  <a:pt x="181727" y="240457"/>
                  <a:pt x="181727" y="240098"/>
                </a:cubicBezTo>
                <a:lnTo>
                  <a:pt x="163417" y="237226"/>
                </a:lnTo>
                <a:cubicBezTo>
                  <a:pt x="161622" y="236867"/>
                  <a:pt x="160186" y="235430"/>
                  <a:pt x="159827" y="233635"/>
                </a:cubicBezTo>
                <a:cubicBezTo>
                  <a:pt x="159109" y="230045"/>
                  <a:pt x="158750" y="226455"/>
                  <a:pt x="158750" y="222865"/>
                </a:cubicBezTo>
                <a:cubicBezTo>
                  <a:pt x="158750" y="219274"/>
                  <a:pt x="159109" y="215684"/>
                  <a:pt x="159827" y="212094"/>
                </a:cubicBezTo>
                <a:cubicBezTo>
                  <a:pt x="160186" y="210658"/>
                  <a:pt x="161622" y="209222"/>
                  <a:pt x="163417" y="208504"/>
                </a:cubicBezTo>
                <a:lnTo>
                  <a:pt x="181727" y="205631"/>
                </a:lnTo>
                <a:lnTo>
                  <a:pt x="182086" y="204913"/>
                </a:lnTo>
                <a:lnTo>
                  <a:pt x="171316" y="189834"/>
                </a:lnTo>
                <a:cubicBezTo>
                  <a:pt x="170239" y="188398"/>
                  <a:pt x="170239" y="186244"/>
                  <a:pt x="171316" y="184808"/>
                </a:cubicBezTo>
                <a:cubicBezTo>
                  <a:pt x="175265" y="179063"/>
                  <a:pt x="180291" y="174037"/>
                  <a:pt x="186036" y="169729"/>
                </a:cubicBezTo>
                <a:cubicBezTo>
                  <a:pt x="187472" y="168652"/>
                  <a:pt x="189626" y="168652"/>
                  <a:pt x="191062" y="169729"/>
                </a:cubicBezTo>
                <a:lnTo>
                  <a:pt x="206501" y="180499"/>
                </a:lnTo>
                <a:cubicBezTo>
                  <a:pt x="206501" y="180499"/>
                  <a:pt x="207219" y="180499"/>
                  <a:pt x="207219" y="180140"/>
                </a:cubicBezTo>
                <a:lnTo>
                  <a:pt x="210091" y="161830"/>
                </a:lnTo>
                <a:cubicBezTo>
                  <a:pt x="210809" y="160035"/>
                  <a:pt x="211886" y="158599"/>
                  <a:pt x="213681" y="158240"/>
                </a:cubicBezTo>
                <a:close/>
                <a:moveTo>
                  <a:pt x="9010" y="137675"/>
                </a:moveTo>
                <a:cubicBezTo>
                  <a:pt x="9731" y="157137"/>
                  <a:pt x="14416" y="175157"/>
                  <a:pt x="23426" y="191375"/>
                </a:cubicBezTo>
                <a:lnTo>
                  <a:pt x="43609" y="179842"/>
                </a:lnTo>
                <a:cubicBezTo>
                  <a:pt x="37122" y="166868"/>
                  <a:pt x="32797" y="152812"/>
                  <a:pt x="32436" y="137675"/>
                </a:cubicBezTo>
                <a:lnTo>
                  <a:pt x="9010" y="137675"/>
                </a:lnTo>
                <a:close/>
                <a:moveTo>
                  <a:pt x="191897" y="128588"/>
                </a:moveTo>
                <a:cubicBezTo>
                  <a:pt x="194564" y="128588"/>
                  <a:pt x="196469" y="130786"/>
                  <a:pt x="196469" y="132984"/>
                </a:cubicBezTo>
                <a:cubicBezTo>
                  <a:pt x="196469" y="135915"/>
                  <a:pt x="194564" y="137747"/>
                  <a:pt x="191897" y="137747"/>
                </a:cubicBezTo>
                <a:cubicBezTo>
                  <a:pt x="189230" y="137747"/>
                  <a:pt x="187325" y="135915"/>
                  <a:pt x="187325" y="132984"/>
                </a:cubicBezTo>
                <a:cubicBezTo>
                  <a:pt x="187325" y="130786"/>
                  <a:pt x="189230" y="128588"/>
                  <a:pt x="191897" y="128588"/>
                </a:cubicBezTo>
                <a:close/>
                <a:moveTo>
                  <a:pt x="76199" y="128588"/>
                </a:moveTo>
                <a:cubicBezTo>
                  <a:pt x="78397" y="128588"/>
                  <a:pt x="80595" y="130786"/>
                  <a:pt x="80595" y="132984"/>
                </a:cubicBezTo>
                <a:cubicBezTo>
                  <a:pt x="80595" y="135915"/>
                  <a:pt x="78397" y="137747"/>
                  <a:pt x="76199" y="137747"/>
                </a:cubicBezTo>
                <a:cubicBezTo>
                  <a:pt x="73635" y="137747"/>
                  <a:pt x="71437" y="135915"/>
                  <a:pt x="71437" y="132984"/>
                </a:cubicBezTo>
                <a:cubicBezTo>
                  <a:pt x="71437" y="130786"/>
                  <a:pt x="73635" y="128588"/>
                  <a:pt x="76199" y="128588"/>
                </a:cubicBezTo>
                <a:close/>
                <a:moveTo>
                  <a:pt x="242913" y="74964"/>
                </a:moveTo>
                <a:lnTo>
                  <a:pt x="222731" y="86497"/>
                </a:lnTo>
                <a:cubicBezTo>
                  <a:pt x="229218" y="99472"/>
                  <a:pt x="233183" y="113888"/>
                  <a:pt x="233903" y="128665"/>
                </a:cubicBezTo>
                <a:lnTo>
                  <a:pt x="257330" y="128665"/>
                </a:lnTo>
                <a:cubicBezTo>
                  <a:pt x="256609" y="109563"/>
                  <a:pt x="251563" y="91182"/>
                  <a:pt x="242913" y="74964"/>
                </a:cubicBezTo>
                <a:close/>
                <a:moveTo>
                  <a:pt x="23426" y="74964"/>
                </a:moveTo>
                <a:cubicBezTo>
                  <a:pt x="14416" y="91182"/>
                  <a:pt x="9731" y="109563"/>
                  <a:pt x="9010" y="128665"/>
                </a:cubicBezTo>
                <a:lnTo>
                  <a:pt x="32436" y="128665"/>
                </a:lnTo>
                <a:cubicBezTo>
                  <a:pt x="32797" y="113888"/>
                  <a:pt x="37122" y="99472"/>
                  <a:pt x="43609" y="86497"/>
                </a:cubicBezTo>
                <a:lnTo>
                  <a:pt x="23426" y="74964"/>
                </a:lnTo>
                <a:close/>
                <a:moveTo>
                  <a:pt x="133783" y="66675"/>
                </a:moveTo>
                <a:cubicBezTo>
                  <a:pt x="136303" y="66675"/>
                  <a:pt x="138463" y="68835"/>
                  <a:pt x="138463" y="70995"/>
                </a:cubicBezTo>
                <a:lnTo>
                  <a:pt x="138463" y="80355"/>
                </a:lnTo>
                <a:cubicBezTo>
                  <a:pt x="149262" y="81435"/>
                  <a:pt x="158261" y="88275"/>
                  <a:pt x="162580" y="97996"/>
                </a:cubicBezTo>
                <a:cubicBezTo>
                  <a:pt x="163660" y="100156"/>
                  <a:pt x="162580" y="103036"/>
                  <a:pt x="160420" y="103756"/>
                </a:cubicBezTo>
                <a:cubicBezTo>
                  <a:pt x="157901" y="104836"/>
                  <a:pt x="155381" y="103756"/>
                  <a:pt x="154661" y="101596"/>
                </a:cubicBezTo>
                <a:cubicBezTo>
                  <a:pt x="151061" y="94035"/>
                  <a:pt x="143142" y="88635"/>
                  <a:pt x="133783" y="88635"/>
                </a:cubicBezTo>
                <a:cubicBezTo>
                  <a:pt x="121545" y="88635"/>
                  <a:pt x="111826" y="97636"/>
                  <a:pt x="111826" y="108076"/>
                </a:cubicBezTo>
                <a:cubicBezTo>
                  <a:pt x="111826" y="121036"/>
                  <a:pt x="119745" y="127876"/>
                  <a:pt x="133783" y="127876"/>
                </a:cubicBezTo>
                <a:cubicBezTo>
                  <a:pt x="156821" y="127876"/>
                  <a:pt x="164740" y="142637"/>
                  <a:pt x="164740" y="156677"/>
                </a:cubicBezTo>
                <a:cubicBezTo>
                  <a:pt x="164740" y="170717"/>
                  <a:pt x="153221" y="182598"/>
                  <a:pt x="138463" y="184398"/>
                </a:cubicBezTo>
                <a:lnTo>
                  <a:pt x="138463" y="193758"/>
                </a:lnTo>
                <a:cubicBezTo>
                  <a:pt x="138463" y="195918"/>
                  <a:pt x="136303" y="198078"/>
                  <a:pt x="133783" y="198078"/>
                </a:cubicBezTo>
                <a:cubicBezTo>
                  <a:pt x="131264" y="198078"/>
                  <a:pt x="129464" y="195918"/>
                  <a:pt x="129464" y="193758"/>
                </a:cubicBezTo>
                <a:lnTo>
                  <a:pt x="129464" y="184398"/>
                </a:lnTo>
                <a:cubicBezTo>
                  <a:pt x="118665" y="182958"/>
                  <a:pt x="109306" y="176477"/>
                  <a:pt x="105347" y="166757"/>
                </a:cubicBezTo>
                <a:cubicBezTo>
                  <a:pt x="104267" y="164597"/>
                  <a:pt x="105347" y="162077"/>
                  <a:pt x="107506" y="160997"/>
                </a:cubicBezTo>
                <a:cubicBezTo>
                  <a:pt x="109666" y="160277"/>
                  <a:pt x="112546" y="160997"/>
                  <a:pt x="113266" y="163157"/>
                </a:cubicBezTo>
                <a:cubicBezTo>
                  <a:pt x="116505" y="170717"/>
                  <a:pt x="124784" y="176117"/>
                  <a:pt x="133783" y="176117"/>
                </a:cubicBezTo>
                <a:cubicBezTo>
                  <a:pt x="146022" y="176117"/>
                  <a:pt x="156101" y="167117"/>
                  <a:pt x="156101" y="156677"/>
                </a:cubicBezTo>
                <a:cubicBezTo>
                  <a:pt x="156101" y="143717"/>
                  <a:pt x="148182" y="136876"/>
                  <a:pt x="133783" y="136876"/>
                </a:cubicBezTo>
                <a:cubicBezTo>
                  <a:pt x="114705" y="136876"/>
                  <a:pt x="103187" y="125716"/>
                  <a:pt x="103187" y="108076"/>
                </a:cubicBezTo>
                <a:cubicBezTo>
                  <a:pt x="103187" y="94035"/>
                  <a:pt x="114705" y="82155"/>
                  <a:pt x="129464" y="80355"/>
                </a:cubicBezTo>
                <a:lnTo>
                  <a:pt x="129464" y="70995"/>
                </a:lnTo>
                <a:cubicBezTo>
                  <a:pt x="129464" y="68835"/>
                  <a:pt x="131264" y="66675"/>
                  <a:pt x="133783" y="66675"/>
                </a:cubicBezTo>
                <a:close/>
                <a:moveTo>
                  <a:pt x="198944" y="27751"/>
                </a:moveTo>
                <a:lnTo>
                  <a:pt x="187411" y="47934"/>
                </a:lnTo>
                <a:cubicBezTo>
                  <a:pt x="199664" y="56223"/>
                  <a:pt x="210117" y="66314"/>
                  <a:pt x="218406" y="78929"/>
                </a:cubicBezTo>
                <a:lnTo>
                  <a:pt x="238589" y="67396"/>
                </a:lnTo>
                <a:cubicBezTo>
                  <a:pt x="228497" y="51538"/>
                  <a:pt x="215162" y="37842"/>
                  <a:pt x="198944" y="27751"/>
                </a:cubicBezTo>
                <a:close/>
                <a:moveTo>
                  <a:pt x="67396" y="27751"/>
                </a:moveTo>
                <a:cubicBezTo>
                  <a:pt x="51177" y="37842"/>
                  <a:pt x="37842" y="51538"/>
                  <a:pt x="27751" y="67396"/>
                </a:cubicBezTo>
                <a:lnTo>
                  <a:pt x="47934" y="78929"/>
                </a:lnTo>
                <a:cubicBezTo>
                  <a:pt x="56223" y="66314"/>
                  <a:pt x="66314" y="56223"/>
                  <a:pt x="78929" y="47934"/>
                </a:cubicBezTo>
                <a:lnTo>
                  <a:pt x="67396" y="27751"/>
                </a:lnTo>
                <a:close/>
                <a:moveTo>
                  <a:pt x="137675" y="9010"/>
                </a:moveTo>
                <a:lnTo>
                  <a:pt x="137675" y="32436"/>
                </a:lnTo>
                <a:cubicBezTo>
                  <a:pt x="152451" y="33157"/>
                  <a:pt x="166867" y="37122"/>
                  <a:pt x="179482" y="43609"/>
                </a:cubicBezTo>
                <a:lnTo>
                  <a:pt x="191735" y="23426"/>
                </a:lnTo>
                <a:cubicBezTo>
                  <a:pt x="175157" y="14776"/>
                  <a:pt x="157137" y="9731"/>
                  <a:pt x="137675" y="9010"/>
                </a:cubicBezTo>
                <a:close/>
                <a:moveTo>
                  <a:pt x="128664" y="9010"/>
                </a:moveTo>
                <a:cubicBezTo>
                  <a:pt x="109563" y="9731"/>
                  <a:pt x="90822" y="14776"/>
                  <a:pt x="74604" y="23426"/>
                </a:cubicBezTo>
                <a:lnTo>
                  <a:pt x="86497" y="43609"/>
                </a:lnTo>
                <a:cubicBezTo>
                  <a:pt x="99111" y="37122"/>
                  <a:pt x="113527" y="33157"/>
                  <a:pt x="128664" y="32436"/>
                </a:cubicBezTo>
                <a:lnTo>
                  <a:pt x="128664" y="9010"/>
                </a:lnTo>
                <a:close/>
                <a:moveTo>
                  <a:pt x="132989" y="0"/>
                </a:moveTo>
                <a:cubicBezTo>
                  <a:pt x="206513" y="0"/>
                  <a:pt x="266340" y="59827"/>
                  <a:pt x="266340" y="132989"/>
                </a:cubicBezTo>
                <a:cubicBezTo>
                  <a:pt x="266340" y="142360"/>
                  <a:pt x="265619" y="151731"/>
                  <a:pt x="263457" y="160741"/>
                </a:cubicBezTo>
                <a:cubicBezTo>
                  <a:pt x="262736" y="162903"/>
                  <a:pt x="260573" y="164705"/>
                  <a:pt x="258411" y="163984"/>
                </a:cubicBezTo>
                <a:cubicBezTo>
                  <a:pt x="255888" y="163624"/>
                  <a:pt x="254446" y="161461"/>
                  <a:pt x="254807" y="158939"/>
                </a:cubicBezTo>
                <a:cubicBezTo>
                  <a:pt x="256248" y="152091"/>
                  <a:pt x="257330" y="144883"/>
                  <a:pt x="257330" y="137675"/>
                </a:cubicBezTo>
                <a:lnTo>
                  <a:pt x="233903" y="137675"/>
                </a:lnTo>
                <a:cubicBezTo>
                  <a:pt x="233903" y="141279"/>
                  <a:pt x="233543" y="144883"/>
                  <a:pt x="233183" y="148487"/>
                </a:cubicBezTo>
                <a:cubicBezTo>
                  <a:pt x="232462" y="151010"/>
                  <a:pt x="230299" y="152451"/>
                  <a:pt x="228137" y="152091"/>
                </a:cubicBezTo>
                <a:cubicBezTo>
                  <a:pt x="225614" y="152091"/>
                  <a:pt x="223812" y="149568"/>
                  <a:pt x="224533" y="147406"/>
                </a:cubicBezTo>
                <a:cubicBezTo>
                  <a:pt x="224893" y="142720"/>
                  <a:pt x="225254" y="137675"/>
                  <a:pt x="225254" y="132989"/>
                </a:cubicBezTo>
                <a:cubicBezTo>
                  <a:pt x="225254" y="82172"/>
                  <a:pt x="183807" y="41086"/>
                  <a:pt x="132989" y="41086"/>
                </a:cubicBezTo>
                <a:cubicBezTo>
                  <a:pt x="82533" y="41086"/>
                  <a:pt x="40726" y="82172"/>
                  <a:pt x="40726" y="132989"/>
                </a:cubicBezTo>
                <a:cubicBezTo>
                  <a:pt x="40726" y="183807"/>
                  <a:pt x="82533" y="225254"/>
                  <a:pt x="132989" y="225254"/>
                </a:cubicBezTo>
                <a:cubicBezTo>
                  <a:pt x="137675" y="225254"/>
                  <a:pt x="142720" y="224893"/>
                  <a:pt x="147406" y="224533"/>
                </a:cubicBezTo>
                <a:cubicBezTo>
                  <a:pt x="149568" y="223812"/>
                  <a:pt x="152091" y="225614"/>
                  <a:pt x="152091" y="228137"/>
                </a:cubicBezTo>
                <a:cubicBezTo>
                  <a:pt x="152451" y="230299"/>
                  <a:pt x="151010" y="232462"/>
                  <a:pt x="148487" y="233182"/>
                </a:cubicBezTo>
                <a:cubicBezTo>
                  <a:pt x="144883" y="233543"/>
                  <a:pt x="141279" y="233903"/>
                  <a:pt x="137675" y="233903"/>
                </a:cubicBezTo>
                <a:lnTo>
                  <a:pt x="137675" y="257330"/>
                </a:lnTo>
                <a:cubicBezTo>
                  <a:pt x="144883" y="257330"/>
                  <a:pt x="152091" y="256248"/>
                  <a:pt x="158939" y="254807"/>
                </a:cubicBezTo>
                <a:cubicBezTo>
                  <a:pt x="161101" y="254446"/>
                  <a:pt x="163624" y="255888"/>
                  <a:pt x="163984" y="258050"/>
                </a:cubicBezTo>
                <a:cubicBezTo>
                  <a:pt x="164345" y="260934"/>
                  <a:pt x="162903" y="263096"/>
                  <a:pt x="160741" y="263456"/>
                </a:cubicBezTo>
                <a:cubicBezTo>
                  <a:pt x="151730" y="265259"/>
                  <a:pt x="142360" y="266340"/>
                  <a:pt x="132989" y="266340"/>
                </a:cubicBezTo>
                <a:cubicBezTo>
                  <a:pt x="59827" y="266340"/>
                  <a:pt x="0" y="206512"/>
                  <a:pt x="0" y="132989"/>
                </a:cubicBezTo>
                <a:cubicBezTo>
                  <a:pt x="0" y="59827"/>
                  <a:pt x="59827" y="0"/>
                  <a:pt x="132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1" name="Freeform 981">
            <a:extLst>
              <a:ext uri="{FF2B5EF4-FFF2-40B4-BE49-F238E27FC236}">
                <a16:creationId xmlns:a16="http://schemas.microsoft.com/office/drawing/2014/main" id="{A68E86DE-279A-1388-707B-1D9874A0C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0426" y="5365615"/>
            <a:ext cx="284696" cy="282982"/>
          </a:xfrm>
          <a:custGeom>
            <a:avLst/>
            <a:gdLst>
              <a:gd name="T0" fmla="*/ 3091641 w 289792"/>
              <a:gd name="T1" fmla="*/ 3034040 h 288566"/>
              <a:gd name="T2" fmla="*/ 3069633 w 289792"/>
              <a:gd name="T3" fmla="*/ 2268686 h 288566"/>
              <a:gd name="T4" fmla="*/ 3245617 w 289792"/>
              <a:gd name="T5" fmla="*/ 2268686 h 288566"/>
              <a:gd name="T6" fmla="*/ 3450901 w 289792"/>
              <a:gd name="T7" fmla="*/ 2063171 h 288566"/>
              <a:gd name="T8" fmla="*/ 3714896 w 289792"/>
              <a:gd name="T9" fmla="*/ 2537969 h 288566"/>
              <a:gd name="T10" fmla="*/ 2468424 w 289792"/>
              <a:gd name="T11" fmla="*/ 2608849 h 288566"/>
              <a:gd name="T12" fmla="*/ 3450901 w 289792"/>
              <a:gd name="T13" fmla="*/ 1893100 h 288566"/>
              <a:gd name="T14" fmla="*/ 3100635 w 289792"/>
              <a:gd name="T15" fmla="*/ 3785430 h 288566"/>
              <a:gd name="T16" fmla="*/ 451279 w 289792"/>
              <a:gd name="T17" fmla="*/ 0 h 288566"/>
              <a:gd name="T18" fmla="*/ 953452 w 289792"/>
              <a:gd name="T19" fmla="*/ 2821225 h 288566"/>
              <a:gd name="T20" fmla="*/ 1950624 w 289792"/>
              <a:gd name="T21" fmla="*/ 3349762 h 288566"/>
              <a:gd name="T22" fmla="*/ 3872138 w 289792"/>
              <a:gd name="T23" fmla="*/ 1464189 h 288566"/>
              <a:gd name="T24" fmla="*/ 4549053 w 289792"/>
              <a:gd name="T25" fmla="*/ 1392759 h 288566"/>
              <a:gd name="T26" fmla="*/ 5830063 w 289792"/>
              <a:gd name="T27" fmla="*/ 385654 h 288566"/>
              <a:gd name="T28" fmla="*/ 4483564 w 289792"/>
              <a:gd name="T29" fmla="*/ 1578429 h 288566"/>
              <a:gd name="T30" fmla="*/ 4490808 w 289792"/>
              <a:gd name="T31" fmla="*/ 2599821 h 288566"/>
              <a:gd name="T32" fmla="*/ 1848720 w 289792"/>
              <a:gd name="T33" fmla="*/ 3699716 h 288566"/>
              <a:gd name="T34" fmla="*/ 1018995 w 289792"/>
              <a:gd name="T35" fmla="*/ 3006896 h 288566"/>
              <a:gd name="T36" fmla="*/ 1186388 w 289792"/>
              <a:gd name="T37" fmla="*/ 5213893 h 288566"/>
              <a:gd name="T38" fmla="*/ 1361098 w 289792"/>
              <a:gd name="T39" fmla="*/ 3678297 h 288566"/>
              <a:gd name="T40" fmla="*/ 2008874 w 289792"/>
              <a:gd name="T41" fmla="*/ 3914002 h 288566"/>
              <a:gd name="T42" fmla="*/ 2183526 w 289792"/>
              <a:gd name="T43" fmla="*/ 5213893 h 288566"/>
              <a:gd name="T44" fmla="*/ 2925941 w 289792"/>
              <a:gd name="T45" fmla="*/ 4078263 h 288566"/>
              <a:gd name="T46" fmla="*/ 3668355 w 289792"/>
              <a:gd name="T47" fmla="*/ 5213893 h 288566"/>
              <a:gd name="T48" fmla="*/ 3843057 w 289792"/>
              <a:gd name="T49" fmla="*/ 4056842 h 288566"/>
              <a:gd name="T50" fmla="*/ 4490808 w 289792"/>
              <a:gd name="T51" fmla="*/ 3235494 h 288566"/>
              <a:gd name="T52" fmla="*/ 4672809 w 289792"/>
              <a:gd name="T53" fmla="*/ 5213893 h 288566"/>
              <a:gd name="T54" fmla="*/ 5407933 w 289792"/>
              <a:gd name="T55" fmla="*/ 1042768 h 288566"/>
              <a:gd name="T56" fmla="*/ 5764571 w 289792"/>
              <a:gd name="T57" fmla="*/ 5213893 h 288566"/>
              <a:gd name="T58" fmla="*/ 531331 w 289792"/>
              <a:gd name="T59" fmla="*/ 5392462 h 288566"/>
              <a:gd name="T60" fmla="*/ 356614 w 289792"/>
              <a:gd name="T61" fmla="*/ 5649579 h 288566"/>
              <a:gd name="T62" fmla="*/ 0 w 289792"/>
              <a:gd name="T63" fmla="*/ 5299611 h 288566"/>
              <a:gd name="T64" fmla="*/ 356614 w 289792"/>
              <a:gd name="T65" fmla="*/ 4578239 h 288566"/>
              <a:gd name="T66" fmla="*/ 94664 w 289792"/>
              <a:gd name="T67" fmla="*/ 4399662 h 288566"/>
              <a:gd name="T68" fmla="*/ 94664 w 289792"/>
              <a:gd name="T69" fmla="*/ 3764008 h 288566"/>
              <a:gd name="T70" fmla="*/ 356614 w 289792"/>
              <a:gd name="T71" fmla="*/ 3592579 h 288566"/>
              <a:gd name="T72" fmla="*/ 0 w 289792"/>
              <a:gd name="T73" fmla="*/ 2864042 h 288566"/>
              <a:gd name="T74" fmla="*/ 356614 w 289792"/>
              <a:gd name="T75" fmla="*/ 2142696 h 288566"/>
              <a:gd name="T76" fmla="*/ 94664 w 289792"/>
              <a:gd name="T77" fmla="*/ 1978422 h 288566"/>
              <a:gd name="T78" fmla="*/ 94664 w 289792"/>
              <a:gd name="T79" fmla="*/ 1335619 h 288566"/>
              <a:gd name="T80" fmla="*/ 356614 w 289792"/>
              <a:gd name="T81" fmla="*/ 1164176 h 288566"/>
              <a:gd name="T82" fmla="*/ 0 w 289792"/>
              <a:gd name="T83" fmla="*/ 435639 h 288566"/>
              <a:gd name="T84" fmla="*/ 356614 w 289792"/>
              <a:gd name="T85" fmla="*/ 85665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2D563ABA-33B5-6A62-0592-3DF0AF805CB1}"/>
              </a:ext>
            </a:extLst>
          </p:cNvPr>
          <p:cNvSpPr/>
          <p:nvPr/>
        </p:nvSpPr>
        <p:spPr>
          <a:xfrm rot="5400000">
            <a:off x="2820648" y="5122191"/>
            <a:ext cx="1079554" cy="1085151"/>
          </a:xfrm>
          <a:custGeom>
            <a:avLst/>
            <a:gdLst>
              <a:gd name="connsiteX0" fmla="*/ 0 w 4610387"/>
              <a:gd name="connsiteY0" fmla="*/ 0 h 4610386"/>
              <a:gd name="connsiteX1" fmla="*/ 168871 w 4610387"/>
              <a:gd name="connsiteY1" fmla="*/ 4270 h 4610386"/>
              <a:gd name="connsiteX2" fmla="*/ 4606117 w 4610387"/>
              <a:gd name="connsiteY2" fmla="*/ 4441516 h 4610386"/>
              <a:gd name="connsiteX3" fmla="*/ 4610387 w 4610387"/>
              <a:gd name="connsiteY3" fmla="*/ 4610386 h 4610386"/>
              <a:gd name="connsiteX4" fmla="*/ 1999450 w 4610387"/>
              <a:gd name="connsiteY4" fmla="*/ 4610386 h 4610386"/>
              <a:gd name="connsiteX5" fmla="*/ 1992381 w 4610387"/>
              <a:gd name="connsiteY5" fmla="*/ 4470389 h 4610386"/>
              <a:gd name="connsiteX6" fmla="*/ 139998 w 4610387"/>
              <a:gd name="connsiteY6" fmla="*/ 2618006 h 4610386"/>
              <a:gd name="connsiteX7" fmla="*/ 0 w 4610387"/>
              <a:gd name="connsiteY7" fmla="*/ 2610937 h 4610386"/>
              <a:gd name="connsiteX8" fmla="*/ 0 w 4610387"/>
              <a:gd name="connsiteY8" fmla="*/ 0 h 46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7" h="4610386">
                <a:moveTo>
                  <a:pt x="0" y="0"/>
                </a:moveTo>
                <a:lnTo>
                  <a:pt x="168871" y="4270"/>
                </a:lnTo>
                <a:cubicBezTo>
                  <a:pt x="2564125" y="125686"/>
                  <a:pt x="4484701" y="2046262"/>
                  <a:pt x="4606117" y="4441516"/>
                </a:cubicBezTo>
                <a:lnTo>
                  <a:pt x="4610387" y="4610386"/>
                </a:lnTo>
                <a:lnTo>
                  <a:pt x="1999450" y="4610386"/>
                </a:lnTo>
                <a:lnTo>
                  <a:pt x="1992381" y="4470389"/>
                </a:lnTo>
                <a:cubicBezTo>
                  <a:pt x="1893190" y="3493681"/>
                  <a:pt x="1116707" y="2717197"/>
                  <a:pt x="139998" y="2618006"/>
                </a:cubicBezTo>
                <a:lnTo>
                  <a:pt x="0" y="2610937"/>
                </a:lnTo>
                <a:lnTo>
                  <a:pt x="0" y="0"/>
                </a:lnTo>
                <a:close/>
              </a:path>
            </a:pathLst>
          </a:custGeom>
          <a:solidFill>
            <a:srgbClr val="D6E5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C55C1-0635-72D6-4163-B6A1CA7B37C4}"/>
              </a:ext>
            </a:extLst>
          </p:cNvPr>
          <p:cNvSpPr txBox="1"/>
          <p:nvPr/>
        </p:nvSpPr>
        <p:spPr>
          <a:xfrm>
            <a:off x="589001" y="1117896"/>
            <a:ext cx="1773171" cy="307777"/>
          </a:xfrm>
          <a:prstGeom prst="rect">
            <a:avLst/>
          </a:prstGeom>
          <a:solidFill>
            <a:schemeClr val="bg1"/>
          </a:solidFill>
          <a:ln>
            <a:solidFill>
              <a:srgbClr val="16207B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DATASET SELECTION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7FDC1-3CCB-D2DE-1873-E156AF77939C}"/>
              </a:ext>
            </a:extLst>
          </p:cNvPr>
          <p:cNvSpPr txBox="1"/>
          <p:nvPr/>
        </p:nvSpPr>
        <p:spPr>
          <a:xfrm>
            <a:off x="3287998" y="1074316"/>
            <a:ext cx="603733" cy="307777"/>
          </a:xfrm>
          <a:prstGeom prst="rect">
            <a:avLst/>
          </a:prstGeom>
          <a:solidFill>
            <a:schemeClr val="bg1"/>
          </a:solidFill>
          <a:ln>
            <a:solidFill>
              <a:srgbClr val="16207B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16207B"/>
                </a:solidFill>
              </a:rPr>
              <a:t>EDA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366B68-DF64-4FFB-E5C2-D3CF1DCAF830}"/>
              </a:ext>
            </a:extLst>
          </p:cNvPr>
          <p:cNvSpPr txBox="1"/>
          <p:nvPr/>
        </p:nvSpPr>
        <p:spPr>
          <a:xfrm>
            <a:off x="245170" y="2808961"/>
            <a:ext cx="20156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FEATURE 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05098-42ED-1FBC-AE00-A79ACEF20204}"/>
              </a:ext>
            </a:extLst>
          </p:cNvPr>
          <p:cNvSpPr txBox="1"/>
          <p:nvPr/>
        </p:nvSpPr>
        <p:spPr>
          <a:xfrm>
            <a:off x="205048" y="3901548"/>
            <a:ext cx="20156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/>
              <a:t>MODELS DEVELOPMENT</a:t>
            </a:r>
            <a:endParaRPr lang="en-IN" sz="1400" b="1" dirty="0">
              <a:solidFill>
                <a:srgbClr val="0A1A4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DEE91-0601-BA0A-B252-8B4810E4440F}"/>
              </a:ext>
            </a:extLst>
          </p:cNvPr>
          <p:cNvSpPr txBox="1"/>
          <p:nvPr/>
        </p:nvSpPr>
        <p:spPr>
          <a:xfrm>
            <a:off x="2962547" y="4115654"/>
            <a:ext cx="20156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MODEL EVALUATION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B6103-3FED-7EA7-5E70-281DD1891E9A}"/>
              </a:ext>
            </a:extLst>
          </p:cNvPr>
          <p:cNvSpPr txBox="1"/>
          <p:nvPr/>
        </p:nvSpPr>
        <p:spPr>
          <a:xfrm>
            <a:off x="2944146" y="2446080"/>
            <a:ext cx="21798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CHECKING ASSUMPTIONS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34ECC-9DD0-8FFD-CEB9-D6E85F39567B}"/>
              </a:ext>
            </a:extLst>
          </p:cNvPr>
          <p:cNvSpPr txBox="1"/>
          <p:nvPr/>
        </p:nvSpPr>
        <p:spPr>
          <a:xfrm>
            <a:off x="3026261" y="5700387"/>
            <a:ext cx="20156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MODEL IMPROVEMENT</a:t>
            </a:r>
          </a:p>
        </p:txBody>
      </p:sp>
      <p:sp>
        <p:nvSpPr>
          <p:cNvPr id="36" name="Freeform 29">
            <a:extLst>
              <a:ext uri="{FF2B5EF4-FFF2-40B4-BE49-F238E27FC236}">
                <a16:creationId xmlns:a16="http://schemas.microsoft.com/office/drawing/2014/main" id="{A6F511DE-ABF6-B2E4-D233-625C60C75904}"/>
              </a:ext>
            </a:extLst>
          </p:cNvPr>
          <p:cNvSpPr/>
          <p:nvPr/>
        </p:nvSpPr>
        <p:spPr>
          <a:xfrm rot="5400000">
            <a:off x="1658384" y="5583417"/>
            <a:ext cx="1079554" cy="1085150"/>
          </a:xfrm>
          <a:custGeom>
            <a:avLst/>
            <a:gdLst>
              <a:gd name="connsiteX0" fmla="*/ 0 w 4610384"/>
              <a:gd name="connsiteY0" fmla="*/ 0 h 4610385"/>
              <a:gd name="connsiteX1" fmla="*/ 2610937 w 4610384"/>
              <a:gd name="connsiteY1" fmla="*/ 0 h 4610385"/>
              <a:gd name="connsiteX2" fmla="*/ 2618006 w 4610384"/>
              <a:gd name="connsiteY2" fmla="*/ 139996 h 4610385"/>
              <a:gd name="connsiteX3" fmla="*/ 4470389 w 4610384"/>
              <a:gd name="connsiteY3" fmla="*/ 1992379 h 4610385"/>
              <a:gd name="connsiteX4" fmla="*/ 4610384 w 4610384"/>
              <a:gd name="connsiteY4" fmla="*/ 1999448 h 4610385"/>
              <a:gd name="connsiteX5" fmla="*/ 4610384 w 4610384"/>
              <a:gd name="connsiteY5" fmla="*/ 4610385 h 4610385"/>
              <a:gd name="connsiteX6" fmla="*/ 4441516 w 4610384"/>
              <a:gd name="connsiteY6" fmla="*/ 4606115 h 4610385"/>
              <a:gd name="connsiteX7" fmla="*/ 4270 w 4610384"/>
              <a:gd name="connsiteY7" fmla="*/ 168869 h 4610385"/>
              <a:gd name="connsiteX8" fmla="*/ 0 w 4610384"/>
              <a:gd name="connsiteY8" fmla="*/ 0 h 46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0384" h="4610385">
                <a:moveTo>
                  <a:pt x="0" y="0"/>
                </a:moveTo>
                <a:lnTo>
                  <a:pt x="2610937" y="0"/>
                </a:lnTo>
                <a:lnTo>
                  <a:pt x="2618006" y="139996"/>
                </a:lnTo>
                <a:cubicBezTo>
                  <a:pt x="2717197" y="1116705"/>
                  <a:pt x="3493681" y="1893188"/>
                  <a:pt x="4470389" y="1992379"/>
                </a:cubicBezTo>
                <a:lnTo>
                  <a:pt x="4610384" y="1999448"/>
                </a:lnTo>
                <a:lnTo>
                  <a:pt x="4610384" y="4610385"/>
                </a:lnTo>
                <a:lnTo>
                  <a:pt x="4441516" y="4606115"/>
                </a:lnTo>
                <a:cubicBezTo>
                  <a:pt x="2046262" y="4484699"/>
                  <a:pt x="125686" y="2564123"/>
                  <a:pt x="4270" y="168869"/>
                </a:cubicBez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78C327-2729-E6F8-2D1E-28C54BC6D71E}"/>
              </a:ext>
            </a:extLst>
          </p:cNvPr>
          <p:cNvSpPr txBox="1"/>
          <p:nvPr/>
        </p:nvSpPr>
        <p:spPr>
          <a:xfrm>
            <a:off x="245170" y="6106160"/>
            <a:ext cx="20156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A1A49"/>
                </a:solidFill>
              </a:rPr>
              <a:t>UI DEVELOPEMENT</a:t>
            </a: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DA1C5C8D-6FE3-F8CB-E0FB-9D8B5BEDCFA1}"/>
              </a:ext>
            </a:extLst>
          </p:cNvPr>
          <p:cNvSpPr txBox="1"/>
          <p:nvPr/>
        </p:nvSpPr>
        <p:spPr>
          <a:xfrm>
            <a:off x="0" y="26939"/>
            <a:ext cx="853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SUGGESTED SOLUTION</a:t>
            </a:r>
            <a:endParaRPr lang="en-US" sz="2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EA6FFE-FF2D-3B09-5519-5681346A6D8A}"/>
              </a:ext>
            </a:extLst>
          </p:cNvPr>
          <p:cNvSpPr/>
          <p:nvPr/>
        </p:nvSpPr>
        <p:spPr>
          <a:xfrm>
            <a:off x="6829425" y="622570"/>
            <a:ext cx="5117406" cy="6118695"/>
          </a:xfrm>
          <a:prstGeom prst="rect">
            <a:avLst/>
          </a:prstGeom>
          <a:solidFill>
            <a:srgbClr val="FDFDF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02DF7F11-0D93-E2CD-8595-6C84CB32B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689" y="1618754"/>
            <a:ext cx="1517073" cy="1517073"/>
          </a:xfrm>
          <a:prstGeom prst="rect">
            <a:avLst/>
          </a:prstGeom>
        </p:spPr>
      </p:pic>
      <p:sp>
        <p:nvSpPr>
          <p:cNvPr id="59" name="TextBox 30">
            <a:extLst>
              <a:ext uri="{FF2B5EF4-FFF2-40B4-BE49-F238E27FC236}">
                <a16:creationId xmlns:a16="http://schemas.microsoft.com/office/drawing/2014/main" id="{D283A691-D34F-136E-446B-C82906D665C2}"/>
              </a:ext>
            </a:extLst>
          </p:cNvPr>
          <p:cNvSpPr txBox="1"/>
          <p:nvPr/>
        </p:nvSpPr>
        <p:spPr>
          <a:xfrm>
            <a:off x="6849768" y="909657"/>
            <a:ext cx="43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DATASETS CONSIDERED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4CE182-52EB-1538-6570-E440685EA9AE}"/>
              </a:ext>
            </a:extLst>
          </p:cNvPr>
          <p:cNvSpPr txBox="1"/>
          <p:nvPr/>
        </p:nvSpPr>
        <p:spPr>
          <a:xfrm>
            <a:off x="8126678" y="1763520"/>
            <a:ext cx="218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application_data.csv</a:t>
            </a:r>
          </a:p>
          <a:p>
            <a:pPr algn="l" fontAlgn="base"/>
            <a:endParaRPr lang="en-IN" b="1" i="0" dirty="0">
              <a:solidFill>
                <a:srgbClr val="202124"/>
              </a:solidFill>
              <a:effectLst/>
              <a:latin typeface="zeitung"/>
            </a:endParaRPr>
          </a:p>
        </p:txBody>
      </p:sp>
      <p:pic>
        <p:nvPicPr>
          <p:cNvPr id="62" name="Graphic 61" descr="Database with solid fill">
            <a:extLst>
              <a:ext uri="{FF2B5EF4-FFF2-40B4-BE49-F238E27FC236}">
                <a16:creationId xmlns:a16="http://schemas.microsoft.com/office/drawing/2014/main" id="{FE28D1EC-39B8-6A71-627D-4ADCE957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689" y="4553139"/>
            <a:ext cx="1517073" cy="151707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F014768-B9C8-EAC0-5910-AFEF96056C98}"/>
              </a:ext>
            </a:extLst>
          </p:cNvPr>
          <p:cNvSpPr txBox="1"/>
          <p:nvPr/>
        </p:nvSpPr>
        <p:spPr>
          <a:xfrm>
            <a:off x="8025380" y="4608978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b="1" i="0" dirty="0">
                <a:solidFill>
                  <a:srgbClr val="202124"/>
                </a:solidFill>
                <a:effectLst/>
                <a:latin typeface="Inter"/>
              </a:rPr>
              <a:t>previous_application.csv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7F6358-9B15-BE45-042F-58789F68E954}"/>
              </a:ext>
            </a:extLst>
          </p:cNvPr>
          <p:cNvCxnSpPr>
            <a:cxnSpLocks/>
          </p:cNvCxnSpPr>
          <p:nvPr/>
        </p:nvCxnSpPr>
        <p:spPr>
          <a:xfrm>
            <a:off x="108807" y="424623"/>
            <a:ext cx="11609910" cy="0"/>
          </a:xfrm>
          <a:prstGeom prst="line">
            <a:avLst/>
          </a:prstGeom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C0E206-B417-D297-3E06-CE1FC565B998}"/>
              </a:ext>
            </a:extLst>
          </p:cNvPr>
          <p:cNvSpPr txBox="1"/>
          <p:nvPr/>
        </p:nvSpPr>
        <p:spPr>
          <a:xfrm>
            <a:off x="8156897" y="2200180"/>
            <a:ext cx="158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307511 x 122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8344A-EBC8-2C06-E72D-4839B3C89815}"/>
              </a:ext>
            </a:extLst>
          </p:cNvPr>
          <p:cNvSpPr txBox="1"/>
          <p:nvPr/>
        </p:nvSpPr>
        <p:spPr>
          <a:xfrm>
            <a:off x="8144556" y="5162944"/>
            <a:ext cx="1617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1670214 x 37</a:t>
            </a:r>
          </a:p>
        </p:txBody>
      </p:sp>
    </p:spTree>
    <p:extLst>
      <p:ext uri="{BB962C8B-B14F-4D97-AF65-F5344CB8AC3E}">
        <p14:creationId xmlns:p14="http://schemas.microsoft.com/office/powerpoint/2010/main" val="350017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99A0A8-566D-EDE5-6275-9958DE6E8DDB}"/>
              </a:ext>
            </a:extLst>
          </p:cNvPr>
          <p:cNvSpPr txBox="1"/>
          <p:nvPr/>
        </p:nvSpPr>
        <p:spPr>
          <a:xfrm>
            <a:off x="873424" y="1432787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https://umbrex.com/resources/powerpoint-slides/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97FA5-9E1B-B933-0254-2FEFFE5E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848559"/>
            <a:ext cx="12192000" cy="19118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5DC2B0-722B-9F18-C589-7E1A1B5AB854}"/>
              </a:ext>
            </a:extLst>
          </p:cNvPr>
          <p:cNvSpPr/>
          <p:nvPr/>
        </p:nvSpPr>
        <p:spPr>
          <a:xfrm>
            <a:off x="0" y="4873925"/>
            <a:ext cx="370936" cy="1673524"/>
          </a:xfrm>
          <a:prstGeom prst="rect">
            <a:avLst/>
          </a:prstGeom>
          <a:solidFill>
            <a:srgbClr val="D6E5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439B6-7E8E-1321-46A9-C01F1382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6" y="2682816"/>
            <a:ext cx="12192000" cy="31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168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굴림</vt:lpstr>
      <vt:lpstr>Arial</vt:lpstr>
      <vt:lpstr>Calibri</vt:lpstr>
      <vt:lpstr>Calibri Light</vt:lpstr>
      <vt:lpstr>Franklin Gothic Demi Cond</vt:lpstr>
      <vt:lpstr>Inter</vt:lpstr>
      <vt:lpstr>Söhne</vt:lpstr>
      <vt:lpstr>Verdana</vt:lpstr>
      <vt:lpstr>zeitung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 R</dc:creator>
  <cp:lastModifiedBy>Vasudev R</cp:lastModifiedBy>
  <cp:revision>3</cp:revision>
  <dcterms:created xsi:type="dcterms:W3CDTF">2024-01-26T20:43:42Z</dcterms:created>
  <dcterms:modified xsi:type="dcterms:W3CDTF">2024-01-27T12:50:59Z</dcterms:modified>
</cp:coreProperties>
</file>