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146846977" r:id="rId5"/>
    <p:sldId id="2146846979" r:id="rId6"/>
    <p:sldId id="2146847044" r:id="rId7"/>
    <p:sldId id="2146846981" r:id="rId8"/>
    <p:sldId id="2146847055" r:id="rId9"/>
    <p:sldId id="2146847050" r:id="rId10"/>
    <p:sldId id="2146846978" r:id="rId11"/>
    <p:sldId id="2146847046" r:id="rId12"/>
    <p:sldId id="2146847072" r:id="rId13"/>
    <p:sldId id="2146847089" r:id="rId14"/>
    <p:sldId id="2146846995" r:id="rId15"/>
    <p:sldId id="2146846985" r:id="rId16"/>
    <p:sldId id="256" r:id="rId17"/>
    <p:sldId id="2146847085" r:id="rId18"/>
    <p:sldId id="2146847084" r:id="rId19"/>
    <p:sldId id="2146846996" r:id="rId20"/>
    <p:sldId id="2146846987" r:id="rId21"/>
    <p:sldId id="2146846989" r:id="rId22"/>
    <p:sldId id="2146846988" r:id="rId23"/>
    <p:sldId id="2146847086" r:id="rId24"/>
    <p:sldId id="2146847087" r:id="rId25"/>
    <p:sldId id="2146847088" r:id="rId26"/>
    <p:sldId id="2146846997" r:id="rId27"/>
    <p:sldId id="2146846992" r:id="rId28"/>
    <p:sldId id="2146847041" r:id="rId29"/>
    <p:sldId id="2146847066" r:id="rId30"/>
    <p:sldId id="2146847027" r:id="rId31"/>
    <p:sldId id="2146847075" r:id="rId32"/>
    <p:sldId id="2146846999" r:id="rId33"/>
    <p:sldId id="2146846998" r:id="rId34"/>
    <p:sldId id="2146847000" r:id="rId35"/>
    <p:sldId id="2146847082" r:id="rId36"/>
    <p:sldId id="2146847003" r:id="rId37"/>
    <p:sldId id="2146847002" r:id="rId38"/>
    <p:sldId id="2146847004" r:id="rId39"/>
    <p:sldId id="2146847008" r:id="rId40"/>
    <p:sldId id="2146847053" r:id="rId41"/>
    <p:sldId id="2146847054" r:id="rId42"/>
    <p:sldId id="2146847011" r:id="rId43"/>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8F3E8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4" d="100"/>
          <a:sy n="44" d="100"/>
        </p:scale>
        <p:origin x="223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ax="27388" units="cm"/>
          <inkml:channel name="Y" type="integer" max="18258" units="cm"/>
          <inkml:channel name="F" type="integer" max="65535" units="dev"/>
          <inkml:channel name="T" type="integer" max="2.14748E9" units="dev"/>
        </inkml:traceFormat>
        <inkml:channelProperties>
          <inkml:channelProperty channel="X" name="resolution" value="1000.29218" units="1/cm"/>
          <inkml:channelProperty channel="Y" name="resolution" value="1000.43835" units="1/cm"/>
          <inkml:channelProperty channel="F" name="resolution" value="0" units="1/dev"/>
          <inkml:channelProperty channel="T" name="resolution" value="1" units="1/dev"/>
        </inkml:channelProperties>
      </inkml:inkSource>
      <inkml:timestamp xml:id="ts0" timeString="2023-08-16T09:39:40.349"/>
    </inkml:context>
    <inkml:brush xml:id="br0">
      <inkml:brushProperty name="width" value="0.05292" units="cm"/>
      <inkml:brushProperty name="height" value="0.05292" units="cm"/>
      <inkml:brushProperty name="color" value="#FF0000"/>
    </inkml:brush>
  </inkml:definitions>
  <inkml:trace contextRef="#ctx0" brushRef="#br0">820 5157 35007 0,'-15'3'3120'0,"6"0"-2496"15,-1-2-496-15,1 1-128 0,0-1 0 0,2 0 0 16,1-1 0-16,2-1 0 0,0 0 1088 0,4 1 128 16,-4-5 48-16,2 1 0 0,0-3-976 0,2-1-288 15,1 0 128-15,0-3-128 0,2 1 0 0,-1 3 0 16,0-1 0-16,2-1 0 0,1-2 0 0,1-3 0 15,1 0 0-15,1-3 0 0,3-2-128 0,11-16 128 0,2 3-128 0,-1 1 128 16,0 0 0-16,3 0 128 0,3 2 0 0,1-2 0 16,3 0 128-16,1 1 16 0,3 1 16 0,1 0 0 15,2 0-32-15,1 2-16 0,1 0 0 16,0 4 0-16,2 1-48 0,-1 3-16 0,-3 0 0 0,2 3 0 16,0 2-176-16,-1 2 160 0,1 3-160 0,0 0 160 15,-2 5-160-15,0 2 128 0,-1 0-128 0,-1 3 128 16,0 3-128-16,-2 3 0 0,-1 3 144 0,-1 2-144 15,-3 2 0-15,-1 4 0 0,0 1 0 0,-2 3 0 16,-1 2 0-16,-3 2 0 0,0 2 0 0,-1 2 0 16,-2 1 0-16,-2 3 192 0,-1 2-64 0,-2 0 0 15,0-2 0-15,-2-2 16 0,-2-2 0 0,0-1 0 16,-1 0-144-16,-2-2 0 0,-1-1 0 0,-2-3 0 16,2 0-144-16,-4-2 144 0,0-1 0 0,-1-3 0 0,1 0 0 15,-3-3 0-15,0-1 0 0,0-3 0 0,-1-2-368 0,-1-1 48 16,0-3 0-16,1-4-18768 15</inkml:trace>
  <inkml:trace contextRef="#ctx0" brushRef="#br0" timeOffset="1">2527 4891 17503 0,'0'0'1552'0,"0"0"-1232"15,0 0-320-15,0 0 0 0,0 0 1424 0,0 0 240 16,0 0 32-16,0 0 16 0,1 6 464 0,-2-1 80 16,-1 4 32-16,-2 0 0 0,0 2-944 0,-1 1-192 0,-2-1-48 0,-2 3 0 15,0 3-528-15,-2-1-128 0,-1-1 0 0,-2 2-16 16,0 2-32-16,-1-2 0 0,-1-2 0 0,-2 1 0 16,-2-1-400-16,1-1 0 0,0 1 0 0,1-1 0 15,0-1 0-15,0-2 0 0,2 0 0 0,0-2 0 16,2 1 0-16,1-3 192 0,-1-2 0 0,3 0 0 15,1-1-192-15,2-2 128 0,0-1-128 0,3 0 128 16,5-1 0-16,0 0 0 0,0 0 0 0,0 0 0 16,0 0-128-16,2-4 0 0,3 1 0 0,2 0 0 15,3 0 0-15,2 1 0 0,2-1-144 0,2 3 144 16,2 0 0-16,2 0 224 0,1 1-32 0,1 1-16 16,2 1 96-16,0 1 32 0,0 0 0 0,-1 2 0 15,-1-2-160-15,-1 3-16 0,-1-2-128 0,-2 0 192 0,-2 0-192 16,-3 1 0-16,0-2 0 0,-2 1 0 15,-1-1 0-15,-3-1 0 0,-1-1 144 0,-1-1-144 0,-5-1 240 0,0 0-48 16,0 0 0-16,1-4 0 16,-2-2-48-16,-2-2-16 0,-2-2 0 0,-2-2 0 0,-2 0-128 0,0-2 192 15,-2 0-192-15,0 0 192 0,1 1-192 0,0 0 0 16,0 1 144-16,2-1-144 0,0 2 144 0,2-1-144 16,1 0 192-16,1 0-192 0,2 2-176 0,0-3-144 15,2-1-16-15,0 2-16 16,2-1-1072-16,2 1-224 0</inkml:trace>
  <inkml:trace contextRef="#ctx0" brushRef="#br0" timeOffset="2">3918 7686 28559 0,'-6'0'2544'0,"0"1"-2032"16,1 0-512-16,0 1 0 0,1 2 1040 0,0 0 112 0,1 2 32 0,0 1 0 16,2 1-240-16,1 3-48 0,1 3-16 0,1 1 0 15,1 4-736-15,0 4-144 0,2 3 0 0,1 3 0 16,1 0 0-16,-3-11 0 0,2 4 0 0,0 4 0 15,2 5 0-15,3 1-192 0,-1 2 192 0,3 3-192 16,0 1 192-16,18 36 208 0,-2-14-32 0,-1-7-16 16,3-4 256-16,0-6 48 0,2-2 16 0,3-3 0 15,1-3 96-15,2-1 32 0,1-1 0 0,2-4 0 16,-2-2-224-16,2-3-64 0,-1-2 0 0,2-2 0 16,3 0-80-16,-1-4-32 0,1 0 0 0,0-4 0 15,0-1 48-15,-1-2 0 0,2-5 0 0,-3-2 0 16,-2-1 64-16,0-4 0 0,-1-3 16 0,-1-4 0 15,-1-1 0-15,-2-2 0 0,-1-3 0 0,-2-3 0 16,0-1-128-16,-3-4-16 0,0-1-16 0,-3-1 0 16,0-3-176-16,-3-1 128 0,-2 0-128 0,-3-3 128 0,0-2-128 0,-3-1 0 15,-1-1 0-15,-3 3 128 0,-1-2-128 0,-3 2 0 16,-1 2-192-16,-2 2 192 0,-1 0-320 0,-2 1 48 16,-1 3 16-16,0-2 0 0,1 4-16 0,-2 0 0 15,0 1 0-15,0 2 0 0,1 1-32 0,1 3 0 16,-1 1 0-16,1 2 0 0,-1 1-32 0,-1 2-16 15,2 4 0-15,-2 1 0 16,0 2-720-16,-1 4-144 0,0 0-16 0,0 0-16032 0</inkml:trace>
  <inkml:trace contextRef="#ctx0" brushRef="#br0" timeOffset="3">5677 6814 27647 0</inkml:trace>
  <inkml:trace contextRef="#ctx0" brushRef="#br0" timeOffset="4">5582 7689 2751 0,'0'0'256'0,"0"0"-256"15,0 0 0-15,0 0 0 0,0 0 416 0,-3-3 32 0,3 3 16 0,0 0 0 16,-4-3-688-16,4 3-144 0,0 0-16 0,0 0-16 16,0 0 880-16,-5 0 176 0,1-2 48 0,4 2 0 15,0 0 416-15,0 0 96 0,0 0 0 0,0 0 16 16,0 0-496-16,0 0-96 0,0 0-32 0,0 0 0 16,0 0 528-16,0 0 96 0,0 0 32 0,0 0 0 15,0 0-128-15,0 0-32 0,2-1 0 0,0-2 0 16,0 0-80-16,0 0-32 0,0 0 0 0,1 0 0 15,0 2 32-15,1-1 0 0,1-2 0 0,-2 2 0 16,2-1 80-16,-5 3 32 0,5-2 0 0,-1 0 0 16,0 1 16-16,0-2 16 0,-4 3 0 0,0 0 0 15,3-2-304-15,-3 2-64 0,0 0-16 0,0 0 0 16,0 0-272-16,0 0-48 0,0 0-16 0,0 0 0 0,0 0-208 0,0 0-48 16,0 0-16-16,-3 3 0 0,-2 1-48 0,-1 2-128 15,0 0 192-15,-2 1-64 0,-1 2-128 0,0 2 0 16,-2 3 0-16,-2 1 128 0,-1 1-128 0,0 1 0 15,-2 3 0-15,1-3 0 16,-1 2-304-16,2-1 64 0,0 1 16 0,0-2 0 0,-1-2 224 0,3-1 0 16,1-1 0-16,-1-2 0 0,2 0 256 0,1-2-64 15,3 1-16-15,0-5 0 0,3 1-176 0,3-6 160 16,-1 3-160-16,1-3 160 0,3 2-160 16,3-2 0-16,1-1 0 0,2-1-176 0,2-2 176 0,2-1-128 0,2-2 128 15,0 0-128-15,2-1 128 0,2 2 0 0,0-2 0 0,2-1 0 16,0 0 192-16,0 0-48 0,2 1 0 0,-1 0 0 15,1 0 64-15,-2-1 16 0,0 1 0 0,-2 0 0 16,-2 0-64-16,-2 2-16 0,0 0 0 0,-2 0 0 16,-2 1-16-16,-2 0 0 0,0 1 0 0,-3-1 0 15,-2 2 0-15,-1 0-128 0,-3 3 192 0,0-5-64 16,-3 2 0-16,-3-2-128 0,-1 1 192 0,-3 0-64 16,-2-1-128-16,-1 2 0 0,-2 0 0 0,-1 0 0 15,0-1 0-15,0 0-176 0,0 1 176 0,1-1-128 16,1 1 128-16,2 0-160 0,-1 1 160 0,2-2-160 15,1 2 160-15,1-1-192 0,1 0 192 0,2 1-192 16,1-1-192-16,0 1-32 0,3-1-16 0,2 3 0 16,1-5-1024-16,1-1-208 0</inkml:trace>
  <inkml:trace contextRef="#ctx0" brushRef="#br0" timeOffset="5">7068 5310 30399 0,'-3'2'2704'0,"3"-2"-2160"0,0 0-544 0,0 0 0 16,0 0 1232-16,0 0 144 0,0 0 32 0,9-5 0 16,1-3-368-16,6-3-64 0,2-4-16 0,2-2 0 15,1-2-400-15,0-3-96 0,2 0-16 0,3-3 0 16,4 0-96-16,-11 10-32 0,5-3 0 0,3-4 0 16,4-2-112-16,3-3-16 0,3 0-16 0,3-1 0 15,3 1-16-15,40-26 0 0,-13 8 0 0,-7 6 0 16,-2 2 48-16,-4 6 16 0,-4 3 0 0,1 4 0 15,-2 1-224-15,3 4 176 0,1 3-176 0,-1 3 160 16,-1 2-160-16,-1 4 0 0,-1 5 0 0,-3 0 0 0,-4 4 176 0,-2 1-48 16,-1 6-128-16,-2 1 192 0,-1 5-192 0,-3 1 176 15,-2 4-176-15,-3 2 160 0,-2 1-16 0,-3 3 0 16,-4 5 0-16,-2 0 0 0,-3 2-144 0,-3-1 0 16,-3 1-192-16,-3 0 192 0,-2 0-384 0,-1 0 32 15,-4 0 16-15,0-4 0 16,1 1-176-16,-4-4-48 0,1-2 0 0,0-4-18320 15</inkml:trace>
  <inkml:trace contextRef="#ctx0" brushRef="#br0" timeOffset="6">8760 5201 23039 0,'-4'0'2048'0,"1"0"-1648"16,3 0-400-16,-5 0 0 0,0 1 560 0,0 1 16 15,1-2 16-15,0 0 0 0,4 0 1536 0,-5 0 304 0,5 0 64 0,-5 0 16 32,5 0-1440-32,0 0-304 0,0 0-48 0,0 0-16 15,0-4-224-15,2-1-48 0,1 1-16 0,2-2 0 16,2 0-144-16,4-1-16 0,1-2-16 0,2-1 0 16,3-1 160-16,3 0 48 0,-1 0 0 0,4 1 0 15,1-1-176-15,0 0-16 0,-1-2-16 0,1 2 0 16,-2-1-240-16,-1 0 128 0,0-1-128 0,-2-1 0 15,1 2 144-15,-4 1-144 0,1 3 128 0,-3 1-128 16,-1 0 160-16,-2 2-160 0,-3 0 192 0,-3 3-192 16,0 2 192-16,-5 0-192 0,0 0 192 0,0 0-192 15,0 0 0-15,-5 7 0 0,0 1 0 0,-1 1 0 16,-2-1 0-16,-1 4 0 0,0 4-176 0,-1 1 176 16,0 1-144-16,1 0 144 0,0 0 0 0,0 2-144 15,-1 1 144-15,3-1-128 0,0 2 128 0,0 0-128 16,0-1 128-16,1 1-128 0,1 1 128 0,0-1-128 0,0-4-32 0,1 1 0 15,2-1 0-15,-2-1 0 0,1-1-112 0,2-2-32 16,-1-1 0-16,1-1 0 0,1-3 304 0,0 0 0 16,0-2 0-16,0-1 0 0,1-2 0 0,-1-4 0 15,1 5 0-15,-1-5 0 0,2 2 144 0,-2-2 96 16,0 0 16-16,0 0 0 0,0 0 0 0,0 0 0 16,0 0 0-16,2-5 0 0,-1 1-112 0,0-1-16 15,-1-1 0-15,-2-1 0 0,1 0 0 0,-1-1-128 16,0-1 192-16,-1 0-64 0,-2 0 0 0,-1 0-128 0,-2 0 192 0,-1-3-64 15,-1 1 32-15,-2 2 0 0,0-2 0 0,-3 1 0 16,1 2 0-16,-1-1 0 0,-1 1 0 16,1 2 0-16,1 0 48 0,0 0 16 0,0 2 0 15,1-1 0-15,1 2-224 0,2-1 0 0,0 1 0 0,1-1 0 32,2 2-448-32,0-3-64 0,3 2-32 0,0-1 0 15,1-1-1360-15,1 0-272 0</inkml:trace>
  <inkml:trace contextRef="#ctx0" brushRef="#br0" timeOffset="7">10278 7618 34095 0,'-15'-5'3024'0,"5"0"-2416"0,-1-1-480 0,1 0-128 16,1 0 1152-16,-1 0 224 0,2 2 32 0,0 1 16 16,1-1-400-16,-1 0-64 0,0 2-32 0,2 0 0 15,1 2-528-15,0 1-96 0,1 0-32 0,0 5 0 16,1 2-80-16,1-3 0 0,0 4-16 0,0 1 0 15,1 3-176-15,0 2-224 0,1 2 48 0,0 3 16 16,1 2 160-16,3 21 0 0,2-3 0 0,2 0-128 0,0 0 128 0,3 1-192 16,0 0 192-16,3 5-192 0,2 2-48 0,2 2-16 15,2-1 0-15,1 0 0 16,2-1-256-16,1 0-48 0,2-2-16 0,1-5 0 0,3-2 160 0,2-3 32 16,-1-3 0-16,2-1 0 0,3-3 928 0,1-2 192 15,2-3 32-15,0-2 16 0,0-5-48 0,3-4-16 16,0-2 0-16,2-3 0 0,1-4 16 0,-1-3 0 15,-1-4 0-15,0-4 0 0,0-2 64 0,0-4 16 16,0-3 0-16,-1-3 0 0,-3 0-240 0,-2-2-64 16,-3-2 0-16,-2-2 0 0,-1-2-336 0,-2-1-176 0,-1-2 160 15,-2-5-160-15,-2 0-128 0,-1-4-128 16,0 2-32-16,-1 1 0 16,-1 2-352-16,-1 1-64 0,-1 1 0 0,-1 3-16 15,0 0-336-15,-2 4-64 0,-1-1-16 0,0 4-12480 0,-1 3-2496 0</inkml:trace>
  <inkml:trace contextRef="#ctx0" brushRef="#br0" timeOffset="8">11825 7701 37775 0,'0'0'3360'0,"0"0"-2688"16,0 0-544-16,0 0-128 16,0 0 688-16,0 0 96 0,0 0 32 0,0 0 0 0,0 0-16 0,-7 1 0 15,0 0 0-15,-1 1 0 0,0 1-464 0,-2 0-80 0,0 1-32 0,-2 2 0 16,-1 0-224-16,-3 2 0 0,-3 1 0 0,-1 2 0 15,-2 1-208-15,-3 0 16 0,-1 0 0 0,1 1 0 16,2 0 192-16,1-1-176 0,0-3 176 0,3 1-160 16,3-2 160-16,1 0 0 0,3-1 0 0,2-3 0 15,1 1 0-15,2-2 0 0,1 1 128 0,6-4-128 16,0 0 0-16,0 0-128 0,0 0 0 0,4 4 0 16,2-1-112-16,3 0-16 0,6-1 0 0,0 1 0 15,4 0 32-15,2-1 0 0,3 0 0 0,2 3 0 16,2 1-48-16,-1-1-16 0,2 1 0 0,-1 0 0 15,-3 1 288-15,0-1-160 0,-2 2 160 0,0-2-128 16,-3 1 480-16,-1 0 96 16,-1-1 32-16,-1 0 0 0,-4 0 96 0,0-2 0 0,-1 0 16 0,-3 1 0 0,0 0 32 15,-2-3 0-15,-3 1 0 0,-4-3 0 0,0 0-144 0,0 0-32 16,0 0 0-16,0 0 0 0,-4-5-64 0,-3 0 0 16,0-2-16-16,-2 1 0 0,0-3-208 0,1 1-32 15,-1-1-128-15,2-1 192 0,0 1-192 0,1-1 0 16,0 0 0-16,0-1 0 15,2-1-336-15,0 0-64 0,-1 1-16 0,1-2 0 16,1 0-304-16,-1 1-64 0,2-1-16 0,1-1 0 16,1 0-480-16,1-1-112 0</inkml:trace>
  <inkml:trace contextRef="#ctx0" brushRef="#br0" timeOffset="9">14288 5850 32255 0,'-7'2'2864'0,"1"1"-2288"16,1 0-576-16,0 2 0 0,0-3 1152 0,5-2 112 15,0 0 16-15,0 0 16 0,0 0 128 0,0 0 32 16,0 0 0-16,0 0 0 0,3-5-928 0,2-2-176 16,4-1-32-16,3-4-16 0,1-6 80 0,-3 8 0 15,5-3 16-15,2-2 0 0,5-3 160 0,2-1 16 16,2-1 16-16,3-3 0 0,3-2 96 0,30-24 16 16,-5 7 0-16,-7 4 0 0,-4 2-176 0,-3 2-16 0,-1-1-16 0,-2 1 0 15,-1 1-240-15,-2 1-64 0,-3 1 0 0,-4 3 0 16,-1 2-192-16,-4 0 0 0,-3 5 0 0,-3 0 0 15,-1 2-256-15,-5 4-32 0,-1 1-16 0,-4 4 0 32,-3 1-336-32,-3 0-80 0,0 3-16 0,-4 0 0 15,0 1-176-15,-2 1-48 0,-1 3 0 0,-1 2 0 16,0 0-448-16,0 3-80 0</inkml:trace>
  <inkml:trace contextRef="#ctx0" brushRef="#br0" timeOffset="10">15046 5433 6447 0,'0'0'272'0,"0"0"80"0,0 0-352 0,0 0 0 16,0 0 0-16,3-3 0 0,0 1 896 0,0-1 128 15,-3 3 0-15,4-3 16 0,-4 3 1776 0,4-3 336 16,-4 3 80-16,0 0 16 0,2-4-1328 0,-2 4-256 0,0 0-48 0,1-5-16 16,-1 5 320-16,-1-5 48 0,1 5 16 0,-1-5 0 15,-1-1-448-15,-1 1-96 0,0 0-16 0,0-1 0 16,-1-1-608-16,0 0-128 0,-1-3-32 0,2 0 0 15,-2-1-64-15,0-2-16 0,-1 0 0 0,-1-2 0 16,1 0-64-16,-2-2-32 0,-1 0 0 0,0 2 0 16,-1 0-96-16,-1 1-32 0,-1 1 0 0,1 2 0 15,-2 1-224-15,0-1-128 0,1 2 160 0,0 2-160 16,0 0 0-16,4 2 0 0,1 1 0 0,2 2 0 16,5 2 0-16,0 0 176 0,0 0-176 0,7-1 160 15,5 1-336-15,4 1-64 0,3-1-16 0,4 2 0 16,2-2 256-16,3 0 0 0,1 0 0 0,1-2 0 0,2-1 0 15,1 2 0-15,1 1 0 0,-3-1 160 0,0-1 48 0,-4-1 16 16,0 0 0-16,-3 2 0 0,-2 1 192 0,-2 0 32 16,-2-1 16-16,-4 2 0 0,-3 0-80 0,-3 0 0 15,-3 2-16-15,-2 1 0 0,-6 1-96 0,-3 3-16 16,-3 2 0-16,-6 2 0 0,-5 4-32 0,-1 0-16 16,-3 3 0-16,-2-1 0 0,-2 1-464 0,-2 0-80 15,-1 1-32-15,1-2 0 16,3-1-288-16,3 1-64 0,1-2-16 0,2 0 0 15,4-1-240-15,2-1-48 0,2-4-16 0,3-1-19568 0</inkml:trace>
  <inkml:trace contextRef="#ctx0" brushRef="#br0" timeOffset="11">14188 6431 23951 0,'-14'0'2128'0,"6"0"-1696"0,2 0-432 0,-1-2 0 16,3 1 1296-16,0 1 176 0,4 0 48 0,0 0 0 16,0 0 384-16,0 0 80 0,7-2 0 0,5-2 16 15,2 0-1008-15,4-1-208 0,3-3-32 0,4-2-16 16,5-2 80-16,4 1 16 0,5-2 0 0,3 0 0 16,1-1-352-16,0 1-64 0,1 1-16 0,-1-2 0 15,0 1-144-15,-1 0-16 0,-2 1-16 0,-2-2 0 16,-2 2-32-16,-3 1 0 0,0 1 0 0,-4-1 0 15,-1 1-192-15,-2 1 0 16,-3 1 0-16,-3-1 0 0,-1 0-304 0,-1 1-48 0,-3 2-16 0,0-2 0 16,-2 3-192-16,-1 0-32 0,0 0-16 0,1 2 0 15,-2 0-1552-15,0 2-304 0</inkml:trace>
  <inkml:trace contextRef="#ctx0" brushRef="#br0" timeOffset="12">15108 6199 23039 0,'0'0'2048'0,"0"0"-1648"16,-3-5-400-16,1 1 0 0,2 4 2640 0,-1-6 448 0,-1 1 96 0,-1-1 16 16,1 1-992-16,-2-2-192 0,1-1-32 0,-2 0-16 15,0-1-1200-15,-2-1-256 0,2 1-32 0,-1-2-16 0,-1 0-80 0,0 0-32 16,-1-2 0-16,0 1 0 0,0-1-32 0,0-1 0 15,0 2 0-15,-2 1 0 0,1 0-320 0,-1 1 128 16,3 3-128-16,-1 0 0 0,1 2 0 0,1 2 0 16,1 0 0-16,5 3 0 0,0 0 0 0,0 0 0 15,0 0 0-15,0 0 128 0,5 5-272 0,5 0-48 16,2 3-16-16,5 0 0 0,3 1 208 0,3-1 0 16,4 0 0-16,3 1-144 0,3-1 144 0,1-1 192 15,0 0-32-15,0-1-16 0,-2-2-16 0,-1-1-128 16,-1 1 192-16,-2-2-64 0,0 2 32 0,-4-2 0 0,-1-1 0 15,-4 2 0 1,-2-1 112-16,-6 1 32 0,-2 0 0 0,-4 0 0 0,-2 2 112 0,-4-1 32 0,-4 3 0 0,-4-1 0 16,-6 0 80-16,-4 3 32 0,-4 1 0 0,-3-1 0 15,-3 2-416-15,1 0-144 0,-2 1 0 0,1-2 144 16,1 1-272-16,0-2-64 0,-1 0-16 0,3-1 0 31,1 1-320-31,4-2-64 0,2 1-16 0,4-3 0 16,2 1-320-16,3-3-64 0,2 1-16 0,8-4-19536 0</inkml:trace>
  <inkml:trace contextRef="#ctx0" brushRef="#br0" timeOffset="13">14307 6732 17503 0,'-16'-5'1552'0,"6"0"-1232"15,-1 3-320-15,0-2 0 0,0 0 2240 0,2 3 400 16,0-1 80-16,1 1 16 0,2 1 80 0,0 0 32 0,6 0 0 0,0 0 0 16,0 0-1504-16,0 0-320 0,0 0-48 0,6 6-16 15,3-2-544-15,3 0-112 0,3 1-32 0,6 0 0 16,4-1 208-16,5 1 32 0,4 1 16 0,4 1 0 15,4-1 48-15,1 2 0 0,1 0 0 0,1 0 0 16,2 0-192-16,-1 0-16 0,-2 0-16 0,0-2 0 16,-1 1-352-16,-4-1 128 0,0-1-128 0,-3 0 0 15,-2 1 0-15,-5-2-320 0,-2 0 64 0,-4 0 16 16,-2-2-80-16,-2 0 0 0,-2 1-16 0,-4 1 0 16,0-1 0-16,-2 0 0 0,-3 0 0 0,-1 0 0 15,-2 0-992-15,-2 0-192 0</inkml:trace>
  <inkml:trace contextRef="#ctx0" brushRef="#br0" timeOffset="14">15145 6784 28559 0,'0'0'1264'0,"0"0"272"16,3-6-1232-16,1 2-304 0,2 1 0 0,0 0 0 0,1 0 1664 0,1 0 256 0,2 0 64 0,-2 2 16 15,1-3-432-15,-2 3-96 0,0 0 0 0,-2 1-16 16,0 0-880-16,-5 0-192 0,4 2-16 0,-2 2-16 16,-2 0-64-16,-1 1-16 0,-3 1 0 0,-2 3 0 15,-2 1-112-15,-2 2-32 0,-1-1 0 0,-2 1 0 16,0-2-128-16,1 0 160 0,0 0-160 0,2-1 160 16,1-2-160-16,2-1 0 0,1 0 144 0,2-1-144 15,4-5 0-15,-2 4 0 0,2-4 0 0,2 3 0 16,1 0 0-16,2-1-192 0,2 1 192 0,1-1-192 0,3 2 16 15,-1 1 0-15,3-2 0 0,1 1 0 16,1 0 176-16,0 0-208 0,1 2 80 0,-2-1 128 0,2-1-144 0,0 2 144 16,-1 0 0-16,0 0 0 0,0-1 0 0,-1 0 0 15,-1 1 128-15,-2-2-128 0,-1 1 256 0,-2-1-32 16,0-2-16-16,-1 0 0 0,-3 0-64 0,-4-2-16 16,0 0 0-16,0 0 0 0,4 1 288 0,-4-1 48 15,0 0 16-15,0 0 0 0,0 0-64 0,-2-7-16 16,1-2 0-16,-1 0 0 0,-2-1-160 0,1-1-48 15,-1-1 0-15,0-3 0 0,-1 1-192 0,1-2 0 16,-1 0 0-16,1-1 0 0,1 0 0 0,-2 1 0 0,0-1 0 0,0 2 0 16,-1 1 0-16,0 2 0 15,-1-3 0-15,0 3 0 0,0-1-176 0,-1 1 176 0,1 2-160 0,-1-2 160 32,1 3-496-32,-2-1 0 0,2 1 0 0,-1 1 0 15,0 1-320-15,-1 1-64 0,1 1-16 0,-1 2-18528 0</inkml:trace>
  <inkml:trace contextRef="#ctx0" brushRef="#br0" timeOffset="15">14109 7248 31327 0,'-14'-4'2784'0,"5"1"-2224"16,0 0-560-16,1-1 0 0,3 3 896 0,5 1 64 15,0 0 0-15,0 0 16 0,0 0 368 0,0 0 80 0,0 0 16 0,3 0 0 16,5 3-992-16,3 0-208 0,3 3-48 0,4 2 0 16,4 1 208-16,2 3 48 0,3 3 0 0,3 2 0 15,2 2 48-15,3 2 16 0,3 1 0 0,2 2 0 16,1 0-144-16,0 0-32 0,2 0 0 0,-1 0 0 15,0 1-144-15,1-2-16 0,-2 1-16 0,-2-1 0 16,-1-2-368-16,-2-2-80 0,-3 0-16 0,-1-2 0 31,-1 1-240-31,-2-3-48 0,-1-2-16 0,-2-2 0 0,-3 0-416 0,-2-1-64 16,-1-2-32-16,-1 0 0 0,-1-2-624 0,0 1-128 16,-1 0-32-16,0-1-13376 0</inkml:trace>
  <inkml:trace contextRef="#ctx0" brushRef="#br0" timeOffset="16">15273 7716 13823 0,'3'-5'1216'0,"-1"1"-960"0,0-2-256 0,2 0 0 0,0 0 3744 0,0 0 704 16,0 1 144-16,-1-1 16 0,-1 2-1536 0,-2 4-320 15,3-4-64-15,-3 4-16 0,2-5-1648 0,-2 5-336 16,0 0-64-16,0 0-16 0,0 0-320 0,-5-3-64 15,2 3-16-15,-4 4 0 0,1 4-48 0,-3 1-16 16,-2 3 0-16,-1 2 0 0,-3 2-144 0,-1 1 0 16,-3 2 144-16,-1-1-144 0,0 1 0 0,-2 0 0 15,1-1 0-15,0 0-128 0,0-2 128 0,1 0 0 16,2-1 0-16,2-1 0 0,0-1 0 0,1-1 224 16,2-1-48-16,3-4-16 0,3 0-32 0,1-2-128 15,2-1 192-15,4-4-64 16,0 0-128-16,3 3 0 0,3-1-192 0,3 1 192 15,2-2-256-15,2-1 64 0,2 0 0 0,1 0 16 0,2 0 176 0,2-1 0 0,0 0 0 16,3 0 0-16,-1 0 0 0,1 1 0 0,1 0 0 0,-3 0 0 16,0 0 128-16,-3 0 64 0,0 0 16 0,-3-1 0 15,1 1 32-15,-3 0 0 0,-1 0 0 0,-3-1 0 16,-1 2 16-16,-3-2 0 0,0 0 0 0,-5 1 0 16,0 0-32-16,0 0 0 0,0 0 0 0,1-5 0 15,-1 5 80-15,-2-7 16 0,0-1 0 0,-2-2 0 16,0-1 0-16,0 0 0 0,0-2 0 0,-1-2 0 15,1 0-64-15,-1-3 0 0,1 1 0 0,1-1 0 16,0 1-256-16,0 1 0 0,0-1-128 0,2 2 128 16,0-1-320-16,0 0 48 0,0 2 0 0,1 1 0 15,0-1-176-15,1 1-16 0,-1-1-16 0,1 2 0 32,1-2-336-32,3 1-64 0</inkml:trace>
  <inkml:trace contextRef="#ctx0" brushRef="#br0" timeOffset="17">524 5149 14735 0,'0'0'1312'0,"0"0"-1056"0,0 0-256 0,-1 3 0 16,1-3 0-16,0 0 128 0,0 0-128 0,0 0 0 15,0 0 1152-15,0 0 128 0,0 0 32 0,0 0 0 16,0 0-64-16,0 0-16 0,0 0 0 0,0 0 0 31,0 0-176-31,0 0-32 0,0-4-16 0,-1-1 0 16,-1 1-160-16,0-1-16 0,1 2-16 0,-2-2 0 0,0 1-32 0,-2 1 0 15,-3-8 0-15,-2 5 0 0,3 0-224 0,1 1-48 0,0 1-16 0,0 0 0 16,-1 3-64-16,-1-4-16 0,0-1 0 0,-1 1 0 16,0-1 224-16,-7-5 32 0,3-3 16 0,0 2 0 15,0-1-304-15,-2 1-48 0,0 0-16 0,-1-1 0 0,0-2-128 16,1 0-48-16,1 1 0 0,1 0 0 0,1-1-144 16,0 1 0-16,1 1 0 0,6 5 128 15,1 2-128-15,-1-3 0 0,0 0 0 0,2 1 128 0,-1-1-128 0,2 1 0 16,-1 0 0-16,1-9 0 0,0 2 0 0,2 4 0 15,0 3 0-15,2 0 0 0,-1 1 0 0,0 2 0 16,2 1 0-16,-1 1 0 0,1-2-144 0,0 3 144 16,1-2 0-16,0 2 0 0,1 0-160 0,3-2 160 15,1 4-128-15,-2 0 128 0,2 0 0 0,0 1 0 16,-2 2 0-16,2 0 0 16,1 1 0-16,-2-1 0 0,2 2 0 0,-1-2 0 0,1 2 0 0,-2 2 0 0,0 1 0 0,-1 2 0 15,-1 3 0-15,-1-2 128 0,0-1-128 0,0-2 0 16,-2 0 0-16,-1 0 0 0,1 0 0 0,0-2 0 15,-1 1 0-15,0-2 0 0,0 1 0 0,-1 0 0 16,0-1 0-16,0-1 0 0,0 0 0 0,0 0 0 16,0-1 0-16,-1-3 0 15,0 0 0-15,0 0 0 0,0 0 0 0,0 0 0 0,0 0 0 0,0 0 0 16,0 0 0-16,0 0 0 0,0 0 0 0,0 0 0 16,0 0 0-16,0 0 0 0,4-6 128 0,-4 6-128 15,3-6 0-15,-1-1 0 0,-1-1 0 0,0 1 0 16,0 0 0-16,-1-4-160 0,0 0 160 0,0-2-160 15,0-1 160-15,-1-2 0 0,0 0 0 0,0 1 0 16,-1-2 0-16,1 0 0 0,1-2 0 0,0 2 0 0,0 0 0 0,1 2 0 16,-1 1 0-16,2 1 128 0,0 3-128 0,0 0 128 15,-1 1-128-15,2 1 128 0,0 0-128 0,0 1 128 16,0 1-128-16,2 0 128 0,-1 1-128 0,1 0 128 16,2 3-128-16,-4 0 128 0,2 1-128 0,1 0 0 15,1 1 0-15,-1 0 0 0,2 2 0 0,-1 0 0 16,1 0 0-16,5 4 0 15,-3 1 0-15,-1-1 0 0,-2 2 0 0,-2 2 128 0,0 0-128 0,-1 2 0 16,-1 0 128-16,-1 2-128 0,-1 1 128 0,0 0-128 16,-1 2 160-16,0 1-160 0,-1-1 0 0,0 2 128 0,-2 4-128 0,1 0 0 15,-2 0 0-15,0-1 0 0,-1 0 0 0,-1-1 0 16,1 2 0-16,-1-1 0 0,1-2 0 0,1-1-160 16,0-1 160-16,1-3 0 15,0 1 0-15,2-3 0 16,-1-2-144-16,0-1 144 0,2 1-160 0,1-3 160 31,1-2-832-31,0-2-80 0,2 1-16 0,-4-5 0 16,8 0-1232-16,0-2-240 0</inkml:trace>
  <inkml:trace contextRef="#ctx0" brushRef="#br0" timeOffset="18">733 4590 22111 0,'4'6'1968'0,"-1"0"-1584"16,3 0-384-16,0 0 0 15,3 0-256-15,0-2-144 0,3 0-32 0,-1-2 0 0,4-2 1456 0,-2-3 272 0,1-1 64 0,-2-2 16 16,0-3-384-16,0-3-80 0,-2-3-16 0,0-5 0 31,0-3 128-31,-4 8 0 0,0-2 16 0,1-2 0 16,1-1-336-16,-1-4-80 0,0-1-16 0,-1-1 0 15,-1 0-416-15,4-23-192 0,-4 7 160 0,-2 7-160 16,-2 5 0-16,-3 3-240 0,-1 4 32 0,0 1 0 16,-2 3 208-16,0 2 0 0,-3 2 0 0,0 3 0 15,-1 2 0-15,-2 2 0 0,0 3-176 0,-1 2 176 16,-1 2 0-16,0 1 0 0,-2 3 0 0,0 2 0 16,-1 4 0-16,-1 1 0 0,1 4 0 0,0 1 0 15,2 2 416-15,1 4 32 0,0-1 16 0,0 4 0 16,2-1-336-16,0 3-128 0,0 1 0 0,0 0 144 15,2 1-416-15,0-4-96 0,2-1-16 0,1-2 0 16,2-2-192-16,0-2-64 0,3-1 0 0,1-1 0 16,0-4-64-16,3 1-32 0,1-3 0 0,3 0 0 15,3-1-672-15,1-2-128 0,3-2-16 0,2-2-16 16,2-1-608-16,2-2-128 0</inkml:trace>
  <inkml:trace contextRef="#ctx0" brushRef="#br0" timeOffset="19">793 4716 6447 0,'0'0'576'0,"0"0"-576"15,0 0 0-15,-2 1 0 0,2-1 912 0,-4 2 80 16,1 0 16-16,1 1 0 0,2-3 320 0,-4 1 64 16,4-1 16-16,-4 2 0 0,4-2-256 0,-4 3-64 15,4-3 0-15,0 0 0 0,0 0-16 0,-4-2-16 0,1 1 0 0,-1-1 0 16,2-2-192-16,-1 2-32 0,3 2-16 0,0 0 0 15,0 0-16-15,0 0 0 0,0 0 0 0,0 0 0 16,0 0-240-16,5-6-48 0,0 0-16 0,1 1 0 16,2 0 80-16,0-2 0 0,2 1 16 0,0 0 0 15,3-1-32-15,-2 1-16 0,2 1 0 0,-1-3 0 16,-1 2-544-16,1-1-272 0,-2 1 16 0,0 0 16 16,0-1-240-1,-2 1-48-15,2-1-16 0,-2 2 0 0,0-1-448 0,-1 2-96 0,-1 0 0 16,-1 1-16-16,0 0-432 0,-5 3-64 0,4-3-32 0,-4 3 0 15,0 0-576-15,0 0-112 0</inkml:trace>
  <inkml:trace contextRef="#ctx0" brushRef="#br0" timeOffset="20">856 4733 16127 0,'-8'5'352'0,"2"-1"80"0,1 2 16 0,1-2 0 0,-1 0-448 0,-1-1 0 15,2 0 0-15,1 0 0 0,3-3 1904 0,0 0 288 16,0 0 64-16,0 0 16 0,0 0-816 0,0 0-176 15,0 0-16-15,0 0-16 0,4-4-592 0,1 0-112 16,-1-3-32-16,2 0 0 0,1 0 176 0,-1-1 16 16,1 1 16-16,0-2 0 0,3 0-592 0,-3 1-128 15,0-1 0-15,0 1 0 16,1-1-592-16,-1 0-112 0,1 3-32 0,-2-2 0 16,-1-1-416-16,2 2-96 0,-2 1-16 0,0 1 0 15,-1 0-720-15,-4 5-160 0</inkml:trace>
  <inkml:trace contextRef="#ctx0" brushRef="#br0" timeOffset="21">865 4763 15663 0,'-9'16'1392'0,"5"-8"-1120"0,-1-1-272 0,0-1 0 15,1 2 880-15,1-3 112 0,1 0 32 0,1-2 0 16,1-3 1152-16,0 0 256 0,0 0 32 0,0 0 16 16,0 0-1776-16,8 0-336 0,0-5-80 0,2-3-16 15,-2-2-272-15,-1 1 0 0,2 0 0 0,0-1 0 16,-1-3-192-16,1 1-160 0,-1 1-32 0,1 0 0 15,0-1-992-15,0 1-208 0,0-2-32 0,-3 3-9168 16</inkml:trace>
  <inkml:trace contextRef="#ctx0" brushRef="#br0" timeOffset="22">890 4818 27647 0,'-8'5'1216'0,"4"-1"256"0,0 1-1168 0,2-1-304 16,2-4 0-16,0 0 0 0,0 5 1136 0,0-5 160 15,0 0 48-15,7-3 0 0,1 2-864 0,0-4-160 16,0-3-48-16,0-1 0 0,2 0-272 0,-1-3-176 0,1-1 32 16,0-1 0-1,0 0-1136-15,0-2-208 0</inkml:trace>
  <inkml:trace contextRef="#ctx0" brushRef="#br0" timeOffset="23">765 4421 16575 0,'0'0'1472'0,"0"0"-1168"0,0 0-304 0,5-4 0 0,1-1-160 0,0 1-96 0,-2-2 0 0,2 2-16 16,2-2 928-16,0 0 192 0,0 1 48 0,-2-1 0 16,1 1-192-16,0-1-16 0,0 0-16 0,-2 1 0 15,1-1-512-15,-1 1-160 0,-1 1 0 0,0 0 0 16,0 1 0-16,-4 3 0 0,0 0 0 0,0 0 0 16,0 0 0-16,0 0 0 0,0 0 0 0,0 0 0 15,-5 6 0-15,2-1 0 0,-1 2-208 0,-1-1 80 0,-1 0-48 0,1 1 0 16,-1 2 0-16,1-1 0 0,-1 0 304 15,1 1 64-15,0-1 16 0,-1-1 0 0,4 0 560 0,-1-1 96 16,1-2 32-16,1 0 0 0,1-4-304 0,-1 5-48 16,1-5-16-16,0 0 0 0,0 0-528 0,0 0 0 15,3 3 0-15,1-2 0 0,-4-1 0 0,4 0 0 16,1 0 128-16,0-1-128 0,-1-1 0 0,0 2 160 16,1 0-160-16,-2 1 128 0,0 0-128 0,1 0 0 15,-4-1 0-15,0 0 0 16,5 3-352-16,-2 0-96 0,-3-3-32 0,0 0 0 15,5 3-896-15,-3-1-176 0,-2-2-48 0,5-2-7776 0</inkml:trace>
  <inkml:trace contextRef="#ctx0" brushRef="#br0" timeOffset="24">1017 4146 14735 0,'0'0'1312'0,"-2"-6"-1056"16,1-1-256-16,1-2 0 0,0-3 1344 0,0-1 224 15,0-2 32-15,3-2 16 0,-1-2 112 0,0-2 32 16,1-4 0-16,0-1 0 0,1-1-1072 0,-2-3-224 16,3 0-32-16,-2-1-16 15,1 1-800-15,2 1-176 0,0 1-16 0,0 3-16 16,1 3-512-16,-1 2-112 0</inkml:trace>
  <inkml:trace contextRef="#ctx0" brushRef="#br0" timeOffset="25">848 4051 20271 0,'0'0'1792'0,"0"0"-1424"0,-4-3-368 0,1 0 0 15,3 3-288-15,-5-5-128 0,2 0-32 0,-2-3 0 16,-1-3 1664-16,1-1 336 0,0-2 64 0,-1-1 16 16,2-2-288-16,-2-1-64 0,1 0-16 0,-1-4 0 15,1 1-944-15,0 0-192 0,0-3-128 0,2 2 144 16,0 1-1488-16,0 1-320 0,1 1-48 0,0-1-9616 15</inkml:trace>
  <inkml:trace contextRef="#ctx0" brushRef="#br0" timeOffset="26">605 4148 18431 0,'0'0'1632'0,"0"0"-1312"16,-6 0-320-16,6 0 0 0,-7-2 1344 0,-2 0 192 16,0 0 32-16,0-3 16 0,-1 1-112 0,-2 0 0 15,-1-1-16-15,-1-3 0 0,-2 1-720 0,7 3-144 16,-1-1-16-16,-2 0-16 0,0-1-48 0,1 0 0 16,0 1 0-16,-1 0 0 0,2 0-704 0,-7-4-128 0,3 4-48 0</inkml:trace>
  <inkml:trace contextRef="#ctx0" brushRef="#br0" timeOffset="27">518 4367 22111 0,'-8'-1'1968'0,"1"0"-1584"0,0 0-384 0,-1 1 0 0,0-1 0 0,2 0 0 0,-1 0 0 0,-1 1 0 15,-1-1 1216-15,0-1 320 0,-1 1 64 0,1 0 16 16,-1 1-576-16,-11-1-112 0,3 1-32 0,-1 1 0 16,-1-1-1104-16,1 1-240 15,0 0-32-15</inkml:trace>
</inkml:ink>
</file>

<file path=ppt/ink/ink2.xml><?xml version="1.0" encoding="utf-8"?>
<inkml:ink xmlns:inkml="http://www.w3.org/2003/InkML">
  <inkml:definitions>
    <inkml:context xml:id="ctx0">
      <inkml:inkSource xml:id="inkSrc0">
        <inkml:traceFormat>
          <inkml:channel name="X" type="integer" max="27388" units="cm"/>
          <inkml:channel name="Y" type="integer" max="18258" units="cm"/>
          <inkml:channel name="F" type="integer" max="65535" units="dev"/>
          <inkml:channel name="T" type="integer" max="2.14748E9" units="dev"/>
        </inkml:traceFormat>
        <inkml:channelProperties>
          <inkml:channelProperty channel="X" name="resolution" value="1000.29218" units="1/cm"/>
          <inkml:channelProperty channel="Y" name="resolution" value="1000.43835" units="1/cm"/>
          <inkml:channelProperty channel="F" name="resolution" value="0" units="1/dev"/>
          <inkml:channelProperty channel="T" name="resolution" value="1" units="1/dev"/>
        </inkml:channelProperties>
      </inkml:inkSource>
      <inkml:timestamp xml:id="ts0" timeString="2023-08-16T09:39:40.349"/>
    </inkml:context>
    <inkml:brush xml:id="br0">
      <inkml:brushProperty name="width" value="0.05292" units="cm"/>
      <inkml:brushProperty name="height" value="0.05292" units="cm"/>
      <inkml:brushProperty name="color" value="#FF0000"/>
    </inkml:brush>
  </inkml:definitions>
  <inkml:trace contextRef="#ctx0" brushRef="#br0">820 5157 35007 0,'-15'3'3120'0,"6"0"-2496"15,-1-2-496-15,1 1-128 0,0-1 0 0,2 0 0 16,1-1 0-16,2-1 0 0,0 0 1088 0,4 1 128 16,-4-5 48-16,2 1 0 0,0-3-976 0,2-1-288 15,1 0 128-15,0-3-128 0,2 1 0 0,-1 3 0 16,0-1 0-16,2-1 0 0,1-2 0 0,1-3 0 15,1 0 0-15,1-3 0 0,3-2-128 0,11-16 128 0,2 3-128 0,-1 1 128 16,0 0 0-16,3 0 128 0,3 2 0 0,1-2 0 16,3 0 128-16,1 1 16 0,3 1 16 0,1 0 0 15,2 0-32-15,1 2-16 0,1 0 0 16,0 4 0-16,2 1-48 0,-1 3-16 0,-3 0 0 0,2 3 0 16,0 2-176-16,-1 2 160 0,1 3-160 0,0 0 160 15,-2 5-160-15,0 2 128 0,-1 0-128 0,-1 3 128 16,0 3-128-16,-2 3 0 0,-1 3 144 0,-1 2-144 15,-3 2 0-15,-1 4 0 0,0 1 0 0,-2 3 0 16,-1 2 0-16,-3 2 0 0,0 2 0 0,-1 2 0 16,-2 1 0-16,-2 3 192 0,-1 2-64 0,-2 0 0 15,0-2 0-15,-2-2 16 0,-2-2 0 0,0-1 0 16,-1 0-144-16,-2-2 0 0,-1-1 0 0,-2-3 0 16,2 0-144-16,-4-2 144 0,0-1 0 0,-1-3 0 0,1 0 0 15,-3-3 0-15,0-1 0 0,0-3 0 0,-1-2-368 0,-1-1 48 16,0-3 0-16,1-4-18768 15</inkml:trace>
  <inkml:trace contextRef="#ctx0" brushRef="#br0" timeOffset="1">2527 4891 17503 0,'0'0'1552'0,"0"0"-1232"15,0 0-320-15,0 0 0 0,0 0 1424 0,0 0 240 16,0 0 32-16,0 0 16 0,1 6 464 0,-2-1 80 16,-1 4 32-16,-2 0 0 0,0 2-944 0,-1 1-192 0,-2-1-48 0,-2 3 0 15,0 3-528-15,-2-1-128 0,-1-1 0 0,-2 2-16 16,0 2-32-16,-1-2 0 0,-1-2 0 0,-2 1 0 16,-2-1-400-16,1-1 0 0,0 1 0 0,1-1 0 15,0-1 0-15,0-2 0 0,2 0 0 0,0-2 0 16,2 1 0-16,1-3 192 0,-1-2 0 0,3 0 0 15,1-1-192-15,2-2 128 0,0-1-128 0,3 0 128 16,5-1 0-16,0 0 0 0,0 0 0 0,0 0 0 16,0 0-128-16,2-4 0 0,3 1 0 0,2 0 0 15,3 0 0-15,2 1 0 0,2-1-144 0,2 3 144 16,2 0 0-16,2 0 224 0,1 1-32 0,1 1-16 16,2 1 96-16,0 1 32 0,0 0 0 0,-1 2 0 15,-1-2-160-15,-1 3-16 0,-1-2-128 0,-2 0 192 0,-2 0-192 16,-3 1 0-16,0-2 0 0,-2 1 0 15,-1-1 0-15,-3-1 0 0,-1-1 144 0,-1-1-144 0,-5-1 240 0,0 0-48 16,0 0 0-16,1-4 0 16,-2-2-48-16,-2-2-16 0,-2-2 0 0,-2-2 0 0,-2 0-128 0,0-2 192 15,-2 0-192-15,0 0 192 0,1 1-192 0,0 0 0 16,0 1 144-16,2-1-144 0,0 2 144 0,2-1-144 16,1 0 192-16,1 0-192 0,2 2-176 0,0-3-144 15,2-1-16-15,0 2-16 16,2-1-1072-16,2 1-224 0</inkml:trace>
  <inkml:trace contextRef="#ctx0" brushRef="#br0" timeOffset="2">3918 7686 28559 0,'-6'0'2544'0,"0"1"-2032"16,1 0-512-16,0 1 0 0,1 2 1040 0,0 0 112 0,1 2 32 0,0 1 0 16,2 1-240-16,1 3-48 0,1 3-16 0,1 1 0 15,1 4-736-15,0 4-144 0,2 3 0 0,1 3 0 16,1 0 0-16,-3-11 0 0,2 4 0 0,0 4 0 15,2 5 0-15,3 1-192 0,-1 2 192 0,3 3-192 16,0 1 192-16,18 36 208 0,-2-14-32 0,-1-7-16 16,3-4 256-16,0-6 48 0,2-2 16 0,3-3 0 15,1-3 96-15,2-1 32 0,1-1 0 0,2-4 0 16,-2-2-224-16,2-3-64 0,-1-2 0 0,2-2 0 16,3 0-80-16,-1-4-32 0,1 0 0 0,0-4 0 15,0-1 48-15,-1-2 0 0,2-5 0 0,-3-2 0 16,-2-1 64-16,0-4 0 0,-1-3 16 0,-1-4 0 15,-1-1 0-15,-2-2 0 0,-1-3 0 0,-2-3 0 16,0-1-128-16,-3-4-16 0,0-1-16 0,-3-1 0 16,0-3-176-16,-3-1 128 0,-2 0-128 0,-3-3 128 0,0-2-128 0,-3-1 0 15,-1-1 0-15,-3 3 128 0,-1-2-128 0,-3 2 0 16,-1 2-192-16,-2 2 192 0,-1 0-320 0,-2 1 48 16,-1 3 16-16,0-2 0 0,1 4-16 0,-2 0 0 15,0 1 0-15,0 2 0 0,1 1-32 0,1 3 0 16,-1 1 0-16,1 2 0 0,-1 1-32 0,-1 2-16 15,2 4 0-15,-2 1 0 16,0 2-720-16,-1 4-144 0,0 0-16 0,0 0-16032 0</inkml:trace>
  <inkml:trace contextRef="#ctx0" brushRef="#br0" timeOffset="3">5677 6814 27647 0</inkml:trace>
  <inkml:trace contextRef="#ctx0" brushRef="#br0" timeOffset="4">5582 7689 2751 0,'0'0'256'0,"0"0"-256"15,0 0 0-15,0 0 0 0,0 0 416 0,-3-3 32 0,3 3 16 0,0 0 0 16,-4-3-688-16,4 3-144 0,0 0-16 0,0 0-16 16,0 0 880-16,-5 0 176 0,1-2 48 0,4 2 0 15,0 0 416-15,0 0 96 0,0 0 0 0,0 0 16 16,0 0-496-16,0 0-96 0,0 0-32 0,0 0 0 16,0 0 528-16,0 0 96 0,0 0 32 0,0 0 0 15,0 0-128-15,0 0-32 0,2-1 0 0,0-2 0 16,0 0-80-16,0 0-32 0,0 0 0 0,1 0 0 15,0 2 32-15,1-1 0 0,1-2 0 0,-2 2 0 16,2-1 80-16,-5 3 32 0,5-2 0 0,-1 0 0 16,0 1 16-16,0-2 16 0,-4 3 0 0,0 0 0 15,3-2-304-15,-3 2-64 0,0 0-16 0,0 0 0 16,0 0-272-16,0 0-48 0,0 0-16 0,0 0 0 0,0 0-208 0,0 0-48 16,0 0-16-16,-3 3 0 0,-2 1-48 0,-1 2-128 15,0 0 192-15,-2 1-64 0,-1 2-128 0,0 2 0 16,-2 3 0-16,-2 1 128 0,-1 1-128 0,0 1 0 15,-2 3 0-15,1-3 0 16,-1 2-304-16,2-1 64 0,0 1 16 0,0-2 0 0,-1-2 224 0,3-1 0 16,1-1 0-16,-1-2 0 0,2 0 256 0,1-2-64 15,3 1-16-15,0-5 0 0,3 1-176 0,3-6 160 16,-1 3-160-16,1-3 160 0,3 2-160 16,3-2 0-16,1-1 0 0,2-1-176 0,2-2 176 0,2-1-128 0,2-2 128 15,0 0-128-15,2-1 128 0,2 2 0 0,0-2 0 0,2-1 0 16,0 0 192-16,0 0-48 0,2 1 0 0,-1 0 0 15,1 0 64-15,-2-1 16 0,0 1 0 0,-2 0 0 16,-2 0-64-16,-2 2-16 0,0 0 0 0,-2 0 0 16,-2 1-16-16,-2 0 0 0,0 1 0 0,-3-1 0 15,-2 2 0-15,-1 0-128 0,-3 3 192 0,0-5-64 16,-3 2 0-16,-3-2-128 0,-1 1 192 0,-3 0-64 16,-2-1-128-16,-1 2 0 0,-2 0 0 0,-1 0 0 15,0-1 0-15,0 0-176 0,0 1 176 0,1-1-128 16,1 1 128-16,2 0-160 0,-1 1 160 0,2-2-160 15,1 2 160-15,1-1-192 0,1 0 192 0,2 1-192 16,1-1-192-16,0 1-32 0,3-1-16 0,2 3 0 16,1-5-1024-16,1-1-208 0</inkml:trace>
  <inkml:trace contextRef="#ctx0" brushRef="#br0" timeOffset="5">7068 5310 30399 0,'-3'2'2704'0,"3"-2"-2160"0,0 0-544 0,0 0 0 16,0 0 1232-16,0 0 144 0,0 0 32 0,9-5 0 16,1-3-368-16,6-3-64 0,2-4-16 0,2-2 0 15,1-2-400-15,0-3-96 0,2 0-16 0,3-3 0 16,4 0-96-16,-11 10-32 0,5-3 0 0,3-4 0 16,4-2-112-16,3-3-16 0,3 0-16 0,3-1 0 15,3 1-16-15,40-26 0 0,-13 8 0 0,-7 6 0 16,-2 2 48-16,-4 6 16 0,-4 3 0 0,1 4 0 15,-2 1-224-15,3 4 176 0,1 3-176 0,-1 3 160 16,-1 2-160-16,-1 4 0 0,-1 5 0 0,-3 0 0 0,-4 4 176 0,-2 1-48 16,-1 6-128-16,-2 1 192 0,-1 5-192 0,-3 1 176 15,-2 4-176-15,-3 2 160 0,-2 1-16 0,-3 3 0 16,-4 5 0-16,-2 0 0 0,-3 2-144 0,-3-1 0 16,-3 1-192-16,-3 0 192 0,-2 0-384 0,-1 0 32 15,-4 0 16-15,0-4 0 16,1 1-176-16,-4-4-48 0,1-2 0 0,0-4-18320 15</inkml:trace>
  <inkml:trace contextRef="#ctx0" brushRef="#br0" timeOffset="6">8760 5201 23039 0,'-4'0'2048'0,"1"0"-1648"16,3 0-400-16,-5 0 0 0,0 1 560 0,0 1 16 15,1-2 16-15,0 0 0 0,4 0 1536 0,-5 0 304 0,5 0 64 0,-5 0 16 32,5 0-1440-32,0 0-304 0,0 0-48 0,0 0-16 15,0-4-224-15,2-1-48 0,1 1-16 0,2-2 0 16,2 0-144-16,4-1-16 0,1-2-16 0,2-1 0 16,3-1 160-16,3 0 48 0,-1 0 0 0,4 1 0 15,1-1-176-15,0 0-16 0,-1-2-16 0,1 2 0 16,-2-1-240-16,-1 0 128 0,0-1-128 0,-2-1 0 15,1 2 144-15,-4 1-144 0,1 3 128 0,-3 1-128 16,-1 0 160-16,-2 2-160 0,-3 0 192 0,-3 3-192 16,0 2 192-16,-5 0-192 0,0 0 192 0,0 0-192 15,0 0 0-15,-5 7 0 0,0 1 0 0,-1 1 0 16,-2-1 0-16,-1 4 0 0,0 4-176 0,-1 1 176 16,0 1-144-16,1 0 144 0,0 0 0 0,0 2-144 15,-1 1 144-15,3-1-128 0,0 2 128 0,0 0-128 16,0-1 128-16,1 1-128 0,1 1 128 0,0-1-128 0,0-4-32 0,1 1 0 15,2-1 0-15,-2-1 0 0,1-1-112 0,2-2-32 16,-1-1 0-16,1-1 0 0,1-3 304 0,0 0 0 16,0-2 0-16,0-1 0 0,1-2 0 0,-1-4 0 15,1 5 0-15,-1-5 0 0,2 2 144 0,-2-2 96 16,0 0 16-16,0 0 0 0,0 0 0 0,0 0 0 16,0 0 0-16,2-5 0 0,-1 1-112 0,0-1-16 15,-1-1 0-15,-2-1 0 0,1 0 0 0,-1-1-128 16,0-1 192-16,-1 0-64 0,-2 0 0 0,-1 0-128 0,-2 0 192 0,-1-3-64 15,-1 1 32-15,-2 2 0 0,0-2 0 0,-3 1 0 16,1 2 0-16,-1-1 0 0,-1 1 0 16,1 2 0-16,1 0 48 0,0 0 16 0,0 2 0 15,1-1 0-15,1 2-224 0,2-1 0 0,0 1 0 0,1-1 0 32,2 2-448-32,0-3-64 0,3 2-32 0,0-1 0 15,1-1-1360-15,1 0-272 0</inkml:trace>
  <inkml:trace contextRef="#ctx0" brushRef="#br0" timeOffset="7">10278 7618 34095 0,'-15'-5'3024'0,"5"0"-2416"0,-1-1-480 0,1 0-128 16,1 0 1152-16,-1 0 224 0,2 2 32 0,0 1 16 16,1-1-400-16,-1 0-64 0,0 2-32 0,2 0 0 15,1 2-528-15,0 1-96 0,1 0-32 0,0 5 0 16,1 2-80-16,1-3 0 0,0 4-16 0,0 1 0 15,1 3-176-15,0 2-224 0,1 2 48 0,0 3 16 16,1 2 160-16,3 21 0 0,2-3 0 0,2 0-128 0,0 0 128 0,3 1-192 16,0 0 192-16,3 5-192 0,2 2-48 0,2 2-16 15,2-1 0-15,1 0 0 16,2-1-256-16,1 0-48 0,2-2-16 0,1-5 0 0,3-2 160 0,2-3 32 16,-1-3 0-16,2-1 0 0,3-3 928 0,1-2 192 15,2-3 32-15,0-2 16 0,0-5-48 0,3-4-16 16,0-2 0-16,2-3 0 0,1-4 16 0,-1-3 0 15,-1-4 0-15,0-4 0 0,0-2 64 0,0-4 16 16,0-3 0-16,-1-3 0 0,-3 0-240 0,-2-2-64 16,-3-2 0-16,-2-2 0 0,-1-2-336 0,-2-1-176 0,-1-2 160 15,-2-5-160-15,-2 0-128 0,-1-4-128 16,0 2-32-16,-1 1 0 16,-1 2-352-16,-1 1-64 0,-1 1 0 0,-1 3-16 15,0 0-336-15,-2 4-64 0,-1-1-16 0,0 4-12480 0,-1 3-2496 0</inkml:trace>
  <inkml:trace contextRef="#ctx0" brushRef="#br0" timeOffset="8">11825 7701 37775 0,'0'0'3360'0,"0"0"-2688"16,0 0-544-16,0 0-128 16,0 0 688-16,0 0 96 0,0 0 32 0,0 0 0 0,0 0-16 0,-7 1 0 15,0 0 0-15,-1 1 0 0,0 1-464 0,-2 0-80 0,0 1-32 0,-2 2 0 16,-1 0-224-16,-3 2 0 0,-3 1 0 0,-1 2 0 15,-2 1-208-15,-3 0 16 0,-1 0 0 0,1 1 0 16,2 0 192-16,1-1-176 0,0-3 176 0,3 1-160 16,3-2 160-16,1 0 0 0,3-1 0 0,2-3 0 15,1 1 0-15,2-2 0 0,1 1 128 0,6-4-128 16,0 0 0-16,0 0-128 0,0 0 0 0,4 4 0 16,2-1-112-16,3 0-16 0,6-1 0 0,0 1 0 15,4 0 32-15,2-1 0 0,3 0 0 0,2 3 0 16,2 1-48-16,-1-1-16 0,2 1 0 0,-1 0 0 15,-3 1 288-15,0-1-160 0,-2 2 160 0,0-2-128 16,-3 1 480-16,-1 0 96 16,-1-1 32-16,-1 0 0 0,-4 0 96 0,0-2 0 0,-1 0 16 0,-3 1 0 0,0 0 32 15,-2-3 0-15,-3 1 0 0,-4-3 0 0,0 0-144 0,0 0-32 16,0 0 0-16,0 0 0 0,-4-5-64 0,-3 0 0 16,0-2-16-16,-2 1 0 0,0-3-208 0,1 1-32 15,-1-1-128-15,2-1 192 0,0 1-192 0,1-1 0 16,0 0 0-16,0-1 0 15,2-1-336-15,0 0-64 0,-1 1-16 0,1-2 0 16,1 0-304-16,-1 1-64 0,2-1-16 0,1-1 0 16,1 0-480-16,1-1-112 0</inkml:trace>
  <inkml:trace contextRef="#ctx0" brushRef="#br0" timeOffset="9">14288 5850 32255 0,'-7'2'2864'0,"1"1"-2288"16,1 0-576-16,0 2 0 0,0-3 1152 0,5-2 112 15,0 0 16-15,0 0 16 0,0 0 128 0,0 0 32 16,0 0 0-16,0 0 0 0,3-5-928 0,2-2-176 16,4-1-32-16,3-4-16 0,1-6 80 0,-3 8 0 15,5-3 16-15,2-2 0 0,5-3 160 0,2-1 16 16,2-1 16-16,3-3 0 0,3-2 96 0,30-24 16 16,-5 7 0-16,-7 4 0 0,-4 2-176 0,-3 2-16 0,-1-1-16 0,-2 1 0 15,-1 1-240-15,-2 1-64 0,-3 1 0 0,-4 3 0 16,-1 2-192-16,-4 0 0 0,-3 5 0 0,-3 0 0 15,-1 2-256-15,-5 4-32 0,-1 1-16 0,-4 4 0 32,-3 1-336-32,-3 0-80 0,0 3-16 0,-4 0 0 15,0 1-176-15,-2 1-48 0,-1 3 0 0,-1 2 0 16,0 0-448-16,0 3-80 0</inkml:trace>
  <inkml:trace contextRef="#ctx0" brushRef="#br0" timeOffset="10">15046 5433 6447 0,'0'0'272'0,"0"0"80"0,0 0-352 0,0 0 0 16,0 0 0-16,3-3 0 0,0 1 896 0,0-1 128 15,-3 3 0-15,4-3 16 0,-4 3 1776 0,4-3 336 16,-4 3 80-16,0 0 16 0,2-4-1328 0,-2 4-256 0,0 0-48 0,1-5-16 16,-1 5 320-16,-1-5 48 0,1 5 16 0,-1-5 0 15,-1-1-448-15,-1 1-96 0,0 0-16 0,0-1 0 16,-1-1-608-16,0 0-128 0,-1-3-32 0,2 0 0 15,-2-1-64-15,0-2-16 0,-1 0 0 0,-1-2 0 16,1 0-64-16,-2-2-32 0,-1 0 0 0,0 2 0 16,-1 0-96-16,-1 1-32 0,-1 1 0 0,1 2 0 15,-2 1-224-15,0-1-128 0,1 2 160 0,0 2-160 16,0 0 0-16,4 2 0 0,1 1 0 0,2 2 0 16,5 2 0-16,0 0 176 0,0 0-176 0,7-1 160 15,5 1-336-15,4 1-64 0,3-1-16 0,4 2 0 16,2-2 256-16,3 0 0 0,1 0 0 0,1-2 0 0,2-1 0 15,1 2 0-15,1 1 0 0,-3-1 160 0,0-1 48 0,-4-1 16 16,0 0 0-16,-3 2 0 0,-2 1 192 0,-2 0 32 16,-2-1 16-16,-4 2 0 0,-3 0-80 0,-3 0 0 15,-3 2-16-15,-2 1 0 0,-6 1-96 0,-3 3-16 16,-3 2 0-16,-6 2 0 0,-5 4-32 0,-1 0-16 16,-3 3 0-16,-2-1 0 0,-2 1-464 0,-2 0-80 15,-1 1-32-15,1-2 0 16,3-1-288-16,3 1-64 0,1-2-16 0,2 0 0 15,4-1-240-15,2-1-48 0,2-4-16 0,3-1-19568 0</inkml:trace>
  <inkml:trace contextRef="#ctx0" brushRef="#br0" timeOffset="11">14188 6431 23951 0,'-14'0'2128'0,"6"0"-1696"0,2 0-432 0,-1-2 0 16,3 1 1296-16,0 1 176 0,4 0 48 0,0 0 0 16,0 0 384-16,0 0 80 0,7-2 0 0,5-2 16 15,2 0-1008-15,4-1-208 0,3-3-32 0,4-2-16 16,5-2 80-16,4 1 16 0,5-2 0 0,3 0 0 16,1-1-352-16,0 1-64 0,1 1-16 0,-1-2 0 15,0 1-144-15,-1 0-16 0,-2 1-16 0,-2-2 0 16,-2 2-32-16,-3 1 0 0,0 1 0 0,-4-1 0 15,-1 1-192-15,-2 1 0 16,-3 1 0-16,-3-1 0 0,-1 0-304 0,-1 1-48 0,-3 2-16 0,0-2 0 16,-2 3-192-16,-1 0-32 0,0 0-16 0,1 2 0 15,-2 0-1552-15,0 2-304 0</inkml:trace>
  <inkml:trace contextRef="#ctx0" brushRef="#br0" timeOffset="12">15108 6199 23039 0,'0'0'2048'0,"0"0"-1648"16,-3-5-400-16,1 1 0 0,2 4 2640 0,-1-6 448 0,-1 1 96 0,-1-1 16 16,1 1-992-16,-2-2-192 0,1-1-32 0,-2 0-16 15,0-1-1200-15,-2-1-256 0,2 1-32 0,-1-2-16 0,-1 0-80 0,0 0-32 16,-1-2 0-16,0 1 0 0,0-1-32 0,0-1 0 15,0 2 0-15,-2 1 0 0,1 0-320 0,-1 1 128 16,3 3-128-16,-1 0 0 0,1 2 0 0,1 2 0 16,1 0 0-16,5 3 0 0,0 0 0 0,0 0 0 15,0 0 0-15,0 0 128 0,5 5-272 0,5 0-48 16,2 3-16-16,5 0 0 0,3 1 208 0,3-1 0 16,4 0 0-16,3 1-144 0,3-1 144 0,1-1 192 15,0 0-32-15,0-1-16 0,-2-2-16 0,-1-1-128 16,-1 1 192-16,-2-2-64 0,0 2 32 0,-4-2 0 0,-1-1 0 15,-4 2 0 1,-2-1 112-16,-6 1 32 0,-2 0 0 0,-4 0 0 0,-2 2 112 0,-4-1 32 0,-4 3 0 0,-4-1 0 16,-6 0 80-16,-4 3 32 0,-4 1 0 0,-3-1 0 15,-3 2-416-15,1 0-144 0,-2 1 0 0,1-2 144 16,1 1-272-16,0-2-64 0,-1 0-16 0,3-1 0 31,1 1-320-31,4-2-64 0,2 1-16 0,4-3 0 16,2 1-320-16,3-3-64 0,2 1-16 0,8-4-19536 0</inkml:trace>
  <inkml:trace contextRef="#ctx0" brushRef="#br0" timeOffset="13">14307 6732 17503 0,'-16'-5'1552'0,"6"0"-1232"15,-1 3-320-15,0-2 0 0,0 0 2240 0,2 3 400 16,0-1 80-16,1 1 16 0,2 1 80 0,0 0 32 0,6 0 0 0,0 0 0 16,0 0-1504-16,0 0-320 0,0 0-48 0,6 6-16 15,3-2-544-15,3 0-112 0,3 1-32 0,6 0 0 16,4-1 208-16,5 1 32 0,4 1 16 0,4 1 0 15,4-1 48-15,1 2 0 0,1 0 0 0,1 0 0 16,2 0-192-16,-1 0-16 0,-2 0-16 0,0-2 0 16,-1 1-352-16,-4-1 128 0,0-1-128 0,-3 0 0 15,-2 1 0-15,-5-2-320 0,-2 0 64 0,-4 0 16 16,-2-2-80-16,-2 0 0 0,-2 1-16 0,-4 1 0 16,0-1 0-16,-2 0 0 0,-3 0 0 0,-1 0 0 15,-2 0-992-15,-2 0-192 0</inkml:trace>
  <inkml:trace contextRef="#ctx0" brushRef="#br0" timeOffset="14">15145 6784 28559 0,'0'0'1264'0,"0"0"272"16,3-6-1232-16,1 2-304 0,2 1 0 0,0 0 0 0,1 0 1664 0,1 0 256 0,2 0 64 0,-2 2 16 15,1-3-432-15,-2 3-96 0,0 0 0 0,-2 1-16 16,0 0-880-16,-5 0-192 0,4 2-16 0,-2 2-16 16,-2 0-64-16,-1 1-16 0,-3 1 0 0,-2 3 0 15,-2 1-112-15,-2 2-32 0,-1-1 0 0,-2 1 0 16,0-2-128-16,1 0 160 0,0 0-160 0,2-1 160 16,1-2-160-16,2-1 0 0,1 0 144 0,2-1-144 15,4-5 0-15,-2 4 0 0,2-4 0 0,2 3 0 16,1 0 0-16,2-1-192 0,2 1 192 0,1-1-192 0,3 2 16 15,-1 1 0-15,3-2 0 0,1 1 0 16,1 0 176-16,0 0-208 0,1 2 80 0,-2-1 128 0,2-1-144 0,0 2 144 16,-1 0 0-16,0 0 0 0,0-1 0 0,-1 0 0 15,-1 1 128-15,-2-2-128 0,-1 1 256 0,-2-1-32 16,0-2-16-16,-1 0 0 0,-3 0-64 0,-4-2-16 16,0 0 0-16,0 0 0 0,4 1 288 0,-4-1 48 15,0 0 16-15,0 0 0 0,0 0-64 0,-2-7-16 16,1-2 0-16,-1 0 0 0,-2-1-160 0,1-1-48 15,-1-1 0-15,0-3 0 0,-1 1-192 0,1-2 0 16,-1 0 0-16,1-1 0 0,1 0 0 0,-2 1 0 0,0-1 0 0,0 2 0 16,-1 1 0-16,0 2 0 15,-1-3 0-15,0 3 0 0,0-1-176 0,-1 1 176 0,1 2-160 0,-1-2 160 32,1 3-496-32,-2-1 0 0,2 1 0 0,-1 1 0 15,0 1-320-15,-1 1-64 0,1 1-16 0,-1 2-18528 0</inkml:trace>
  <inkml:trace contextRef="#ctx0" brushRef="#br0" timeOffset="15">14109 7248 31327 0,'-14'-4'2784'0,"5"1"-2224"16,0 0-560-16,1-1 0 0,3 3 896 0,5 1 64 15,0 0 0-15,0 0 16 0,0 0 368 0,0 0 80 0,0 0 16 0,3 0 0 16,5 3-992-16,3 0-208 0,3 3-48 0,4 2 0 16,4 1 208-16,2 3 48 0,3 3 0 0,3 2 0 15,2 2 48-15,3 2 16 0,3 1 0 0,2 2 0 16,1 0-144-16,0 0-32 0,2 0 0 0,-1 0 0 15,0 1-144-15,1-2-16 0,-2 1-16 0,-2-1 0 16,-1-2-368-16,-2-2-80 0,-3 0-16 0,-1-2 0 31,-1 1-240-31,-2-3-48 0,-1-2-16 0,-2-2 0 0,-3 0-416 0,-2-1-64 16,-1-2-32-16,-1 0 0 0,-1-2-624 0,0 1-128 16,-1 0-32-16,0-1-13376 0</inkml:trace>
  <inkml:trace contextRef="#ctx0" brushRef="#br0" timeOffset="16">15273 7716 13823 0,'3'-5'1216'0,"-1"1"-960"0,0-2-256 0,2 0 0 0,0 0 3744 0,0 0 704 16,0 1 144-16,-1-1 16 0,-1 2-1536 0,-2 4-320 15,3-4-64-15,-3 4-16 0,2-5-1648 0,-2 5-336 16,0 0-64-16,0 0-16 0,0 0-320 0,-5-3-64 15,2 3-16-15,-4 4 0 0,1 4-48 0,-3 1-16 16,-2 3 0-16,-1 2 0 0,-3 2-144 0,-1 1 0 16,-3 2 144-16,-1-1-144 0,0 1 0 0,-2 0 0 15,1-1 0-15,0 0-128 0,0-2 128 0,1 0 0 16,2-1 0-16,2-1 0 0,0-1 0 0,1-1 224 16,2-1-48-16,3-4-16 0,3 0-32 0,1-2-128 15,2-1 192-15,4-4-64 16,0 0-128-16,3 3 0 0,3-1-192 0,3 1 192 15,2-2-256-15,2-1 64 0,2 0 0 0,1 0 16 0,2 0 176 0,2-1 0 0,0 0 0 16,3 0 0-16,-1 0 0 0,1 1 0 0,1 0 0 0,-3 0 0 16,0 0 128-16,-3 0 64 0,0 0 16 0,-3-1 0 15,1 1 32-15,-3 0 0 0,-1 0 0 0,-3-1 0 16,-1 2 16-16,-3-2 0 0,0 0 0 0,-5 1 0 16,0 0-32-16,0 0 0 0,0 0 0 0,1-5 0 15,-1 5 80-15,-2-7 16 0,0-1 0 0,-2-2 0 16,0-1 0-16,0 0 0 0,0-2 0 0,-1-2 0 15,1 0-64-15,-1-3 0 0,1 1 0 0,1-1 0 16,0 1-256-16,0 1 0 0,0-1-128 0,2 2 128 16,0-1-320-16,0 0 48 0,0 2 0 0,1 1 0 15,0-1-176-15,1 1-16 0,-1-1-16 0,1 2 0 32,1-2-336-32,3 1-64 0</inkml:trace>
  <inkml:trace contextRef="#ctx0" brushRef="#br0" timeOffset="17">524 5149 14735 0,'0'0'1312'0,"0"0"-1056"0,0 0-256 0,-1 3 0 16,1-3 0-16,0 0 128 0,0 0-128 0,0 0 0 15,0 0 1152-15,0 0 128 0,0 0 32 0,0 0 0 16,0 0-64-16,0 0-16 0,0 0 0 0,0 0 0 31,0 0-176-31,0 0-32 0,0-4-16 0,-1-1 0 16,-1 1-160-16,0-1-16 0,1 2-16 0,-2-2 0 0,0 1-32 0,-2 1 0 15,-3-8 0-15,-2 5 0 0,3 0-224 0,1 1-48 0,0 1-16 0,0 0 0 16,-1 3-64-16,-1-4-16 0,0-1 0 0,-1 1 0 16,0-1 224-16,-7-5 32 0,3-3 16 0,0 2 0 15,0-1-304-15,-2 1-48 0,0 0-16 0,-1-1 0 0,0-2-128 16,1 0-48-16,1 1 0 0,1 0 0 0,1-1-144 16,0 1 0-16,1 1 0 0,6 5 128 15,1 2-128-15,-1-3 0 0,0 0 0 0,2 1 128 0,-1-1-128 0,2 1 0 16,-1 0 0-16,1-9 0 0,0 2 0 0,2 4 0 15,0 3 0-15,2 0 0 0,-1 1 0 0,0 2 0 16,2 1 0-16,-1 1 0 0,1-2-144 0,0 3 144 16,1-2 0-16,0 2 0 0,1 0-160 0,3-2 160 15,1 4-128-15,-2 0 128 0,2 0 0 0,0 1 0 16,-2 2 0-16,2 0 0 16,1 1 0-16,-2-1 0 0,2 2 0 0,-1-2 0 0,1 2 0 0,-2 2 0 0,0 1 0 0,-1 2 0 15,-1 3 0-15,-1-2 128 0,0-1-128 0,0-2 0 16,-2 0 0-16,-1 0 0 0,1 0 0 0,0-2 0 15,-1 1 0-15,0-2 0 0,0 1 0 0,-1 0 0 16,0-1 0-16,0-1 0 0,0 0 0 0,0 0 0 16,0-1 0-16,-1-3 0 15,0 0 0-15,0 0 0 0,0 0 0 0,0 0 0 0,0 0 0 0,0 0 0 16,0 0 0-16,0 0 0 0,0 0 0 0,0 0 0 16,0 0 0-16,0 0 0 0,4-6 128 0,-4 6-128 15,3-6 0-15,-1-1 0 0,-1-1 0 0,0 1 0 16,0 0 0-16,-1-4-160 0,0 0 160 0,0-2-160 15,0-1 160-15,-1-2 0 0,0 0 0 0,0 1 0 16,-1-2 0-16,1 0 0 0,1-2 0 0,0 2 0 0,0 0 0 0,1 2 0 16,-1 1 0-16,2 1 128 0,0 3-128 0,0 0 128 15,-1 1-128-15,2 1 128 0,0 0-128 0,0 1 128 16,0 1-128-16,2 0 128 0,-1 1-128 0,1 0 128 16,2 3-128-16,-4 0 128 0,2 1-128 0,1 0 0 15,1 1 0-15,-1 0 0 0,2 2 0 0,-1 0 0 16,1 0 0-16,5 4 0 15,-3 1 0-15,-1-1 0 0,-2 2 0 0,-2 2 128 0,0 0-128 0,-1 2 0 16,-1 0 128-16,-1 2-128 0,-1 1 128 0,0 0-128 16,-1 2 160-16,0 1-160 0,-1-1 0 0,0 2 128 0,-2 4-128 0,1 0 0 15,-2 0 0-15,0-1 0 0,-1 0 0 0,-1-1 0 16,1 2 0-16,-1-1 0 0,1-2 0 0,1-1-160 16,0-1 160-16,1-3 0 15,0 1 0-15,2-3 0 16,-1-2-144-16,0-1 144 0,2 1-160 0,1-3 160 31,1-2-832-31,0-2-80 0,2 1-16 0,-4-5 0 16,8 0-1232-16,0-2-240 0</inkml:trace>
  <inkml:trace contextRef="#ctx0" brushRef="#br0" timeOffset="18">733 4590 22111 0,'4'6'1968'0,"-1"0"-1584"16,3 0-384-16,0 0 0 15,3 0-256-15,0-2-144 0,3 0-32 0,-1-2 0 0,4-2 1456 0,-2-3 272 0,1-1 64 0,-2-2 16 16,0-3-384-16,0-3-80 0,-2-3-16 0,0-5 0 31,0-3 128-31,-4 8 0 0,0-2 16 0,1-2 0 16,1-1-336-16,-1-4-80 0,0-1-16 0,-1-1 0 15,-1 0-416-15,4-23-192 0,-4 7 160 0,-2 7-160 16,-2 5 0-16,-3 3-240 0,-1 4 32 0,0 1 0 16,-2 3 208-16,0 2 0 0,-3 2 0 0,0 3 0 15,-1 2 0-15,-2 2 0 0,0 3-176 0,-1 2 176 16,-1 2 0-16,0 1 0 0,-2 3 0 0,0 2 0 16,-1 4 0-16,-1 1 0 0,1 4 0 0,0 1 0 15,2 2 416-15,1 4 32 0,0-1 16 0,0 4 0 16,2-1-336-16,0 3-128 0,0 1 0 0,0 0 144 15,2 1-416-15,0-4-96 0,2-1-16 0,1-2 0 16,2-2-192-16,0-2-64 0,3-1 0 0,1-1 0 16,0-4-64-16,3 1-32 0,1-3 0 0,3 0 0 15,3-1-672-15,1-2-128 0,3-2-16 0,2-2-16 16,2-1-608-16,2-2-128 0</inkml:trace>
  <inkml:trace contextRef="#ctx0" brushRef="#br0" timeOffset="19">793 4716 6447 0,'0'0'576'0,"0"0"-576"15,0 0 0-15,-2 1 0 0,2-1 912 0,-4 2 80 16,1 0 16-16,1 1 0 0,2-3 320 0,-4 1 64 16,4-1 16-16,-4 2 0 0,4-2-256 0,-4 3-64 15,4-3 0-15,0 0 0 0,0 0-16 0,-4-2-16 0,1 1 0 0,-1-1 0 16,2-2-192-16,-1 2-32 0,3 2-16 0,0 0 0 15,0 0-16-15,0 0 0 0,0 0 0 0,0 0 0 16,0 0-240-16,5-6-48 0,0 0-16 0,1 1 0 16,2 0 80-16,0-2 0 0,2 1 16 0,0 0 0 15,3-1-32-15,-2 1-16 0,2 1 0 0,-1-3 0 16,-1 2-544-16,1-1-272 0,-2 1 16 0,0 0 16 16,0-1-240-1,-2 1-48-15,2-1-16 0,-2 2 0 0,0-1-448 0,-1 2-96 0,-1 0 0 16,-1 1-16-16,0 0-432 0,-5 3-64 0,4-3-32 0,-4 3 0 15,0 0-576-15,0 0-112 0</inkml:trace>
  <inkml:trace contextRef="#ctx0" brushRef="#br0" timeOffset="20">856 4733 16127 0,'-8'5'352'0,"2"-1"80"0,1 2 16 0,1-2 0 0,-1 0-448 0,-1-1 0 15,2 0 0-15,1 0 0 0,3-3 1904 0,0 0 288 16,0 0 64-16,0 0 16 0,0 0-816 0,0 0-176 15,0 0-16-15,0 0-16 0,4-4-592 0,1 0-112 16,-1-3-32-16,2 0 0 0,1 0 176 0,-1-1 16 16,1 1 16-16,0-2 0 0,3 0-592 0,-3 1-128 15,0-1 0-15,0 1 0 16,1-1-592-16,-1 0-112 0,1 3-32 0,-2-2 0 16,-1-1-416-16,2 2-96 0,-2 1-16 0,0 1 0 15,-1 0-720-15,-4 5-160 0</inkml:trace>
  <inkml:trace contextRef="#ctx0" brushRef="#br0" timeOffset="21">865 4763 15663 0,'-9'16'1392'0,"5"-8"-1120"0,-1-1-272 0,0-1 0 15,1 2 880-15,1-3 112 0,1 0 32 0,1-2 0 16,1-3 1152-16,0 0 256 0,0 0 32 0,0 0 16 16,0 0-1776-16,8 0-336 0,0-5-80 0,2-3-16 15,-2-2-272-15,-1 1 0 0,2 0 0 0,0-1 0 16,-1-3-192-16,1 1-160 0,-1 1-32 0,1 0 0 15,0-1-992-15,0 1-208 0,0-2-32 0,-3 3-9168 16</inkml:trace>
  <inkml:trace contextRef="#ctx0" brushRef="#br0" timeOffset="22">890 4818 27647 0,'-8'5'1216'0,"4"-1"256"0,0 1-1168 0,2-1-304 16,2-4 0-16,0 0 0 0,0 5 1136 0,0-5 160 15,0 0 48-15,7-3 0 0,1 2-864 0,0-4-160 16,0-3-48-16,0-1 0 0,2 0-272 0,-1-3-176 0,1-1 32 16,0-1 0-1,0 0-1136-15,0-2-208 0</inkml:trace>
  <inkml:trace contextRef="#ctx0" brushRef="#br0" timeOffset="23">765 4421 16575 0,'0'0'1472'0,"0"0"-1168"0,0 0-304 0,5-4 0 0,1-1-160 0,0 1-96 0,-2-2 0 0,2 2-16 16,2-2 928-16,0 0 192 0,0 1 48 0,-2-1 0 16,1 1-192-16,0-1-16 0,0 0-16 0,-2 1 0 15,1-1-512-15,-1 1-160 0,-1 1 0 0,0 0 0 16,0 1 0-16,-4 3 0 0,0 0 0 0,0 0 0 16,0 0 0-16,0 0 0 0,0 0 0 0,0 0 0 15,-5 6 0-15,2-1 0 0,-1 2-208 0,-1-1 80 0,-1 0-48 0,1 1 0 16,-1 2 0-16,1-1 0 0,-1 0 304 15,1 1 64-15,0-1 16 0,-1-1 0 0,4 0 560 0,-1-1 96 16,1-2 32-16,1 0 0 0,1-4-304 0,-1 5-48 16,1-5-16-16,0 0 0 0,0 0-528 0,0 0 0 15,3 3 0-15,1-2 0 0,-4-1 0 0,4 0 0 16,1 0 128-16,0-1-128 0,-1-1 0 0,0 2 160 16,1 0-160-16,-2 1 128 0,0 0-128 0,1 0 0 15,-4-1 0-15,0 0 0 16,5 3-352-16,-2 0-96 0,-3-3-32 0,0 0 0 15,5 3-896-15,-3-1-176 0,-2-2-48 0,5-2-7776 0</inkml:trace>
  <inkml:trace contextRef="#ctx0" brushRef="#br0" timeOffset="24">1017 4146 14735 0,'0'0'1312'0,"-2"-6"-1056"16,1-1-256-16,1-2 0 0,0-3 1344 0,0-1 224 15,0-2 32-15,3-2 16 0,-1-2 112 0,0-2 32 16,1-4 0-16,0-1 0 0,1-1-1072 0,-2-3-224 16,3 0-32-16,-2-1-16 15,1 1-800-15,2 1-176 0,0 1-16 0,0 3-16 16,1 3-512-16,-1 2-112 0</inkml:trace>
  <inkml:trace contextRef="#ctx0" brushRef="#br0" timeOffset="25">848 4051 20271 0,'0'0'1792'0,"0"0"-1424"0,-4-3-368 0,1 0 0 15,3 3-288-15,-5-5-128 0,2 0-32 0,-2-3 0 16,-1-3 1664-16,1-1 336 0,0-2 64 0,-1-1 16 16,2-2-288-16,-2-1-64 0,1 0-16 0,-1-4 0 15,1 1-944-15,0 0-192 0,0-3-128 0,2 2 144 16,0 1-1488-16,0 1-320 0,1 1-48 0,0-1-9616 15</inkml:trace>
  <inkml:trace contextRef="#ctx0" brushRef="#br0" timeOffset="26">605 4148 18431 0,'0'0'1632'0,"0"0"-1312"16,-6 0-320-16,6 0 0 0,-7-2 1344 0,-2 0 192 16,0 0 32-16,0-3 16 0,-1 1-112 0,-2 0 0 15,-1-1-16-15,-1-3 0 0,-2 1-720 0,7 3-144 16,-1-1-16-16,-2 0-16 0,0-1-48 0,1 0 0 16,0 1 0-16,-1 0 0 0,2 0-704 0,-7-4-128 0,3 4-48 0</inkml:trace>
  <inkml:trace contextRef="#ctx0" brushRef="#br0" timeOffset="27">518 4367 22111 0,'-8'-1'1968'0,"1"0"-1584"0,0 0-384 0,-1 1 0 0,0-1 0 0,2 0 0 0,-1 0 0 0,-1 1 0 15,-1-1 1216-15,0-1 320 0,-1 1 64 0,1 0 16 16,-1 1-576-16,-11-1-112 0,3 1-32 0,-1 1 0 16,-1-1-1104-16,1 1-240 15,0 0-32-15</inkml:trace>
</inkml:ink>
</file>

<file path=ppt/ink/ink3.xml><?xml version="1.0" encoding="utf-8"?>
<inkml:ink xmlns:inkml="http://www.w3.org/2003/InkML">
  <inkml:definitions>
    <inkml:context xml:id="ctx0">
      <inkml:inkSource xml:id="inkSrc0">
        <inkml:traceFormat>
          <inkml:channel name="X" type="integer" max="27388" units="cm"/>
          <inkml:channel name="Y" type="integer" max="18258" units="cm"/>
          <inkml:channel name="F" type="integer" max="65535" units="dev"/>
          <inkml:channel name="T" type="integer" max="2.14748E9" units="dev"/>
        </inkml:traceFormat>
        <inkml:channelProperties>
          <inkml:channelProperty channel="X" name="resolution" value="1000.29218" units="1/cm"/>
          <inkml:channelProperty channel="Y" name="resolution" value="1000.43835" units="1/cm"/>
          <inkml:channelProperty channel="F" name="resolution" value="0" units="1/dev"/>
          <inkml:channelProperty channel="T" name="resolution" value="1" units="1/dev"/>
        </inkml:channelProperties>
      </inkml:inkSource>
      <inkml:timestamp xml:id="ts0" timeString="2023-08-16T09:39:40.349"/>
    </inkml:context>
    <inkml:brush xml:id="br0">
      <inkml:brushProperty name="width" value="0.05292" units="cm"/>
      <inkml:brushProperty name="height" value="0.05292" units="cm"/>
      <inkml:brushProperty name="color" value="#FF0000"/>
    </inkml:brush>
  </inkml:definitions>
  <inkml:trace contextRef="#ctx0" brushRef="#br0">820 5157 35007 0,'-15'3'3120'0,"6"0"-2496"15,-1-2-496-15,1 1-128 0,0-1 0 0,2 0 0 16,1-1 0-16,2-1 0 0,0 0 1088 0,4 1 128 16,-4-5 48-16,2 1 0 0,0-3-976 0,2-1-288 15,1 0 128-15,0-3-128 0,2 1 0 0,-1 3 0 16,0-1 0-16,2-1 0 0,1-2 0 0,1-3 0 15,1 0 0-15,1-3 0 0,3-2-128 0,11-16 128 0,2 3-128 0,-1 1 128 16,0 0 0-16,3 0 128 0,3 2 0 0,1-2 0 16,3 0 128-16,1 1 16 0,3 1 16 0,1 0 0 15,2 0-32-15,1 2-16 0,1 0 0 16,0 4 0-16,2 1-48 0,-1 3-16 0,-3 0 0 0,2 3 0 16,0 2-176-16,-1 2 160 0,1 3-160 0,0 0 160 15,-2 5-160-15,0 2 128 0,-1 0-128 0,-1 3 128 16,0 3-128-16,-2 3 0 0,-1 3 144 0,-1 2-144 15,-3 2 0-15,-1 4 0 0,0 1 0 0,-2 3 0 16,-1 2 0-16,-3 2 0 0,0 2 0 0,-1 2 0 16,-2 1 0-16,-2 3 192 0,-1 2-64 0,-2 0 0 15,0-2 0-15,-2-2 16 0,-2-2 0 0,0-1 0 16,-1 0-144-16,-2-2 0 0,-1-1 0 0,-2-3 0 16,2 0-144-16,-4-2 144 0,0-1 0 0,-1-3 0 0,1 0 0 15,-3-3 0-15,0-1 0 0,0-3 0 0,-1-2-368 0,-1-1 48 16,0-3 0-16,1-4-18768 15</inkml:trace>
  <inkml:trace contextRef="#ctx0" brushRef="#br0" timeOffset="1">2527 4891 17503 0,'0'0'1552'0,"0"0"-1232"15,0 0-320-15,0 0 0 0,0 0 1424 0,0 0 240 16,0 0 32-16,0 0 16 0,1 6 464 0,-2-1 80 16,-1 4 32-16,-2 0 0 0,0 2-944 0,-1 1-192 0,-2-1-48 0,-2 3 0 15,0 3-528-15,-2-1-128 0,-1-1 0 0,-2 2-16 16,0 2-32-16,-1-2 0 0,-1-2 0 0,-2 1 0 16,-2-1-400-16,1-1 0 0,0 1 0 0,1-1 0 15,0-1 0-15,0-2 0 0,2 0 0 0,0-2 0 16,2 1 0-16,1-3 192 0,-1-2 0 0,3 0 0 15,1-1-192-15,2-2 128 0,0-1-128 0,3 0 128 16,5-1 0-16,0 0 0 0,0 0 0 0,0 0 0 16,0 0-128-16,2-4 0 0,3 1 0 0,2 0 0 15,3 0 0-15,2 1 0 0,2-1-144 0,2 3 144 16,2 0 0-16,2 0 224 0,1 1-32 0,1 1-16 16,2 1 96-16,0 1 32 0,0 0 0 0,-1 2 0 15,-1-2-160-15,-1 3-16 0,-1-2-128 0,-2 0 192 0,-2 0-192 16,-3 1 0-16,0-2 0 0,-2 1 0 15,-1-1 0-15,-3-1 0 0,-1-1 144 0,-1-1-144 0,-5-1 240 0,0 0-48 16,0 0 0-16,1-4 0 16,-2-2-48-16,-2-2-16 0,-2-2 0 0,-2-2 0 0,-2 0-128 0,0-2 192 15,-2 0-192-15,0 0 192 0,1 1-192 0,0 0 0 16,0 1 144-16,2-1-144 0,0 2 144 0,2-1-144 16,1 0 192-16,1 0-192 0,2 2-176 0,0-3-144 15,2-1-16-15,0 2-16 16,2-1-1072-16,2 1-224 0</inkml:trace>
  <inkml:trace contextRef="#ctx0" brushRef="#br0" timeOffset="2">3918 7686 28559 0,'-6'0'2544'0,"0"1"-2032"16,1 0-512-16,0 1 0 0,1 2 1040 0,0 0 112 0,1 2 32 0,0 1 0 16,2 1-240-16,1 3-48 0,1 3-16 0,1 1 0 15,1 4-736-15,0 4-144 0,2 3 0 0,1 3 0 16,1 0 0-16,-3-11 0 0,2 4 0 0,0 4 0 15,2 5 0-15,3 1-192 0,-1 2 192 0,3 3-192 16,0 1 192-16,18 36 208 0,-2-14-32 0,-1-7-16 16,3-4 256-16,0-6 48 0,2-2 16 0,3-3 0 15,1-3 96-15,2-1 32 0,1-1 0 0,2-4 0 16,-2-2-224-16,2-3-64 0,-1-2 0 0,2-2 0 16,3 0-80-16,-1-4-32 0,1 0 0 0,0-4 0 15,0-1 48-15,-1-2 0 0,2-5 0 0,-3-2 0 16,-2-1 64-16,0-4 0 0,-1-3 16 0,-1-4 0 15,-1-1 0-15,-2-2 0 0,-1-3 0 0,-2-3 0 16,0-1-128-16,-3-4-16 0,0-1-16 0,-3-1 0 16,0-3-176-16,-3-1 128 0,-2 0-128 0,-3-3 128 0,0-2-128 0,-3-1 0 15,-1-1 0-15,-3 3 128 0,-1-2-128 0,-3 2 0 16,-1 2-192-16,-2 2 192 0,-1 0-320 0,-2 1 48 16,-1 3 16-16,0-2 0 0,1 4-16 0,-2 0 0 15,0 1 0-15,0 2 0 0,1 1-32 0,1 3 0 16,-1 1 0-16,1 2 0 0,-1 1-32 0,-1 2-16 15,2 4 0-15,-2 1 0 16,0 2-720-16,-1 4-144 0,0 0-16 0,0 0-16032 0</inkml:trace>
  <inkml:trace contextRef="#ctx0" brushRef="#br0" timeOffset="3">5677 6814 27647 0</inkml:trace>
  <inkml:trace contextRef="#ctx0" brushRef="#br0" timeOffset="4">5582 7689 2751 0,'0'0'256'0,"0"0"-256"15,0 0 0-15,0 0 0 0,0 0 416 0,-3-3 32 0,3 3 16 0,0 0 0 16,-4-3-688-16,4 3-144 0,0 0-16 0,0 0-16 16,0 0 880-16,-5 0 176 0,1-2 48 0,4 2 0 15,0 0 416-15,0 0 96 0,0 0 0 0,0 0 16 16,0 0-496-16,0 0-96 0,0 0-32 0,0 0 0 16,0 0 528-16,0 0 96 0,0 0 32 0,0 0 0 15,0 0-128-15,0 0-32 0,2-1 0 0,0-2 0 16,0 0-80-16,0 0-32 0,0 0 0 0,1 0 0 15,0 2 32-15,1-1 0 0,1-2 0 0,-2 2 0 16,2-1 80-16,-5 3 32 0,5-2 0 0,-1 0 0 16,0 1 16-16,0-2 16 0,-4 3 0 0,0 0 0 15,3-2-304-15,-3 2-64 0,0 0-16 0,0 0 0 16,0 0-272-16,0 0-48 0,0 0-16 0,0 0 0 0,0 0-208 0,0 0-48 16,0 0-16-16,-3 3 0 0,-2 1-48 0,-1 2-128 15,0 0 192-15,-2 1-64 0,-1 2-128 0,0 2 0 16,-2 3 0-16,-2 1 128 0,-1 1-128 0,0 1 0 15,-2 3 0-15,1-3 0 16,-1 2-304-16,2-1 64 0,0 1 16 0,0-2 0 0,-1-2 224 0,3-1 0 16,1-1 0-16,-1-2 0 0,2 0 256 0,1-2-64 15,3 1-16-15,0-5 0 0,3 1-176 0,3-6 160 16,-1 3-160-16,1-3 160 0,3 2-160 16,3-2 0-16,1-1 0 0,2-1-176 0,2-2 176 0,2-1-128 0,2-2 128 15,0 0-128-15,2-1 128 0,2 2 0 0,0-2 0 0,2-1 0 16,0 0 192-16,0 0-48 0,2 1 0 0,-1 0 0 15,1 0 64-15,-2-1 16 0,0 1 0 0,-2 0 0 16,-2 0-64-16,-2 2-16 0,0 0 0 0,-2 0 0 16,-2 1-16-16,-2 0 0 0,0 1 0 0,-3-1 0 15,-2 2 0-15,-1 0-128 0,-3 3 192 0,0-5-64 16,-3 2 0-16,-3-2-128 0,-1 1 192 0,-3 0-64 16,-2-1-128-16,-1 2 0 0,-2 0 0 0,-1 0 0 15,0-1 0-15,0 0-176 0,0 1 176 0,1-1-128 16,1 1 128-16,2 0-160 0,-1 1 160 0,2-2-160 15,1 2 160-15,1-1-192 0,1 0 192 0,2 1-192 16,1-1-192-16,0 1-32 0,3-1-16 0,2 3 0 16,1-5-1024-16,1-1-208 0</inkml:trace>
  <inkml:trace contextRef="#ctx0" brushRef="#br0" timeOffset="5">7068 5310 30399 0,'-3'2'2704'0,"3"-2"-2160"0,0 0-544 0,0 0 0 16,0 0 1232-16,0 0 144 0,0 0 32 0,9-5 0 16,1-3-368-16,6-3-64 0,2-4-16 0,2-2 0 15,1-2-400-15,0-3-96 0,2 0-16 0,3-3 0 16,4 0-96-16,-11 10-32 0,5-3 0 0,3-4 0 16,4-2-112-16,3-3-16 0,3 0-16 0,3-1 0 15,3 1-16-15,40-26 0 0,-13 8 0 0,-7 6 0 16,-2 2 48-16,-4 6 16 0,-4 3 0 0,1 4 0 15,-2 1-224-15,3 4 176 0,1 3-176 0,-1 3 160 16,-1 2-160-16,-1 4 0 0,-1 5 0 0,-3 0 0 0,-4 4 176 0,-2 1-48 16,-1 6-128-16,-2 1 192 0,-1 5-192 0,-3 1 176 15,-2 4-176-15,-3 2 160 0,-2 1-16 0,-3 3 0 16,-4 5 0-16,-2 0 0 0,-3 2-144 0,-3-1 0 16,-3 1-192-16,-3 0 192 0,-2 0-384 0,-1 0 32 15,-4 0 16-15,0-4 0 16,1 1-176-16,-4-4-48 0,1-2 0 0,0-4-18320 15</inkml:trace>
  <inkml:trace contextRef="#ctx0" brushRef="#br0" timeOffset="6">8760 5201 23039 0,'-4'0'2048'0,"1"0"-1648"16,3 0-400-16,-5 0 0 0,0 1 560 0,0 1 16 15,1-2 16-15,0 0 0 0,4 0 1536 0,-5 0 304 0,5 0 64 0,-5 0 16 32,5 0-1440-32,0 0-304 0,0 0-48 0,0 0-16 15,0-4-224-15,2-1-48 0,1 1-16 0,2-2 0 16,2 0-144-16,4-1-16 0,1-2-16 0,2-1 0 16,3-1 160-16,3 0 48 0,-1 0 0 0,4 1 0 15,1-1-176-15,0 0-16 0,-1-2-16 0,1 2 0 16,-2-1-240-16,-1 0 128 0,0-1-128 0,-2-1 0 15,1 2 144-15,-4 1-144 0,1 3 128 0,-3 1-128 16,-1 0 160-16,-2 2-160 0,-3 0 192 0,-3 3-192 16,0 2 192-16,-5 0-192 0,0 0 192 0,0 0-192 15,0 0 0-15,-5 7 0 0,0 1 0 0,-1 1 0 16,-2-1 0-16,-1 4 0 0,0 4-176 0,-1 1 176 16,0 1-144-16,1 0 144 0,0 0 0 0,0 2-144 15,-1 1 144-15,3-1-128 0,0 2 128 0,0 0-128 16,0-1 128-16,1 1-128 0,1 1 128 0,0-1-128 0,0-4-32 0,1 1 0 15,2-1 0-15,-2-1 0 0,1-1-112 0,2-2-32 16,-1-1 0-16,1-1 0 0,1-3 304 0,0 0 0 16,0-2 0-16,0-1 0 0,1-2 0 0,-1-4 0 15,1 5 0-15,-1-5 0 0,2 2 144 0,-2-2 96 16,0 0 16-16,0 0 0 0,0 0 0 0,0 0 0 16,0 0 0-16,2-5 0 0,-1 1-112 0,0-1-16 15,-1-1 0-15,-2-1 0 0,1 0 0 0,-1-1-128 16,0-1 192-16,-1 0-64 0,-2 0 0 0,-1 0-128 0,-2 0 192 0,-1-3-64 15,-1 1 32-15,-2 2 0 0,0-2 0 0,-3 1 0 16,1 2 0-16,-1-1 0 0,-1 1 0 16,1 2 0-16,1 0 48 0,0 0 16 0,0 2 0 15,1-1 0-15,1 2-224 0,2-1 0 0,0 1 0 0,1-1 0 32,2 2-448-32,0-3-64 0,3 2-32 0,0-1 0 15,1-1-1360-15,1 0-272 0</inkml:trace>
  <inkml:trace contextRef="#ctx0" brushRef="#br0" timeOffset="7">10278 7618 34095 0,'-15'-5'3024'0,"5"0"-2416"0,-1-1-480 0,1 0-128 16,1 0 1152-16,-1 0 224 0,2 2 32 0,0 1 16 16,1-1-400-16,-1 0-64 0,0 2-32 0,2 0 0 15,1 2-528-15,0 1-96 0,1 0-32 0,0 5 0 16,1 2-80-16,1-3 0 0,0 4-16 0,0 1 0 15,1 3-176-15,0 2-224 0,1 2 48 0,0 3 16 16,1 2 160-16,3 21 0 0,2-3 0 0,2 0-128 0,0 0 128 0,3 1-192 16,0 0 192-16,3 5-192 0,2 2-48 0,2 2-16 15,2-1 0-15,1 0 0 16,2-1-256-16,1 0-48 0,2-2-16 0,1-5 0 0,3-2 160 0,2-3 32 16,-1-3 0-16,2-1 0 0,3-3 928 0,1-2 192 15,2-3 32-15,0-2 16 0,0-5-48 0,3-4-16 16,0-2 0-16,2-3 0 0,1-4 16 0,-1-3 0 15,-1-4 0-15,0-4 0 0,0-2 64 0,0-4 16 16,0-3 0-16,-1-3 0 0,-3 0-240 0,-2-2-64 16,-3-2 0-16,-2-2 0 0,-1-2-336 0,-2-1-176 0,-1-2 160 15,-2-5-160-15,-2 0-128 0,-1-4-128 16,0 2-32-16,-1 1 0 16,-1 2-352-16,-1 1-64 0,-1 1 0 0,-1 3-16 15,0 0-336-15,-2 4-64 0,-1-1-16 0,0 4-12480 0,-1 3-2496 0</inkml:trace>
  <inkml:trace contextRef="#ctx0" brushRef="#br0" timeOffset="8">11825 7701 37775 0,'0'0'3360'0,"0"0"-2688"16,0 0-544-16,0 0-128 16,0 0 688-16,0 0 96 0,0 0 32 0,0 0 0 0,0 0-16 0,-7 1 0 15,0 0 0-15,-1 1 0 0,0 1-464 0,-2 0-80 0,0 1-32 0,-2 2 0 16,-1 0-224-16,-3 2 0 0,-3 1 0 0,-1 2 0 15,-2 1-208-15,-3 0 16 0,-1 0 0 0,1 1 0 16,2 0 192-16,1-1-176 0,0-3 176 0,3 1-160 16,3-2 160-16,1 0 0 0,3-1 0 0,2-3 0 15,1 1 0-15,2-2 0 0,1 1 128 0,6-4-128 16,0 0 0-16,0 0-128 0,0 0 0 0,4 4 0 16,2-1-112-16,3 0-16 0,6-1 0 0,0 1 0 15,4 0 32-15,2-1 0 0,3 0 0 0,2 3 0 16,2 1-48-16,-1-1-16 0,2 1 0 0,-1 0 0 15,-3 1 288-15,0-1-160 0,-2 2 160 0,0-2-128 16,-3 1 480-16,-1 0 96 16,-1-1 32-16,-1 0 0 0,-4 0 96 0,0-2 0 0,-1 0 16 0,-3 1 0 0,0 0 32 15,-2-3 0-15,-3 1 0 0,-4-3 0 0,0 0-144 0,0 0-32 16,0 0 0-16,0 0 0 0,-4-5-64 0,-3 0 0 16,0-2-16-16,-2 1 0 0,0-3-208 0,1 1-32 15,-1-1-128-15,2-1 192 0,0 1-192 0,1-1 0 16,0 0 0-16,0-1 0 15,2-1-336-15,0 0-64 0,-1 1-16 0,1-2 0 16,1 0-304-16,-1 1-64 0,2-1-16 0,1-1 0 16,1 0-480-16,1-1-112 0</inkml:trace>
  <inkml:trace contextRef="#ctx0" brushRef="#br0" timeOffset="9">14288 5850 32255 0,'-7'2'2864'0,"1"1"-2288"16,1 0-576-16,0 2 0 0,0-3 1152 0,5-2 112 15,0 0 16-15,0 0 16 0,0 0 128 0,0 0 32 16,0 0 0-16,0 0 0 0,3-5-928 0,2-2-176 16,4-1-32-16,3-4-16 0,1-6 80 0,-3 8 0 15,5-3 16-15,2-2 0 0,5-3 160 0,2-1 16 16,2-1 16-16,3-3 0 0,3-2 96 0,30-24 16 16,-5 7 0-16,-7 4 0 0,-4 2-176 0,-3 2-16 0,-1-1-16 0,-2 1 0 15,-1 1-240-15,-2 1-64 0,-3 1 0 0,-4 3 0 16,-1 2-192-16,-4 0 0 0,-3 5 0 0,-3 0 0 15,-1 2-256-15,-5 4-32 0,-1 1-16 0,-4 4 0 32,-3 1-336-32,-3 0-80 0,0 3-16 0,-4 0 0 15,0 1-176-15,-2 1-48 0,-1 3 0 0,-1 2 0 16,0 0-448-16,0 3-80 0</inkml:trace>
  <inkml:trace contextRef="#ctx0" brushRef="#br0" timeOffset="10">15046 5433 6447 0,'0'0'272'0,"0"0"80"0,0 0-352 0,0 0 0 16,0 0 0-16,3-3 0 0,0 1 896 0,0-1 128 15,-3 3 0-15,4-3 16 0,-4 3 1776 0,4-3 336 16,-4 3 80-16,0 0 16 0,2-4-1328 0,-2 4-256 0,0 0-48 0,1-5-16 16,-1 5 320-16,-1-5 48 0,1 5 16 0,-1-5 0 15,-1-1-448-15,-1 1-96 0,0 0-16 0,0-1 0 16,-1-1-608-16,0 0-128 0,-1-3-32 0,2 0 0 15,-2-1-64-15,0-2-16 0,-1 0 0 0,-1-2 0 16,1 0-64-16,-2-2-32 0,-1 0 0 0,0 2 0 16,-1 0-96-16,-1 1-32 0,-1 1 0 0,1 2 0 15,-2 1-224-15,0-1-128 0,1 2 160 0,0 2-160 16,0 0 0-16,4 2 0 0,1 1 0 0,2 2 0 16,5 2 0-16,0 0 176 0,0 0-176 0,7-1 160 15,5 1-336-15,4 1-64 0,3-1-16 0,4 2 0 16,2-2 256-16,3 0 0 0,1 0 0 0,1-2 0 0,2-1 0 15,1 2 0-15,1 1 0 0,-3-1 160 0,0-1 48 0,-4-1 16 16,0 0 0-16,-3 2 0 0,-2 1 192 0,-2 0 32 16,-2-1 16-16,-4 2 0 0,-3 0-80 0,-3 0 0 15,-3 2-16-15,-2 1 0 0,-6 1-96 0,-3 3-16 16,-3 2 0-16,-6 2 0 0,-5 4-32 0,-1 0-16 16,-3 3 0-16,-2-1 0 0,-2 1-464 0,-2 0-80 15,-1 1-32-15,1-2 0 16,3-1-288-16,3 1-64 0,1-2-16 0,2 0 0 15,4-1-240-15,2-1-48 0,2-4-16 0,3-1-19568 0</inkml:trace>
  <inkml:trace contextRef="#ctx0" brushRef="#br0" timeOffset="11">14188 6431 23951 0,'-14'0'2128'0,"6"0"-1696"0,2 0-432 0,-1-2 0 16,3 1 1296-16,0 1 176 0,4 0 48 0,0 0 0 16,0 0 384-16,0 0 80 0,7-2 0 0,5-2 16 15,2 0-1008-15,4-1-208 0,3-3-32 0,4-2-16 16,5-2 80-16,4 1 16 0,5-2 0 0,3 0 0 16,1-1-352-16,0 1-64 0,1 1-16 0,-1-2 0 15,0 1-144-15,-1 0-16 0,-2 1-16 0,-2-2 0 16,-2 2-32-16,-3 1 0 0,0 1 0 0,-4-1 0 15,-1 1-192-15,-2 1 0 16,-3 1 0-16,-3-1 0 0,-1 0-304 0,-1 1-48 0,-3 2-16 0,0-2 0 16,-2 3-192-16,-1 0-32 0,0 0-16 0,1 2 0 15,-2 0-1552-15,0 2-304 0</inkml:trace>
  <inkml:trace contextRef="#ctx0" brushRef="#br0" timeOffset="12">15108 6199 23039 0,'0'0'2048'0,"0"0"-1648"16,-3-5-400-16,1 1 0 0,2 4 2640 0,-1-6 448 0,-1 1 96 0,-1-1 16 16,1 1-992-16,-2-2-192 0,1-1-32 0,-2 0-16 15,0-1-1200-15,-2-1-256 0,2 1-32 0,-1-2-16 0,-1 0-80 0,0 0-32 16,-1-2 0-16,0 1 0 0,0-1-32 0,0-1 0 15,0 2 0-15,-2 1 0 0,1 0-320 0,-1 1 128 16,3 3-128-16,-1 0 0 0,1 2 0 0,1 2 0 16,1 0 0-16,5 3 0 0,0 0 0 0,0 0 0 15,0 0 0-15,0 0 128 0,5 5-272 0,5 0-48 16,2 3-16-16,5 0 0 0,3 1 208 0,3-1 0 16,4 0 0-16,3 1-144 0,3-1 144 0,1-1 192 15,0 0-32-15,0-1-16 0,-2-2-16 0,-1-1-128 16,-1 1 192-16,-2-2-64 0,0 2 32 0,-4-2 0 0,-1-1 0 15,-4 2 0 1,-2-1 112-16,-6 1 32 0,-2 0 0 0,-4 0 0 0,-2 2 112 0,-4-1 32 0,-4 3 0 0,-4-1 0 16,-6 0 80-16,-4 3 32 0,-4 1 0 0,-3-1 0 15,-3 2-416-15,1 0-144 0,-2 1 0 0,1-2 144 16,1 1-272-16,0-2-64 0,-1 0-16 0,3-1 0 31,1 1-320-31,4-2-64 0,2 1-16 0,4-3 0 16,2 1-320-16,3-3-64 0,2 1-16 0,8-4-19536 0</inkml:trace>
  <inkml:trace contextRef="#ctx0" brushRef="#br0" timeOffset="13">14307 6732 17503 0,'-16'-5'1552'0,"6"0"-1232"15,-1 3-320-15,0-2 0 0,0 0 2240 0,2 3 400 16,0-1 80-16,1 1 16 0,2 1 80 0,0 0 32 0,6 0 0 0,0 0 0 16,0 0-1504-16,0 0-320 0,0 0-48 0,6 6-16 15,3-2-544-15,3 0-112 0,3 1-32 0,6 0 0 16,4-1 208-16,5 1 32 0,4 1 16 0,4 1 0 15,4-1 48-15,1 2 0 0,1 0 0 0,1 0 0 16,2 0-192-16,-1 0-16 0,-2 0-16 0,0-2 0 16,-1 1-352-16,-4-1 128 0,0-1-128 0,-3 0 0 15,-2 1 0-15,-5-2-320 0,-2 0 64 0,-4 0 16 16,-2-2-80-16,-2 0 0 0,-2 1-16 0,-4 1 0 16,0-1 0-16,-2 0 0 0,-3 0 0 0,-1 0 0 15,-2 0-992-15,-2 0-192 0</inkml:trace>
  <inkml:trace contextRef="#ctx0" brushRef="#br0" timeOffset="14">15145 6784 28559 0,'0'0'1264'0,"0"0"272"16,3-6-1232-16,1 2-304 0,2 1 0 0,0 0 0 0,1 0 1664 0,1 0 256 0,2 0 64 0,-2 2 16 15,1-3-432-15,-2 3-96 0,0 0 0 0,-2 1-16 16,0 0-880-16,-5 0-192 0,4 2-16 0,-2 2-16 16,-2 0-64-16,-1 1-16 0,-3 1 0 0,-2 3 0 15,-2 1-112-15,-2 2-32 0,-1-1 0 0,-2 1 0 16,0-2-128-16,1 0 160 0,0 0-160 0,2-1 160 16,1-2-160-16,2-1 0 0,1 0 144 0,2-1-144 15,4-5 0-15,-2 4 0 0,2-4 0 0,2 3 0 16,1 0 0-16,2-1-192 0,2 1 192 0,1-1-192 0,3 2 16 15,-1 1 0-15,3-2 0 0,1 1 0 16,1 0 176-16,0 0-208 0,1 2 80 0,-2-1 128 0,2-1-144 0,0 2 144 16,-1 0 0-16,0 0 0 0,0-1 0 0,-1 0 0 15,-1 1 128-15,-2-2-128 0,-1 1 256 0,-2-1-32 16,0-2-16-16,-1 0 0 0,-3 0-64 0,-4-2-16 16,0 0 0-16,0 0 0 0,4 1 288 0,-4-1 48 15,0 0 16-15,0 0 0 0,0 0-64 0,-2-7-16 16,1-2 0-16,-1 0 0 0,-2-1-160 0,1-1-48 15,-1-1 0-15,0-3 0 0,-1 1-192 0,1-2 0 16,-1 0 0-16,1-1 0 0,1 0 0 0,-2 1 0 0,0-1 0 0,0 2 0 16,-1 1 0-16,0 2 0 15,-1-3 0-15,0 3 0 0,0-1-176 0,-1 1 176 0,1 2-160 0,-1-2 160 32,1 3-496-32,-2-1 0 0,2 1 0 0,-1 1 0 15,0 1-320-15,-1 1-64 0,1 1-16 0,-1 2-18528 0</inkml:trace>
  <inkml:trace contextRef="#ctx0" brushRef="#br0" timeOffset="15">14109 7248 31327 0,'-14'-4'2784'0,"5"1"-2224"16,0 0-560-16,1-1 0 0,3 3 896 0,5 1 64 15,0 0 0-15,0 0 16 0,0 0 368 0,0 0 80 0,0 0 16 0,3 0 0 16,5 3-992-16,3 0-208 0,3 3-48 0,4 2 0 16,4 1 208-16,2 3 48 0,3 3 0 0,3 2 0 15,2 2 48-15,3 2 16 0,3 1 0 0,2 2 0 16,1 0-144-16,0 0-32 0,2 0 0 0,-1 0 0 15,0 1-144-15,1-2-16 0,-2 1-16 0,-2-1 0 16,-1-2-368-16,-2-2-80 0,-3 0-16 0,-1-2 0 31,-1 1-240-31,-2-3-48 0,-1-2-16 0,-2-2 0 0,-3 0-416 0,-2-1-64 16,-1-2-32-16,-1 0 0 0,-1-2-624 0,0 1-128 16,-1 0-32-16,0-1-13376 0</inkml:trace>
  <inkml:trace contextRef="#ctx0" brushRef="#br0" timeOffset="16">15273 7716 13823 0,'3'-5'1216'0,"-1"1"-960"0,0-2-256 0,2 0 0 0,0 0 3744 0,0 0 704 16,0 1 144-16,-1-1 16 0,-1 2-1536 0,-2 4-320 15,3-4-64-15,-3 4-16 0,2-5-1648 0,-2 5-336 16,0 0-64-16,0 0-16 0,0 0-320 0,-5-3-64 15,2 3-16-15,-4 4 0 0,1 4-48 0,-3 1-16 16,-2 3 0-16,-1 2 0 0,-3 2-144 0,-1 1 0 16,-3 2 144-16,-1-1-144 0,0 1 0 0,-2 0 0 15,1-1 0-15,0 0-128 0,0-2 128 0,1 0 0 16,2-1 0-16,2-1 0 0,0-1 0 0,1-1 224 16,2-1-48-16,3-4-16 0,3 0-32 0,1-2-128 15,2-1 192-15,4-4-64 16,0 0-128-16,3 3 0 0,3-1-192 0,3 1 192 15,2-2-256-15,2-1 64 0,2 0 0 0,1 0 16 0,2 0 176 0,2-1 0 0,0 0 0 16,3 0 0-16,-1 0 0 0,1 1 0 0,1 0 0 0,-3 0 0 16,0 0 128-16,-3 0 64 0,0 0 16 0,-3-1 0 15,1 1 32-15,-3 0 0 0,-1 0 0 0,-3-1 0 16,-1 2 16-16,-3-2 0 0,0 0 0 0,-5 1 0 16,0 0-32-16,0 0 0 0,0 0 0 0,1-5 0 15,-1 5 80-15,-2-7 16 0,0-1 0 0,-2-2 0 16,0-1 0-16,0 0 0 0,0-2 0 0,-1-2 0 15,1 0-64-15,-1-3 0 0,1 1 0 0,1-1 0 16,0 1-256-16,0 1 0 0,0-1-128 0,2 2 128 16,0-1-320-16,0 0 48 0,0 2 0 0,1 1 0 15,0-1-176-15,1 1-16 0,-1-1-16 0,1 2 0 32,1-2-336-32,3 1-64 0</inkml:trace>
  <inkml:trace contextRef="#ctx0" brushRef="#br0" timeOffset="17">524 5149 14735 0,'0'0'1312'0,"0"0"-1056"0,0 0-256 0,-1 3 0 16,1-3 0-16,0 0 128 0,0 0-128 0,0 0 0 15,0 0 1152-15,0 0 128 0,0 0 32 0,0 0 0 16,0 0-64-16,0 0-16 0,0 0 0 0,0 0 0 31,0 0-176-31,0 0-32 0,0-4-16 0,-1-1 0 16,-1 1-160-16,0-1-16 0,1 2-16 0,-2-2 0 0,0 1-32 0,-2 1 0 15,-3-8 0-15,-2 5 0 0,3 0-224 0,1 1-48 0,0 1-16 0,0 0 0 16,-1 3-64-16,-1-4-16 0,0-1 0 0,-1 1 0 16,0-1 224-16,-7-5 32 0,3-3 16 0,0 2 0 15,0-1-304-15,-2 1-48 0,0 0-16 0,-1-1 0 0,0-2-128 16,1 0-48-16,1 1 0 0,1 0 0 0,1-1-144 16,0 1 0-16,1 1 0 0,6 5 128 15,1 2-128-15,-1-3 0 0,0 0 0 0,2 1 128 0,-1-1-128 0,2 1 0 16,-1 0 0-16,1-9 0 0,0 2 0 0,2 4 0 15,0 3 0-15,2 0 0 0,-1 1 0 0,0 2 0 16,2 1 0-16,-1 1 0 0,1-2-144 0,0 3 144 16,1-2 0-16,0 2 0 0,1 0-160 0,3-2 160 15,1 4-128-15,-2 0 128 0,2 0 0 0,0 1 0 16,-2 2 0-16,2 0 0 16,1 1 0-16,-2-1 0 0,2 2 0 0,-1-2 0 0,1 2 0 0,-2 2 0 0,0 1 0 0,-1 2 0 15,-1 3 0-15,-1-2 128 0,0-1-128 0,0-2 0 16,-2 0 0-16,-1 0 0 0,1 0 0 0,0-2 0 15,-1 1 0-15,0-2 0 0,0 1 0 0,-1 0 0 16,0-1 0-16,0-1 0 0,0 0 0 0,0 0 0 16,0-1 0-16,-1-3 0 15,0 0 0-15,0 0 0 0,0 0 0 0,0 0 0 0,0 0 0 0,0 0 0 16,0 0 0-16,0 0 0 0,0 0 0 0,0 0 0 16,0 0 0-16,0 0 0 0,4-6 128 0,-4 6-128 15,3-6 0-15,-1-1 0 0,-1-1 0 0,0 1 0 16,0 0 0-16,-1-4-160 0,0 0 160 0,0-2-160 15,0-1 160-15,-1-2 0 0,0 0 0 0,0 1 0 16,-1-2 0-16,1 0 0 0,1-2 0 0,0 2 0 0,0 0 0 0,1 2 0 16,-1 1 0-16,2 1 128 0,0 3-128 0,0 0 128 15,-1 1-128-15,2 1 128 0,0 0-128 0,0 1 128 16,0 1-128-16,2 0 128 0,-1 1-128 0,1 0 128 16,2 3-128-16,-4 0 128 0,2 1-128 0,1 0 0 15,1 1 0-15,-1 0 0 0,2 2 0 0,-1 0 0 16,1 0 0-16,5 4 0 15,-3 1 0-15,-1-1 0 0,-2 2 0 0,-2 2 128 0,0 0-128 0,-1 2 0 16,-1 0 128-16,-1 2-128 0,-1 1 128 0,0 0-128 16,-1 2 160-16,0 1-160 0,-1-1 0 0,0 2 128 0,-2 4-128 0,1 0 0 15,-2 0 0-15,0-1 0 0,-1 0 0 0,-1-1 0 16,1 2 0-16,-1-1 0 0,1-2 0 0,1-1-160 16,0-1 160-16,1-3 0 15,0 1 0-15,2-3 0 16,-1-2-144-16,0-1 144 0,2 1-160 0,1-3 160 31,1-2-832-31,0-2-80 0,2 1-16 0,-4-5 0 16,8 0-1232-16,0-2-240 0</inkml:trace>
  <inkml:trace contextRef="#ctx0" brushRef="#br0" timeOffset="18">733 4590 22111 0,'4'6'1968'0,"-1"0"-1584"16,3 0-384-16,0 0 0 15,3 0-256-15,0-2-144 0,3 0-32 0,-1-2 0 0,4-2 1456 0,-2-3 272 0,1-1 64 0,-2-2 16 16,0-3-384-16,0-3-80 0,-2-3-16 0,0-5 0 31,0-3 128-31,-4 8 0 0,0-2 16 0,1-2 0 16,1-1-336-16,-1-4-80 0,0-1-16 0,-1-1 0 15,-1 0-416-15,4-23-192 0,-4 7 160 0,-2 7-160 16,-2 5 0-16,-3 3-240 0,-1 4 32 0,0 1 0 16,-2 3 208-16,0 2 0 0,-3 2 0 0,0 3 0 15,-1 2 0-15,-2 2 0 0,0 3-176 0,-1 2 176 16,-1 2 0-16,0 1 0 0,-2 3 0 0,0 2 0 16,-1 4 0-16,-1 1 0 0,1 4 0 0,0 1 0 15,2 2 416-15,1 4 32 0,0-1 16 0,0 4 0 16,2-1-336-16,0 3-128 0,0 1 0 0,0 0 144 15,2 1-416-15,0-4-96 0,2-1-16 0,1-2 0 16,2-2-192-16,0-2-64 0,3-1 0 0,1-1 0 16,0-4-64-16,3 1-32 0,1-3 0 0,3 0 0 15,3-1-672-15,1-2-128 0,3-2-16 0,2-2-16 16,2-1-608-16,2-2-128 0</inkml:trace>
  <inkml:trace contextRef="#ctx0" brushRef="#br0" timeOffset="19">793 4716 6447 0,'0'0'576'0,"0"0"-576"15,0 0 0-15,-2 1 0 0,2-1 912 0,-4 2 80 16,1 0 16-16,1 1 0 0,2-3 320 0,-4 1 64 16,4-1 16-16,-4 2 0 0,4-2-256 0,-4 3-64 15,4-3 0-15,0 0 0 0,0 0-16 0,-4-2-16 0,1 1 0 0,-1-1 0 16,2-2-192-16,-1 2-32 0,3 2-16 0,0 0 0 15,0 0-16-15,0 0 0 0,0 0 0 0,0 0 0 16,0 0-240-16,5-6-48 0,0 0-16 0,1 1 0 16,2 0 80-16,0-2 0 0,2 1 16 0,0 0 0 15,3-1-32-15,-2 1-16 0,2 1 0 0,-1-3 0 16,-1 2-544-16,1-1-272 0,-2 1 16 0,0 0 16 16,0-1-240-1,-2 1-48-15,2-1-16 0,-2 2 0 0,0-1-448 0,-1 2-96 0,-1 0 0 16,-1 1-16-16,0 0-432 0,-5 3-64 0,4-3-32 0,-4 3 0 15,0 0-576-15,0 0-112 0</inkml:trace>
  <inkml:trace contextRef="#ctx0" brushRef="#br0" timeOffset="20">856 4733 16127 0,'-8'5'352'0,"2"-1"80"0,1 2 16 0,1-2 0 0,-1 0-448 0,-1-1 0 15,2 0 0-15,1 0 0 0,3-3 1904 0,0 0 288 16,0 0 64-16,0 0 16 0,0 0-816 0,0 0-176 15,0 0-16-15,0 0-16 0,4-4-592 0,1 0-112 16,-1-3-32-16,2 0 0 0,1 0 176 0,-1-1 16 16,1 1 16-16,0-2 0 0,3 0-592 0,-3 1-128 15,0-1 0-15,0 1 0 16,1-1-592-16,-1 0-112 0,1 3-32 0,-2-2 0 16,-1-1-416-16,2 2-96 0,-2 1-16 0,0 1 0 15,-1 0-720-15,-4 5-160 0</inkml:trace>
  <inkml:trace contextRef="#ctx0" brushRef="#br0" timeOffset="21">865 4763 15663 0,'-9'16'1392'0,"5"-8"-1120"0,-1-1-272 0,0-1 0 15,1 2 880-15,1-3 112 0,1 0 32 0,1-2 0 16,1-3 1152-16,0 0 256 0,0 0 32 0,0 0 16 16,0 0-1776-16,8 0-336 0,0-5-80 0,2-3-16 15,-2-2-272-15,-1 1 0 0,2 0 0 0,0-1 0 16,-1-3-192-16,1 1-160 0,-1 1-32 0,1 0 0 15,0-1-992-15,0 1-208 0,0-2-32 0,-3 3-9168 16</inkml:trace>
  <inkml:trace contextRef="#ctx0" brushRef="#br0" timeOffset="22">890 4818 27647 0,'-8'5'1216'0,"4"-1"256"0,0 1-1168 0,2-1-304 16,2-4 0-16,0 0 0 0,0 5 1136 0,0-5 160 15,0 0 48-15,7-3 0 0,1 2-864 0,0-4-160 16,0-3-48-16,0-1 0 0,2 0-272 0,-1-3-176 0,1-1 32 16,0-1 0-1,0 0-1136-15,0-2-208 0</inkml:trace>
  <inkml:trace contextRef="#ctx0" brushRef="#br0" timeOffset="23">765 4421 16575 0,'0'0'1472'0,"0"0"-1168"0,0 0-304 0,5-4 0 0,1-1-160 0,0 1-96 0,-2-2 0 0,2 2-16 16,2-2 928-16,0 0 192 0,0 1 48 0,-2-1 0 16,1 1-192-16,0-1-16 0,0 0-16 0,-2 1 0 15,1-1-512-15,-1 1-160 0,-1 1 0 0,0 0 0 16,0 1 0-16,-4 3 0 0,0 0 0 0,0 0 0 16,0 0 0-16,0 0 0 0,0 0 0 0,0 0 0 15,-5 6 0-15,2-1 0 0,-1 2-208 0,-1-1 80 0,-1 0-48 0,1 1 0 16,-1 2 0-16,1-1 0 0,-1 0 304 15,1 1 64-15,0-1 16 0,-1-1 0 0,4 0 560 0,-1-1 96 16,1-2 32-16,1 0 0 0,1-4-304 0,-1 5-48 16,1-5-16-16,0 0 0 0,0 0-528 0,0 0 0 15,3 3 0-15,1-2 0 0,-4-1 0 0,4 0 0 16,1 0 128-16,0-1-128 0,-1-1 0 0,0 2 160 16,1 0-160-16,-2 1 128 0,0 0-128 0,1 0 0 15,-4-1 0-15,0 0 0 16,5 3-352-16,-2 0-96 0,-3-3-32 0,0 0 0 15,5 3-896-15,-3-1-176 0,-2-2-48 0,5-2-7776 0</inkml:trace>
  <inkml:trace contextRef="#ctx0" brushRef="#br0" timeOffset="24">1017 4146 14735 0,'0'0'1312'0,"-2"-6"-1056"16,1-1-256-16,1-2 0 0,0-3 1344 0,0-1 224 15,0-2 32-15,3-2 16 0,-1-2 112 0,0-2 32 16,1-4 0-16,0-1 0 0,1-1-1072 0,-2-3-224 16,3 0-32-16,-2-1-16 15,1 1-800-15,2 1-176 0,0 1-16 0,0 3-16 16,1 3-512-16,-1 2-112 0</inkml:trace>
  <inkml:trace contextRef="#ctx0" brushRef="#br0" timeOffset="25">848 4051 20271 0,'0'0'1792'0,"0"0"-1424"0,-4-3-368 0,1 0 0 15,3 3-288-15,-5-5-128 0,2 0-32 0,-2-3 0 16,-1-3 1664-16,1-1 336 0,0-2 64 0,-1-1 16 16,2-2-288-16,-2-1-64 0,1 0-16 0,-1-4 0 15,1 1-944-15,0 0-192 0,0-3-128 0,2 2 144 16,0 1-1488-16,0 1-320 0,1 1-48 0,0-1-9616 15</inkml:trace>
  <inkml:trace contextRef="#ctx0" brushRef="#br0" timeOffset="26">605 4148 18431 0,'0'0'1632'0,"0"0"-1312"16,-6 0-320-16,6 0 0 0,-7-2 1344 0,-2 0 192 16,0 0 32-16,0-3 16 0,-1 1-112 0,-2 0 0 15,-1-1-16-15,-1-3 0 0,-2 1-720 0,7 3-144 16,-1-1-16-16,-2 0-16 0,0-1-48 0,1 0 0 16,0 1 0-16,-1 0 0 0,2 0-704 0,-7-4-128 0,3 4-48 0</inkml:trace>
  <inkml:trace contextRef="#ctx0" brushRef="#br0" timeOffset="27">518 4367 22111 0,'-8'-1'1968'0,"1"0"-1584"0,0 0-384 0,-1 1 0 0,0-1 0 0,2 0 0 0,-1 0 0 0,-1 1 0 15,-1-1 1216-15,0-1 320 0,-1 1 64 0,1 0 16 16,-1 1-576-16,-11-1-112 0,3 1-32 0,-1 1 0 16,-1-1-1104-16,1 1-240 15,0 0-32-15</inkml:trace>
</inkml:ink>
</file>

<file path=ppt/ink/ink4.xml><?xml version="1.0" encoding="utf-8"?>
<inkml:ink xmlns:inkml="http://www.w3.org/2003/InkML">
  <inkml:definitions>
    <inkml:context xml:id="ctx0">
      <inkml:inkSource xml:id="inkSrc0">
        <inkml:traceFormat>
          <inkml:channel name="X" type="integer" max="27388" units="cm"/>
          <inkml:channel name="Y" type="integer" max="18258" units="cm"/>
          <inkml:channel name="F" type="integer" max="65535" units="dev"/>
          <inkml:channel name="T" type="integer" max="2.14748E9" units="dev"/>
        </inkml:traceFormat>
        <inkml:channelProperties>
          <inkml:channelProperty channel="X" name="resolution" value="1000.29218" units="1/cm"/>
          <inkml:channelProperty channel="Y" name="resolution" value="1000.43835" units="1/cm"/>
          <inkml:channelProperty channel="F" name="resolution" value="0" units="1/dev"/>
          <inkml:channelProperty channel="T" name="resolution" value="1" units="1/dev"/>
        </inkml:channelProperties>
      </inkml:inkSource>
      <inkml:timestamp xml:id="ts0" timeString="2023-08-16T09:39:40.349"/>
    </inkml:context>
    <inkml:brush xml:id="br0">
      <inkml:brushProperty name="width" value="0.05292" units="cm"/>
      <inkml:brushProperty name="height" value="0.05292" units="cm"/>
      <inkml:brushProperty name="color" value="#FF0000"/>
    </inkml:brush>
  </inkml:definitions>
  <inkml:trace contextRef="#ctx0" brushRef="#br0">820 5157 35007 0,'-15'3'3120'0,"6"0"-2496"15,-1-2-496-15,1 1-128 0,0-1 0 0,2 0 0 16,1-1 0-16,2-1 0 0,0 0 1088 0,4 1 128 16,-4-5 48-16,2 1 0 0,0-3-976 0,2-1-288 15,1 0 128-15,0-3-128 0,2 1 0 0,-1 3 0 16,0-1 0-16,2-1 0 0,1-2 0 0,1-3 0 15,1 0 0-15,1-3 0 0,3-2-128 0,11-16 128 0,2 3-128 0,-1 1 128 16,0 0 0-16,3 0 128 0,3 2 0 0,1-2 0 16,3 0 128-16,1 1 16 0,3 1 16 0,1 0 0 15,2 0-32-15,1 2-16 0,1 0 0 16,0 4 0-16,2 1-48 0,-1 3-16 0,-3 0 0 0,2 3 0 16,0 2-176-16,-1 2 160 0,1 3-160 0,0 0 160 15,-2 5-160-15,0 2 128 0,-1 0-128 0,-1 3 128 16,0 3-128-16,-2 3 0 0,-1 3 144 0,-1 2-144 15,-3 2 0-15,-1 4 0 0,0 1 0 0,-2 3 0 16,-1 2 0-16,-3 2 0 0,0 2 0 0,-1 2 0 16,-2 1 0-16,-2 3 192 0,-1 2-64 0,-2 0 0 15,0-2 0-15,-2-2 16 0,-2-2 0 0,0-1 0 16,-1 0-144-16,-2-2 0 0,-1-1 0 0,-2-3 0 16,2 0-144-16,-4-2 144 0,0-1 0 0,-1-3 0 0,1 0 0 15,-3-3 0-15,0-1 0 0,0-3 0 0,-1-2-368 0,-1-1 48 16,0-3 0-16,1-4-18768 15</inkml:trace>
  <inkml:trace contextRef="#ctx0" brushRef="#br0" timeOffset="1">2527 4891 17503 0,'0'0'1552'0,"0"0"-1232"15,0 0-320-15,0 0 0 0,0 0 1424 0,0 0 240 16,0 0 32-16,0 0 16 0,1 6 464 0,-2-1 80 16,-1 4 32-16,-2 0 0 0,0 2-944 0,-1 1-192 0,-2-1-48 0,-2 3 0 15,0 3-528-15,-2-1-128 0,-1-1 0 0,-2 2-16 16,0 2-32-16,-1-2 0 0,-1-2 0 0,-2 1 0 16,-2-1-400-16,1-1 0 0,0 1 0 0,1-1 0 15,0-1 0-15,0-2 0 0,2 0 0 0,0-2 0 16,2 1 0-16,1-3 192 0,-1-2 0 0,3 0 0 15,1-1-192-15,2-2 128 0,0-1-128 0,3 0 128 16,5-1 0-16,0 0 0 0,0 0 0 0,0 0 0 16,0 0-128-16,2-4 0 0,3 1 0 0,2 0 0 15,3 0 0-15,2 1 0 0,2-1-144 0,2 3 144 16,2 0 0-16,2 0 224 0,1 1-32 0,1 1-16 16,2 1 96-16,0 1 32 0,0 0 0 0,-1 2 0 15,-1-2-160-15,-1 3-16 0,-1-2-128 0,-2 0 192 0,-2 0-192 16,-3 1 0-16,0-2 0 0,-2 1 0 15,-1-1 0-15,-3-1 0 0,-1-1 144 0,-1-1-144 0,-5-1 240 0,0 0-48 16,0 0 0-16,1-4 0 16,-2-2-48-16,-2-2-16 0,-2-2 0 0,-2-2 0 0,-2 0-128 0,0-2 192 15,-2 0-192-15,0 0 192 0,1 1-192 0,0 0 0 16,0 1 144-16,2-1-144 0,0 2 144 0,2-1-144 16,1 0 192-16,1 0-192 0,2 2-176 0,0-3-144 15,2-1-16-15,0 2-16 16,2-1-1072-16,2 1-224 0</inkml:trace>
  <inkml:trace contextRef="#ctx0" brushRef="#br0" timeOffset="2">3918 7686 28559 0,'-6'0'2544'0,"0"1"-2032"16,1 0-512-16,0 1 0 0,1 2 1040 0,0 0 112 0,1 2 32 0,0 1 0 16,2 1-240-16,1 3-48 0,1 3-16 0,1 1 0 15,1 4-736-15,0 4-144 0,2 3 0 0,1 3 0 16,1 0 0-16,-3-11 0 0,2 4 0 0,0 4 0 15,2 5 0-15,3 1-192 0,-1 2 192 0,3 3-192 16,0 1 192-16,18 36 208 0,-2-14-32 0,-1-7-16 16,3-4 256-16,0-6 48 0,2-2 16 0,3-3 0 15,1-3 96-15,2-1 32 0,1-1 0 0,2-4 0 16,-2-2-224-16,2-3-64 0,-1-2 0 0,2-2 0 16,3 0-80-16,-1-4-32 0,1 0 0 0,0-4 0 15,0-1 48-15,-1-2 0 0,2-5 0 0,-3-2 0 16,-2-1 64-16,0-4 0 0,-1-3 16 0,-1-4 0 15,-1-1 0-15,-2-2 0 0,-1-3 0 0,-2-3 0 16,0-1-128-16,-3-4-16 0,0-1-16 0,-3-1 0 16,0-3-176-16,-3-1 128 0,-2 0-128 0,-3-3 128 0,0-2-128 0,-3-1 0 15,-1-1 0-15,-3 3 128 0,-1-2-128 0,-3 2 0 16,-1 2-192-16,-2 2 192 0,-1 0-320 0,-2 1 48 16,-1 3 16-16,0-2 0 0,1 4-16 0,-2 0 0 15,0 1 0-15,0 2 0 0,1 1-32 0,1 3 0 16,-1 1 0-16,1 2 0 0,-1 1-32 0,-1 2-16 15,2 4 0-15,-2 1 0 16,0 2-720-16,-1 4-144 0,0 0-16 0,0 0-16032 0</inkml:trace>
  <inkml:trace contextRef="#ctx0" brushRef="#br0" timeOffset="3">5677 6814 27647 0</inkml:trace>
  <inkml:trace contextRef="#ctx0" brushRef="#br0" timeOffset="4">5582 7689 2751 0,'0'0'256'0,"0"0"-256"15,0 0 0-15,0 0 0 0,0 0 416 0,-3-3 32 0,3 3 16 0,0 0 0 16,-4-3-688-16,4 3-144 0,0 0-16 0,0 0-16 16,0 0 880-16,-5 0 176 0,1-2 48 0,4 2 0 15,0 0 416-15,0 0 96 0,0 0 0 0,0 0 16 16,0 0-496-16,0 0-96 0,0 0-32 0,0 0 0 16,0 0 528-16,0 0 96 0,0 0 32 0,0 0 0 15,0 0-128-15,0 0-32 0,2-1 0 0,0-2 0 16,0 0-80-16,0 0-32 0,0 0 0 0,1 0 0 15,0 2 32-15,1-1 0 0,1-2 0 0,-2 2 0 16,2-1 80-16,-5 3 32 0,5-2 0 0,-1 0 0 16,0 1 16-16,0-2 16 0,-4 3 0 0,0 0 0 15,3-2-304-15,-3 2-64 0,0 0-16 0,0 0 0 16,0 0-272-16,0 0-48 0,0 0-16 0,0 0 0 0,0 0-208 0,0 0-48 16,0 0-16-16,-3 3 0 0,-2 1-48 0,-1 2-128 15,0 0 192-15,-2 1-64 0,-1 2-128 0,0 2 0 16,-2 3 0-16,-2 1 128 0,-1 1-128 0,0 1 0 15,-2 3 0-15,1-3 0 16,-1 2-304-16,2-1 64 0,0 1 16 0,0-2 0 0,-1-2 224 0,3-1 0 16,1-1 0-16,-1-2 0 0,2 0 256 0,1-2-64 15,3 1-16-15,0-5 0 0,3 1-176 0,3-6 160 16,-1 3-160-16,1-3 160 0,3 2-160 16,3-2 0-16,1-1 0 0,2-1-176 0,2-2 176 0,2-1-128 0,2-2 128 15,0 0-128-15,2-1 128 0,2 2 0 0,0-2 0 0,2-1 0 16,0 0 192-16,0 0-48 0,2 1 0 0,-1 0 0 15,1 0 64-15,-2-1 16 0,0 1 0 0,-2 0 0 16,-2 0-64-16,-2 2-16 0,0 0 0 0,-2 0 0 16,-2 1-16-16,-2 0 0 0,0 1 0 0,-3-1 0 15,-2 2 0-15,-1 0-128 0,-3 3 192 0,0-5-64 16,-3 2 0-16,-3-2-128 0,-1 1 192 0,-3 0-64 16,-2-1-128-16,-1 2 0 0,-2 0 0 0,-1 0 0 15,0-1 0-15,0 0-176 0,0 1 176 0,1-1-128 16,1 1 128-16,2 0-160 0,-1 1 160 0,2-2-160 15,1 2 160-15,1-1-192 0,1 0 192 0,2 1-192 16,1-1-192-16,0 1-32 0,3-1-16 0,2 3 0 16,1-5-1024-16,1-1-208 0</inkml:trace>
  <inkml:trace contextRef="#ctx0" brushRef="#br0" timeOffset="5">7068 5310 30399 0,'-3'2'2704'0,"3"-2"-2160"0,0 0-544 0,0 0 0 16,0 0 1232-16,0 0 144 0,0 0 32 0,9-5 0 16,1-3-368-16,6-3-64 0,2-4-16 0,2-2 0 15,1-2-400-15,0-3-96 0,2 0-16 0,3-3 0 16,4 0-96-16,-11 10-32 0,5-3 0 0,3-4 0 16,4-2-112-16,3-3-16 0,3 0-16 0,3-1 0 15,3 1-16-15,40-26 0 0,-13 8 0 0,-7 6 0 16,-2 2 48-16,-4 6 16 0,-4 3 0 0,1 4 0 15,-2 1-224-15,3 4 176 0,1 3-176 0,-1 3 160 16,-1 2-160-16,-1 4 0 0,-1 5 0 0,-3 0 0 0,-4 4 176 0,-2 1-48 16,-1 6-128-16,-2 1 192 0,-1 5-192 0,-3 1 176 15,-2 4-176-15,-3 2 160 0,-2 1-16 0,-3 3 0 16,-4 5 0-16,-2 0 0 0,-3 2-144 0,-3-1 0 16,-3 1-192-16,-3 0 192 0,-2 0-384 0,-1 0 32 15,-4 0 16-15,0-4 0 16,1 1-176-16,-4-4-48 0,1-2 0 0,0-4-18320 15</inkml:trace>
  <inkml:trace contextRef="#ctx0" brushRef="#br0" timeOffset="6">8760 5201 23039 0,'-4'0'2048'0,"1"0"-1648"16,3 0-400-16,-5 0 0 0,0 1 560 0,0 1 16 15,1-2 16-15,0 0 0 0,4 0 1536 0,-5 0 304 0,5 0 64 0,-5 0 16 32,5 0-1440-32,0 0-304 0,0 0-48 0,0 0-16 15,0-4-224-15,2-1-48 0,1 1-16 0,2-2 0 16,2 0-144-16,4-1-16 0,1-2-16 0,2-1 0 16,3-1 160-16,3 0 48 0,-1 0 0 0,4 1 0 15,1-1-176-15,0 0-16 0,-1-2-16 0,1 2 0 16,-2-1-240-16,-1 0 128 0,0-1-128 0,-2-1 0 15,1 2 144-15,-4 1-144 0,1 3 128 0,-3 1-128 16,-1 0 160-16,-2 2-160 0,-3 0 192 0,-3 3-192 16,0 2 192-16,-5 0-192 0,0 0 192 0,0 0-192 15,0 0 0-15,-5 7 0 0,0 1 0 0,-1 1 0 16,-2-1 0-16,-1 4 0 0,0 4-176 0,-1 1 176 16,0 1-144-16,1 0 144 0,0 0 0 0,0 2-144 15,-1 1 144-15,3-1-128 0,0 2 128 0,0 0-128 16,0-1 128-16,1 1-128 0,1 1 128 0,0-1-128 0,0-4-32 0,1 1 0 15,2-1 0-15,-2-1 0 0,1-1-112 0,2-2-32 16,-1-1 0-16,1-1 0 0,1-3 304 0,0 0 0 16,0-2 0-16,0-1 0 0,1-2 0 0,-1-4 0 15,1 5 0-15,-1-5 0 0,2 2 144 0,-2-2 96 16,0 0 16-16,0 0 0 0,0 0 0 0,0 0 0 16,0 0 0-16,2-5 0 0,-1 1-112 0,0-1-16 15,-1-1 0-15,-2-1 0 0,1 0 0 0,-1-1-128 16,0-1 192-16,-1 0-64 0,-2 0 0 0,-1 0-128 0,-2 0 192 0,-1-3-64 15,-1 1 32-15,-2 2 0 0,0-2 0 0,-3 1 0 16,1 2 0-16,-1-1 0 0,-1 1 0 16,1 2 0-16,1 0 48 0,0 0 16 0,0 2 0 15,1-1 0-15,1 2-224 0,2-1 0 0,0 1 0 0,1-1 0 32,2 2-448-32,0-3-64 0,3 2-32 0,0-1 0 15,1-1-1360-15,1 0-272 0</inkml:trace>
  <inkml:trace contextRef="#ctx0" brushRef="#br0" timeOffset="7">10278 7618 34095 0,'-15'-5'3024'0,"5"0"-2416"0,-1-1-480 0,1 0-128 16,1 0 1152-16,-1 0 224 0,2 2 32 0,0 1 16 16,1-1-400-16,-1 0-64 0,0 2-32 0,2 0 0 15,1 2-528-15,0 1-96 0,1 0-32 0,0 5 0 16,1 2-80-16,1-3 0 0,0 4-16 0,0 1 0 15,1 3-176-15,0 2-224 0,1 2 48 0,0 3 16 16,1 2 160-16,3 21 0 0,2-3 0 0,2 0-128 0,0 0 128 0,3 1-192 16,0 0 192-16,3 5-192 0,2 2-48 0,2 2-16 15,2-1 0-15,1 0 0 16,2-1-256-16,1 0-48 0,2-2-16 0,1-5 0 0,3-2 160 0,2-3 32 16,-1-3 0-16,2-1 0 0,3-3 928 0,1-2 192 15,2-3 32-15,0-2 16 0,0-5-48 0,3-4-16 16,0-2 0-16,2-3 0 0,1-4 16 0,-1-3 0 15,-1-4 0-15,0-4 0 0,0-2 64 0,0-4 16 16,0-3 0-16,-1-3 0 0,-3 0-240 0,-2-2-64 16,-3-2 0-16,-2-2 0 0,-1-2-336 0,-2-1-176 0,-1-2 160 15,-2-5-160-15,-2 0-128 0,-1-4-128 16,0 2-32-16,-1 1 0 16,-1 2-352-16,-1 1-64 0,-1 1 0 0,-1 3-16 15,0 0-336-15,-2 4-64 0,-1-1-16 0,0 4-12480 0,-1 3-2496 0</inkml:trace>
  <inkml:trace contextRef="#ctx0" brushRef="#br0" timeOffset="8">11825 7701 37775 0,'0'0'3360'0,"0"0"-2688"16,0 0-544-16,0 0-128 16,0 0 688-16,0 0 96 0,0 0 32 0,0 0 0 0,0 0-16 0,-7 1 0 15,0 0 0-15,-1 1 0 0,0 1-464 0,-2 0-80 0,0 1-32 0,-2 2 0 16,-1 0-224-16,-3 2 0 0,-3 1 0 0,-1 2 0 15,-2 1-208-15,-3 0 16 0,-1 0 0 0,1 1 0 16,2 0 192-16,1-1-176 0,0-3 176 0,3 1-160 16,3-2 160-16,1 0 0 0,3-1 0 0,2-3 0 15,1 1 0-15,2-2 0 0,1 1 128 0,6-4-128 16,0 0 0-16,0 0-128 0,0 0 0 0,4 4 0 16,2-1-112-16,3 0-16 0,6-1 0 0,0 1 0 15,4 0 32-15,2-1 0 0,3 0 0 0,2 3 0 16,2 1-48-16,-1-1-16 0,2 1 0 0,-1 0 0 15,-3 1 288-15,0-1-160 0,-2 2 160 0,0-2-128 16,-3 1 480-16,-1 0 96 16,-1-1 32-16,-1 0 0 0,-4 0 96 0,0-2 0 0,-1 0 16 0,-3 1 0 0,0 0 32 15,-2-3 0-15,-3 1 0 0,-4-3 0 0,0 0-144 0,0 0-32 16,0 0 0-16,0 0 0 0,-4-5-64 0,-3 0 0 16,0-2-16-16,-2 1 0 0,0-3-208 0,1 1-32 15,-1-1-128-15,2-1 192 0,0 1-192 0,1-1 0 16,0 0 0-16,0-1 0 15,2-1-336-15,0 0-64 0,-1 1-16 0,1-2 0 16,1 0-304-16,-1 1-64 0,2-1-16 0,1-1 0 16,1 0-480-16,1-1-112 0</inkml:trace>
  <inkml:trace contextRef="#ctx0" brushRef="#br0" timeOffset="9">14288 5850 32255 0,'-7'2'2864'0,"1"1"-2288"16,1 0-576-16,0 2 0 0,0-3 1152 0,5-2 112 15,0 0 16-15,0 0 16 0,0 0 128 0,0 0 32 16,0 0 0-16,0 0 0 0,3-5-928 0,2-2-176 16,4-1-32-16,3-4-16 0,1-6 80 0,-3 8 0 15,5-3 16-15,2-2 0 0,5-3 160 0,2-1 16 16,2-1 16-16,3-3 0 0,3-2 96 0,30-24 16 16,-5 7 0-16,-7 4 0 0,-4 2-176 0,-3 2-16 0,-1-1-16 0,-2 1 0 15,-1 1-240-15,-2 1-64 0,-3 1 0 0,-4 3 0 16,-1 2-192-16,-4 0 0 0,-3 5 0 0,-3 0 0 15,-1 2-256-15,-5 4-32 0,-1 1-16 0,-4 4 0 32,-3 1-336-32,-3 0-80 0,0 3-16 0,-4 0 0 15,0 1-176-15,-2 1-48 0,-1 3 0 0,-1 2 0 16,0 0-448-16,0 3-80 0</inkml:trace>
  <inkml:trace contextRef="#ctx0" brushRef="#br0" timeOffset="10">15046 5433 6447 0,'0'0'272'0,"0"0"80"0,0 0-352 0,0 0 0 16,0 0 0-16,3-3 0 0,0 1 896 0,0-1 128 15,-3 3 0-15,4-3 16 0,-4 3 1776 0,4-3 336 16,-4 3 80-16,0 0 16 0,2-4-1328 0,-2 4-256 0,0 0-48 0,1-5-16 16,-1 5 320-16,-1-5 48 0,1 5 16 0,-1-5 0 15,-1-1-448-15,-1 1-96 0,0 0-16 0,0-1 0 16,-1-1-608-16,0 0-128 0,-1-3-32 0,2 0 0 15,-2-1-64-15,0-2-16 0,-1 0 0 0,-1-2 0 16,1 0-64-16,-2-2-32 0,-1 0 0 0,0 2 0 16,-1 0-96-16,-1 1-32 0,-1 1 0 0,1 2 0 15,-2 1-224-15,0-1-128 0,1 2 160 0,0 2-160 16,0 0 0-16,4 2 0 0,1 1 0 0,2 2 0 16,5 2 0-16,0 0 176 0,0 0-176 0,7-1 160 15,5 1-336-15,4 1-64 0,3-1-16 0,4 2 0 16,2-2 256-16,3 0 0 0,1 0 0 0,1-2 0 0,2-1 0 15,1 2 0-15,1 1 0 0,-3-1 160 0,0-1 48 0,-4-1 16 16,0 0 0-16,-3 2 0 0,-2 1 192 0,-2 0 32 16,-2-1 16-16,-4 2 0 0,-3 0-80 0,-3 0 0 15,-3 2-16-15,-2 1 0 0,-6 1-96 0,-3 3-16 16,-3 2 0-16,-6 2 0 0,-5 4-32 0,-1 0-16 16,-3 3 0-16,-2-1 0 0,-2 1-464 0,-2 0-80 15,-1 1-32-15,1-2 0 16,3-1-288-16,3 1-64 0,1-2-16 0,2 0 0 15,4-1-240-15,2-1-48 0,2-4-16 0,3-1-19568 0</inkml:trace>
  <inkml:trace contextRef="#ctx0" brushRef="#br0" timeOffset="11">14188 6431 23951 0,'-14'0'2128'0,"6"0"-1696"0,2 0-432 0,-1-2 0 16,3 1 1296-16,0 1 176 0,4 0 48 0,0 0 0 16,0 0 384-16,0 0 80 0,7-2 0 0,5-2 16 15,2 0-1008-15,4-1-208 0,3-3-32 0,4-2-16 16,5-2 80-16,4 1 16 0,5-2 0 0,3 0 0 16,1-1-352-16,0 1-64 0,1 1-16 0,-1-2 0 15,0 1-144-15,-1 0-16 0,-2 1-16 0,-2-2 0 16,-2 2-32-16,-3 1 0 0,0 1 0 0,-4-1 0 15,-1 1-192-15,-2 1 0 16,-3 1 0-16,-3-1 0 0,-1 0-304 0,-1 1-48 0,-3 2-16 0,0-2 0 16,-2 3-192-16,-1 0-32 0,0 0-16 0,1 2 0 15,-2 0-1552-15,0 2-304 0</inkml:trace>
  <inkml:trace contextRef="#ctx0" brushRef="#br0" timeOffset="12">15108 6199 23039 0,'0'0'2048'0,"0"0"-1648"16,-3-5-400-16,1 1 0 0,2 4 2640 0,-1-6 448 0,-1 1 96 0,-1-1 16 16,1 1-992-16,-2-2-192 0,1-1-32 0,-2 0-16 15,0-1-1200-15,-2-1-256 0,2 1-32 0,-1-2-16 0,-1 0-80 0,0 0-32 16,-1-2 0-16,0 1 0 0,0-1-32 0,0-1 0 15,0 2 0-15,-2 1 0 0,1 0-320 0,-1 1 128 16,3 3-128-16,-1 0 0 0,1 2 0 0,1 2 0 16,1 0 0-16,5 3 0 0,0 0 0 0,0 0 0 15,0 0 0-15,0 0 128 0,5 5-272 0,5 0-48 16,2 3-16-16,5 0 0 0,3 1 208 0,3-1 0 16,4 0 0-16,3 1-144 0,3-1 144 0,1-1 192 15,0 0-32-15,0-1-16 0,-2-2-16 0,-1-1-128 16,-1 1 192-16,-2-2-64 0,0 2 32 0,-4-2 0 0,-1-1 0 15,-4 2 0 1,-2-1 112-16,-6 1 32 0,-2 0 0 0,-4 0 0 0,-2 2 112 0,-4-1 32 0,-4 3 0 0,-4-1 0 16,-6 0 80-16,-4 3 32 0,-4 1 0 0,-3-1 0 15,-3 2-416-15,1 0-144 0,-2 1 0 0,1-2 144 16,1 1-272-16,0-2-64 0,-1 0-16 0,3-1 0 31,1 1-320-31,4-2-64 0,2 1-16 0,4-3 0 16,2 1-320-16,3-3-64 0,2 1-16 0,8-4-19536 0</inkml:trace>
  <inkml:trace contextRef="#ctx0" brushRef="#br0" timeOffset="13">14307 6732 17503 0,'-16'-5'1552'0,"6"0"-1232"15,-1 3-320-15,0-2 0 0,0 0 2240 0,2 3 400 16,0-1 80-16,1 1 16 0,2 1 80 0,0 0 32 0,6 0 0 0,0 0 0 16,0 0-1504-16,0 0-320 0,0 0-48 0,6 6-16 15,3-2-544-15,3 0-112 0,3 1-32 0,6 0 0 16,4-1 208-16,5 1 32 0,4 1 16 0,4 1 0 15,4-1 48-15,1 2 0 0,1 0 0 0,1 0 0 16,2 0-192-16,-1 0-16 0,-2 0-16 0,0-2 0 16,-1 1-352-16,-4-1 128 0,0-1-128 0,-3 0 0 15,-2 1 0-15,-5-2-320 0,-2 0 64 0,-4 0 16 16,-2-2-80-16,-2 0 0 0,-2 1-16 0,-4 1 0 16,0-1 0-16,-2 0 0 0,-3 0 0 0,-1 0 0 15,-2 0-992-15,-2 0-192 0</inkml:trace>
  <inkml:trace contextRef="#ctx0" brushRef="#br0" timeOffset="14">15145 6784 28559 0,'0'0'1264'0,"0"0"272"16,3-6-1232-16,1 2-304 0,2 1 0 0,0 0 0 0,1 0 1664 0,1 0 256 0,2 0 64 0,-2 2 16 15,1-3-432-15,-2 3-96 0,0 0 0 0,-2 1-16 16,0 0-880-16,-5 0-192 0,4 2-16 0,-2 2-16 16,-2 0-64-16,-1 1-16 0,-3 1 0 0,-2 3 0 15,-2 1-112-15,-2 2-32 0,-1-1 0 0,-2 1 0 16,0-2-128-16,1 0 160 0,0 0-160 0,2-1 160 16,1-2-160-16,2-1 0 0,1 0 144 0,2-1-144 15,4-5 0-15,-2 4 0 0,2-4 0 0,2 3 0 16,1 0 0-16,2-1-192 0,2 1 192 0,1-1-192 0,3 2 16 15,-1 1 0-15,3-2 0 0,1 1 0 16,1 0 176-16,0 0-208 0,1 2 80 0,-2-1 128 0,2-1-144 0,0 2 144 16,-1 0 0-16,0 0 0 0,0-1 0 0,-1 0 0 15,-1 1 128-15,-2-2-128 0,-1 1 256 0,-2-1-32 16,0-2-16-16,-1 0 0 0,-3 0-64 0,-4-2-16 16,0 0 0-16,0 0 0 0,4 1 288 0,-4-1 48 15,0 0 16-15,0 0 0 0,0 0-64 0,-2-7-16 16,1-2 0-16,-1 0 0 0,-2-1-160 0,1-1-48 15,-1-1 0-15,0-3 0 0,-1 1-192 0,1-2 0 16,-1 0 0-16,1-1 0 0,1 0 0 0,-2 1 0 0,0-1 0 0,0 2 0 16,-1 1 0-16,0 2 0 15,-1-3 0-15,0 3 0 0,0-1-176 0,-1 1 176 0,1 2-160 0,-1-2 160 32,1 3-496-32,-2-1 0 0,2 1 0 0,-1 1 0 15,0 1-320-15,-1 1-64 0,1 1-16 0,-1 2-18528 0</inkml:trace>
  <inkml:trace contextRef="#ctx0" brushRef="#br0" timeOffset="15">14109 7248 31327 0,'-14'-4'2784'0,"5"1"-2224"16,0 0-560-16,1-1 0 0,3 3 896 0,5 1 64 15,0 0 0-15,0 0 16 0,0 0 368 0,0 0 80 0,0 0 16 0,3 0 0 16,5 3-992-16,3 0-208 0,3 3-48 0,4 2 0 16,4 1 208-16,2 3 48 0,3 3 0 0,3 2 0 15,2 2 48-15,3 2 16 0,3 1 0 0,2 2 0 16,1 0-144-16,0 0-32 0,2 0 0 0,-1 0 0 15,0 1-144-15,1-2-16 0,-2 1-16 0,-2-1 0 16,-1-2-368-16,-2-2-80 0,-3 0-16 0,-1-2 0 31,-1 1-240-31,-2-3-48 0,-1-2-16 0,-2-2 0 0,-3 0-416 0,-2-1-64 16,-1-2-32-16,-1 0 0 0,-1-2-624 0,0 1-128 16,-1 0-32-16,0-1-13376 0</inkml:trace>
  <inkml:trace contextRef="#ctx0" brushRef="#br0" timeOffset="16">15273 7716 13823 0,'3'-5'1216'0,"-1"1"-960"0,0-2-256 0,2 0 0 0,0 0 3744 0,0 0 704 16,0 1 144-16,-1-1 16 0,-1 2-1536 0,-2 4-320 15,3-4-64-15,-3 4-16 0,2-5-1648 0,-2 5-336 16,0 0-64-16,0 0-16 0,0 0-320 0,-5-3-64 15,2 3-16-15,-4 4 0 0,1 4-48 0,-3 1-16 16,-2 3 0-16,-1 2 0 0,-3 2-144 0,-1 1 0 16,-3 2 144-16,-1-1-144 0,0 1 0 0,-2 0 0 15,1-1 0-15,0 0-128 0,0-2 128 0,1 0 0 16,2-1 0-16,2-1 0 0,0-1 0 0,1-1 224 16,2-1-48-16,3-4-16 0,3 0-32 0,1-2-128 15,2-1 192-15,4-4-64 16,0 0-128-16,3 3 0 0,3-1-192 0,3 1 192 15,2-2-256-15,2-1 64 0,2 0 0 0,1 0 16 0,2 0 176 0,2-1 0 0,0 0 0 16,3 0 0-16,-1 0 0 0,1 1 0 0,1 0 0 0,-3 0 0 16,0 0 128-16,-3 0 64 0,0 0 16 0,-3-1 0 15,1 1 32-15,-3 0 0 0,-1 0 0 0,-3-1 0 16,-1 2 16-16,-3-2 0 0,0 0 0 0,-5 1 0 16,0 0-32-16,0 0 0 0,0 0 0 0,1-5 0 15,-1 5 80-15,-2-7 16 0,0-1 0 0,-2-2 0 16,0-1 0-16,0 0 0 0,0-2 0 0,-1-2 0 15,1 0-64-15,-1-3 0 0,1 1 0 0,1-1 0 16,0 1-256-16,0 1 0 0,0-1-128 0,2 2 128 16,0-1-320-16,0 0 48 0,0 2 0 0,1 1 0 15,0-1-176-15,1 1-16 0,-1-1-16 0,1 2 0 32,1-2-336-32,3 1-64 0</inkml:trace>
  <inkml:trace contextRef="#ctx0" brushRef="#br0" timeOffset="17">524 5149 14735 0,'0'0'1312'0,"0"0"-1056"0,0 0-256 0,-1 3 0 16,1-3 0-16,0 0 128 0,0 0-128 0,0 0 0 15,0 0 1152-15,0 0 128 0,0 0 32 0,0 0 0 16,0 0-64-16,0 0-16 0,0 0 0 0,0 0 0 31,0 0-176-31,0 0-32 0,0-4-16 0,-1-1 0 16,-1 1-160-16,0-1-16 0,1 2-16 0,-2-2 0 0,0 1-32 0,-2 1 0 15,-3-8 0-15,-2 5 0 0,3 0-224 0,1 1-48 0,0 1-16 0,0 0 0 16,-1 3-64-16,-1-4-16 0,0-1 0 0,-1 1 0 16,0-1 224-16,-7-5 32 0,3-3 16 0,0 2 0 15,0-1-304-15,-2 1-48 0,0 0-16 0,-1-1 0 0,0-2-128 16,1 0-48-16,1 1 0 0,1 0 0 0,1-1-144 16,0 1 0-16,1 1 0 0,6 5 128 15,1 2-128-15,-1-3 0 0,0 0 0 0,2 1 128 0,-1-1-128 0,2 1 0 16,-1 0 0-16,1-9 0 0,0 2 0 0,2 4 0 15,0 3 0-15,2 0 0 0,-1 1 0 0,0 2 0 16,2 1 0-16,-1 1 0 0,1-2-144 0,0 3 144 16,1-2 0-16,0 2 0 0,1 0-160 0,3-2 160 15,1 4-128-15,-2 0 128 0,2 0 0 0,0 1 0 16,-2 2 0-16,2 0 0 16,1 1 0-16,-2-1 0 0,2 2 0 0,-1-2 0 0,1 2 0 0,-2 2 0 0,0 1 0 0,-1 2 0 15,-1 3 0-15,-1-2 128 0,0-1-128 0,0-2 0 16,-2 0 0-16,-1 0 0 0,1 0 0 0,0-2 0 15,-1 1 0-15,0-2 0 0,0 1 0 0,-1 0 0 16,0-1 0-16,0-1 0 0,0 0 0 0,0 0 0 16,0-1 0-16,-1-3 0 15,0 0 0-15,0 0 0 0,0 0 0 0,0 0 0 0,0 0 0 0,0 0 0 16,0 0 0-16,0 0 0 0,0 0 0 0,0 0 0 16,0 0 0-16,0 0 0 0,4-6 128 0,-4 6-128 15,3-6 0-15,-1-1 0 0,-1-1 0 0,0 1 0 16,0 0 0-16,-1-4-160 0,0 0 160 0,0-2-160 15,0-1 160-15,-1-2 0 0,0 0 0 0,0 1 0 16,-1-2 0-16,1 0 0 0,1-2 0 0,0 2 0 0,0 0 0 0,1 2 0 16,-1 1 0-16,2 1 128 0,0 3-128 0,0 0 128 15,-1 1-128-15,2 1 128 0,0 0-128 0,0 1 128 16,0 1-128-16,2 0 128 0,-1 1-128 0,1 0 128 16,2 3-128-16,-4 0 128 0,2 1-128 0,1 0 0 15,1 1 0-15,-1 0 0 0,2 2 0 0,-1 0 0 16,1 0 0-16,5 4 0 15,-3 1 0-15,-1-1 0 0,-2 2 0 0,-2 2 128 0,0 0-128 0,-1 2 0 16,-1 0 128-16,-1 2-128 0,-1 1 128 0,0 0-128 16,-1 2 160-16,0 1-160 0,-1-1 0 0,0 2 128 0,-2 4-128 0,1 0 0 15,-2 0 0-15,0-1 0 0,-1 0 0 0,-1-1 0 16,1 2 0-16,-1-1 0 0,1-2 0 0,1-1-160 16,0-1 160-16,1-3 0 15,0 1 0-15,2-3 0 16,-1-2-144-16,0-1 144 0,2 1-160 0,1-3 160 31,1-2-832-31,0-2-80 0,2 1-16 0,-4-5 0 16,8 0-1232-16,0-2-240 0</inkml:trace>
  <inkml:trace contextRef="#ctx0" brushRef="#br0" timeOffset="18">733 4590 22111 0,'4'6'1968'0,"-1"0"-1584"16,3 0-384-16,0 0 0 15,3 0-256-15,0-2-144 0,3 0-32 0,-1-2 0 0,4-2 1456 0,-2-3 272 0,1-1 64 0,-2-2 16 16,0-3-384-16,0-3-80 0,-2-3-16 0,0-5 0 31,0-3 128-31,-4 8 0 0,0-2 16 0,1-2 0 16,1-1-336-16,-1-4-80 0,0-1-16 0,-1-1 0 15,-1 0-416-15,4-23-192 0,-4 7 160 0,-2 7-160 16,-2 5 0-16,-3 3-240 0,-1 4 32 0,0 1 0 16,-2 3 208-16,0 2 0 0,-3 2 0 0,0 3 0 15,-1 2 0-15,-2 2 0 0,0 3-176 0,-1 2 176 16,-1 2 0-16,0 1 0 0,-2 3 0 0,0 2 0 16,-1 4 0-16,-1 1 0 0,1 4 0 0,0 1 0 15,2 2 416-15,1 4 32 0,0-1 16 0,0 4 0 16,2-1-336-16,0 3-128 0,0 1 0 0,0 0 144 15,2 1-416-15,0-4-96 0,2-1-16 0,1-2 0 16,2-2-192-16,0-2-64 0,3-1 0 0,1-1 0 16,0-4-64-16,3 1-32 0,1-3 0 0,3 0 0 15,3-1-672-15,1-2-128 0,3-2-16 0,2-2-16 16,2-1-608-16,2-2-128 0</inkml:trace>
  <inkml:trace contextRef="#ctx0" brushRef="#br0" timeOffset="19">793 4716 6447 0,'0'0'576'0,"0"0"-576"15,0 0 0-15,-2 1 0 0,2-1 912 0,-4 2 80 16,1 0 16-16,1 1 0 0,2-3 320 0,-4 1 64 16,4-1 16-16,-4 2 0 0,4-2-256 0,-4 3-64 15,4-3 0-15,0 0 0 0,0 0-16 0,-4-2-16 0,1 1 0 0,-1-1 0 16,2-2-192-16,-1 2-32 0,3 2-16 0,0 0 0 15,0 0-16-15,0 0 0 0,0 0 0 0,0 0 0 16,0 0-240-16,5-6-48 0,0 0-16 0,1 1 0 16,2 0 80-16,0-2 0 0,2 1 16 0,0 0 0 15,3-1-32-15,-2 1-16 0,2 1 0 0,-1-3 0 16,-1 2-544-16,1-1-272 0,-2 1 16 0,0 0 16 16,0-1-240-1,-2 1-48-15,2-1-16 0,-2 2 0 0,0-1-448 0,-1 2-96 0,-1 0 0 16,-1 1-16-16,0 0-432 0,-5 3-64 0,4-3-32 0,-4 3 0 15,0 0-576-15,0 0-112 0</inkml:trace>
  <inkml:trace contextRef="#ctx0" brushRef="#br0" timeOffset="20">856 4733 16127 0,'-8'5'352'0,"2"-1"80"0,1 2 16 0,1-2 0 0,-1 0-448 0,-1-1 0 15,2 0 0-15,1 0 0 0,3-3 1904 0,0 0 288 16,0 0 64-16,0 0 16 0,0 0-816 0,0 0-176 15,0 0-16-15,0 0-16 0,4-4-592 0,1 0-112 16,-1-3-32-16,2 0 0 0,1 0 176 0,-1-1 16 16,1 1 16-16,0-2 0 0,3 0-592 0,-3 1-128 15,0-1 0-15,0 1 0 16,1-1-592-16,-1 0-112 0,1 3-32 0,-2-2 0 16,-1-1-416-16,2 2-96 0,-2 1-16 0,0 1 0 15,-1 0-720-15,-4 5-160 0</inkml:trace>
  <inkml:trace contextRef="#ctx0" brushRef="#br0" timeOffset="21">865 4763 15663 0,'-9'16'1392'0,"5"-8"-1120"0,-1-1-272 0,0-1 0 15,1 2 880-15,1-3 112 0,1 0 32 0,1-2 0 16,1-3 1152-16,0 0 256 0,0 0 32 0,0 0 16 16,0 0-1776-16,8 0-336 0,0-5-80 0,2-3-16 15,-2-2-272-15,-1 1 0 0,2 0 0 0,0-1 0 16,-1-3-192-16,1 1-160 0,-1 1-32 0,1 0 0 15,0-1-992-15,0 1-208 0,0-2-32 0,-3 3-9168 16</inkml:trace>
  <inkml:trace contextRef="#ctx0" brushRef="#br0" timeOffset="22">890 4818 27647 0,'-8'5'1216'0,"4"-1"256"0,0 1-1168 0,2-1-304 16,2-4 0-16,0 0 0 0,0 5 1136 0,0-5 160 15,0 0 48-15,7-3 0 0,1 2-864 0,0-4-160 16,0-3-48-16,0-1 0 0,2 0-272 0,-1-3-176 0,1-1 32 16,0-1 0-1,0 0-1136-15,0-2-208 0</inkml:trace>
  <inkml:trace contextRef="#ctx0" brushRef="#br0" timeOffset="23">765 4421 16575 0,'0'0'1472'0,"0"0"-1168"0,0 0-304 0,5-4 0 0,1-1-160 0,0 1-96 0,-2-2 0 0,2 2-16 16,2-2 928-16,0 0 192 0,0 1 48 0,-2-1 0 16,1 1-192-16,0-1-16 0,0 0-16 0,-2 1 0 15,1-1-512-15,-1 1-160 0,-1 1 0 0,0 0 0 16,0 1 0-16,-4 3 0 0,0 0 0 0,0 0 0 16,0 0 0-16,0 0 0 0,0 0 0 0,0 0 0 15,-5 6 0-15,2-1 0 0,-1 2-208 0,-1-1 80 0,-1 0-48 0,1 1 0 16,-1 2 0-16,1-1 0 0,-1 0 304 15,1 1 64-15,0-1 16 0,-1-1 0 0,4 0 560 0,-1-1 96 16,1-2 32-16,1 0 0 0,1-4-304 0,-1 5-48 16,1-5-16-16,0 0 0 0,0 0-528 0,0 0 0 15,3 3 0-15,1-2 0 0,-4-1 0 0,4 0 0 16,1 0 128-16,0-1-128 0,-1-1 0 0,0 2 160 16,1 0-160-16,-2 1 128 0,0 0-128 0,1 0 0 15,-4-1 0-15,0 0 0 16,5 3-352-16,-2 0-96 0,-3-3-32 0,0 0 0 15,5 3-896-15,-3-1-176 0,-2-2-48 0,5-2-7776 0</inkml:trace>
  <inkml:trace contextRef="#ctx0" brushRef="#br0" timeOffset="24">1017 4146 14735 0,'0'0'1312'0,"-2"-6"-1056"16,1-1-256-16,1-2 0 0,0-3 1344 0,0-1 224 15,0-2 32-15,3-2 16 0,-1-2 112 0,0-2 32 16,1-4 0-16,0-1 0 0,1-1-1072 0,-2-3-224 16,3 0-32-16,-2-1-16 15,1 1-800-15,2 1-176 0,0 1-16 0,0 3-16 16,1 3-512-16,-1 2-112 0</inkml:trace>
  <inkml:trace contextRef="#ctx0" brushRef="#br0" timeOffset="25">848 4051 20271 0,'0'0'1792'0,"0"0"-1424"0,-4-3-368 0,1 0 0 15,3 3-288-15,-5-5-128 0,2 0-32 0,-2-3 0 16,-1-3 1664-16,1-1 336 0,0-2 64 0,-1-1 16 16,2-2-288-16,-2-1-64 0,1 0-16 0,-1-4 0 15,1 1-944-15,0 0-192 0,0-3-128 0,2 2 144 16,0 1-1488-16,0 1-320 0,1 1-48 0,0-1-9616 15</inkml:trace>
  <inkml:trace contextRef="#ctx0" brushRef="#br0" timeOffset="26">605 4148 18431 0,'0'0'1632'0,"0"0"-1312"16,-6 0-320-16,6 0 0 0,-7-2 1344 0,-2 0 192 16,0 0 32-16,0-3 16 0,-1 1-112 0,-2 0 0 15,-1-1-16-15,-1-3 0 0,-2 1-720 0,7 3-144 16,-1-1-16-16,-2 0-16 0,0-1-48 0,1 0 0 16,0 1 0-16,-1 0 0 0,2 0-704 0,-7-4-128 0,3 4-48 0</inkml:trace>
  <inkml:trace contextRef="#ctx0" brushRef="#br0" timeOffset="27">518 4367 22111 0,'-8'-1'1968'0,"1"0"-1584"0,0 0-384 0,-1 1 0 0,0-1 0 0,2 0 0 0,-1 0 0 0,-1 1 0 15,-1-1 1216-15,0-1 320 0,-1 1 64 0,1 0 16 16,-1 1-576-16,-11-1-112 0,3 1-32 0,-1 1 0 16,-1-1-1104-16,1 1-240 15,0 0-32-15</inkml:trace>
</inkml:ink>
</file>

<file path=ppt/ink/ink5.xml><?xml version="1.0" encoding="utf-8"?>
<inkml:ink xmlns:inkml="http://www.w3.org/2003/InkML">
  <inkml:definitions>
    <inkml:context xml:id="ctx0">
      <inkml:inkSource xml:id="inkSrc0">
        <inkml:traceFormat>
          <inkml:channel name="X" type="integer" max="27388" units="cm"/>
          <inkml:channel name="Y" type="integer" max="18258" units="cm"/>
          <inkml:channel name="F" type="integer" max="65535" units="dev"/>
          <inkml:channel name="T" type="integer" max="2.14748E9" units="dev"/>
        </inkml:traceFormat>
        <inkml:channelProperties>
          <inkml:channelProperty channel="X" name="resolution" value="1000.29218" units="1/cm"/>
          <inkml:channelProperty channel="Y" name="resolution" value="1000.43835" units="1/cm"/>
          <inkml:channelProperty channel="F" name="resolution" value="0" units="1/dev"/>
          <inkml:channelProperty channel="T" name="resolution" value="1" units="1/dev"/>
        </inkml:channelProperties>
      </inkml:inkSource>
      <inkml:timestamp xml:id="ts0" timeString="2023-08-16T09:39:40.349"/>
    </inkml:context>
    <inkml:brush xml:id="br0">
      <inkml:brushProperty name="width" value="0.05292" units="cm"/>
      <inkml:brushProperty name="height" value="0.05292" units="cm"/>
      <inkml:brushProperty name="color" value="#FF0000"/>
    </inkml:brush>
  </inkml:definitions>
  <inkml:trace contextRef="#ctx0" brushRef="#br0">820 5157 35007 0,'-15'3'3120'0,"6"0"-2496"15,-1-2-496-15,1 1-128 0,0-1 0 0,2 0 0 16,1-1 0-16,2-1 0 0,0 0 1088 0,4 1 128 16,-4-5 48-16,2 1 0 0,0-3-976 0,2-1-288 15,1 0 128-15,0-3-128 0,2 1 0 0,-1 3 0 16,0-1 0-16,2-1 0 0,1-2 0 0,1-3 0 15,1 0 0-15,1-3 0 0,3-2-128 0,11-16 128 0,2 3-128 0,-1 1 128 16,0 0 0-16,3 0 128 0,3 2 0 0,1-2 0 16,3 0 128-16,1 1 16 0,3 1 16 0,1 0 0 15,2 0-32-15,1 2-16 0,1 0 0 16,0 4 0-16,2 1-48 0,-1 3-16 0,-3 0 0 0,2 3 0 16,0 2-176-16,-1 2 160 0,1 3-160 0,0 0 160 15,-2 5-160-15,0 2 128 0,-1 0-128 0,-1 3 128 16,0 3-128-16,-2 3 0 0,-1 3 144 0,-1 2-144 15,-3 2 0-15,-1 4 0 0,0 1 0 0,-2 3 0 16,-1 2 0-16,-3 2 0 0,0 2 0 0,-1 2 0 16,-2 1 0-16,-2 3 192 0,-1 2-64 0,-2 0 0 15,0-2 0-15,-2-2 16 0,-2-2 0 0,0-1 0 16,-1 0-144-16,-2-2 0 0,-1-1 0 0,-2-3 0 16,2 0-144-16,-4-2 144 0,0-1 0 0,-1-3 0 0,1 0 0 15,-3-3 0-15,0-1 0 0,0-3 0 0,-1-2-368 0,-1-1 48 16,0-3 0-16,1-4-18768 15</inkml:trace>
  <inkml:trace contextRef="#ctx0" brushRef="#br0" timeOffset="1">2527 4891 17503 0,'0'0'1552'0,"0"0"-1232"15,0 0-320-15,0 0 0 0,0 0 1424 0,0 0 240 16,0 0 32-16,0 0 16 0,1 6 464 0,-2-1 80 16,-1 4 32-16,-2 0 0 0,0 2-944 0,-1 1-192 0,-2-1-48 0,-2 3 0 15,0 3-528-15,-2-1-128 0,-1-1 0 0,-2 2-16 16,0 2-32-16,-1-2 0 0,-1-2 0 0,-2 1 0 16,-2-1-400-16,1-1 0 0,0 1 0 0,1-1 0 15,0-1 0-15,0-2 0 0,2 0 0 0,0-2 0 16,2 1 0-16,1-3 192 0,-1-2 0 0,3 0 0 15,1-1-192-15,2-2 128 0,0-1-128 0,3 0 128 16,5-1 0-16,0 0 0 0,0 0 0 0,0 0 0 16,0 0-128-16,2-4 0 0,3 1 0 0,2 0 0 15,3 0 0-15,2 1 0 0,2-1-144 0,2 3 144 16,2 0 0-16,2 0 224 0,1 1-32 0,1 1-16 16,2 1 96-16,0 1 32 0,0 0 0 0,-1 2 0 15,-1-2-160-15,-1 3-16 0,-1-2-128 0,-2 0 192 0,-2 0-192 16,-3 1 0-16,0-2 0 0,-2 1 0 15,-1-1 0-15,-3-1 0 0,-1-1 144 0,-1-1-144 0,-5-1 240 0,0 0-48 16,0 0 0-16,1-4 0 16,-2-2-48-16,-2-2-16 0,-2-2 0 0,-2-2 0 0,-2 0-128 0,0-2 192 15,-2 0-192-15,0 0 192 0,1 1-192 0,0 0 0 16,0 1 144-16,2-1-144 0,0 2 144 0,2-1-144 16,1 0 192-16,1 0-192 0,2 2-176 0,0-3-144 15,2-1-16-15,0 2-16 16,2-1-1072-16,2 1-224 0</inkml:trace>
  <inkml:trace contextRef="#ctx0" brushRef="#br0" timeOffset="2">3918 7686 28559 0,'-6'0'2544'0,"0"1"-2032"16,1 0-512-16,0 1 0 0,1 2 1040 0,0 0 112 0,1 2 32 0,0 1 0 16,2 1-240-16,1 3-48 0,1 3-16 0,1 1 0 15,1 4-736-15,0 4-144 0,2 3 0 0,1 3 0 16,1 0 0-16,-3-11 0 0,2 4 0 0,0 4 0 15,2 5 0-15,3 1-192 0,-1 2 192 0,3 3-192 16,0 1 192-16,18 36 208 0,-2-14-32 0,-1-7-16 16,3-4 256-16,0-6 48 0,2-2 16 0,3-3 0 15,1-3 96-15,2-1 32 0,1-1 0 0,2-4 0 16,-2-2-224-16,2-3-64 0,-1-2 0 0,2-2 0 16,3 0-80-16,-1-4-32 0,1 0 0 0,0-4 0 15,0-1 48-15,-1-2 0 0,2-5 0 0,-3-2 0 16,-2-1 64-16,0-4 0 0,-1-3 16 0,-1-4 0 15,-1-1 0-15,-2-2 0 0,-1-3 0 0,-2-3 0 16,0-1-128-16,-3-4-16 0,0-1-16 0,-3-1 0 16,0-3-176-16,-3-1 128 0,-2 0-128 0,-3-3 128 0,0-2-128 0,-3-1 0 15,-1-1 0-15,-3 3 128 0,-1-2-128 0,-3 2 0 16,-1 2-192-16,-2 2 192 0,-1 0-320 0,-2 1 48 16,-1 3 16-16,0-2 0 0,1 4-16 0,-2 0 0 15,0 1 0-15,0 2 0 0,1 1-32 0,1 3 0 16,-1 1 0-16,1 2 0 0,-1 1-32 0,-1 2-16 15,2 4 0-15,-2 1 0 16,0 2-720-16,-1 4-144 0,0 0-16 0,0 0-16032 0</inkml:trace>
  <inkml:trace contextRef="#ctx0" brushRef="#br0" timeOffset="3">5677 6814 27647 0</inkml:trace>
  <inkml:trace contextRef="#ctx0" brushRef="#br0" timeOffset="4">5582 7689 2751 0,'0'0'256'0,"0"0"-256"15,0 0 0-15,0 0 0 0,0 0 416 0,-3-3 32 0,3 3 16 0,0 0 0 16,-4-3-688-16,4 3-144 0,0 0-16 0,0 0-16 16,0 0 880-16,-5 0 176 0,1-2 48 0,4 2 0 15,0 0 416-15,0 0 96 0,0 0 0 0,0 0 16 16,0 0-496-16,0 0-96 0,0 0-32 0,0 0 0 16,0 0 528-16,0 0 96 0,0 0 32 0,0 0 0 15,0 0-128-15,0 0-32 0,2-1 0 0,0-2 0 16,0 0-80-16,0 0-32 0,0 0 0 0,1 0 0 15,0 2 32-15,1-1 0 0,1-2 0 0,-2 2 0 16,2-1 80-16,-5 3 32 0,5-2 0 0,-1 0 0 16,0 1 16-16,0-2 16 0,-4 3 0 0,0 0 0 15,3-2-304-15,-3 2-64 0,0 0-16 0,0 0 0 16,0 0-272-16,0 0-48 0,0 0-16 0,0 0 0 0,0 0-208 0,0 0-48 16,0 0-16-16,-3 3 0 0,-2 1-48 0,-1 2-128 15,0 0 192-15,-2 1-64 0,-1 2-128 0,0 2 0 16,-2 3 0-16,-2 1 128 0,-1 1-128 0,0 1 0 15,-2 3 0-15,1-3 0 16,-1 2-304-16,2-1 64 0,0 1 16 0,0-2 0 0,-1-2 224 0,3-1 0 16,1-1 0-16,-1-2 0 0,2 0 256 0,1-2-64 15,3 1-16-15,0-5 0 0,3 1-176 0,3-6 160 16,-1 3-160-16,1-3 160 0,3 2-160 16,3-2 0-16,1-1 0 0,2-1-176 0,2-2 176 0,2-1-128 0,2-2 128 15,0 0-128-15,2-1 128 0,2 2 0 0,0-2 0 0,2-1 0 16,0 0 192-16,0 0-48 0,2 1 0 0,-1 0 0 15,1 0 64-15,-2-1 16 0,0 1 0 0,-2 0 0 16,-2 0-64-16,-2 2-16 0,0 0 0 0,-2 0 0 16,-2 1-16-16,-2 0 0 0,0 1 0 0,-3-1 0 15,-2 2 0-15,-1 0-128 0,-3 3 192 0,0-5-64 16,-3 2 0-16,-3-2-128 0,-1 1 192 0,-3 0-64 16,-2-1-128-16,-1 2 0 0,-2 0 0 0,-1 0 0 15,0-1 0-15,0 0-176 0,0 1 176 0,1-1-128 16,1 1 128-16,2 0-160 0,-1 1 160 0,2-2-160 15,1 2 160-15,1-1-192 0,1 0 192 0,2 1-192 16,1-1-192-16,0 1-32 0,3-1-16 0,2 3 0 16,1-5-1024-16,1-1-208 0</inkml:trace>
  <inkml:trace contextRef="#ctx0" brushRef="#br0" timeOffset="5">7068 5310 30399 0,'-3'2'2704'0,"3"-2"-2160"0,0 0-544 0,0 0 0 16,0 0 1232-16,0 0 144 0,0 0 32 0,9-5 0 16,1-3-368-16,6-3-64 0,2-4-16 0,2-2 0 15,1-2-400-15,0-3-96 0,2 0-16 0,3-3 0 16,4 0-96-16,-11 10-32 0,5-3 0 0,3-4 0 16,4-2-112-16,3-3-16 0,3 0-16 0,3-1 0 15,3 1-16-15,40-26 0 0,-13 8 0 0,-7 6 0 16,-2 2 48-16,-4 6 16 0,-4 3 0 0,1 4 0 15,-2 1-224-15,3 4 176 0,1 3-176 0,-1 3 160 16,-1 2-160-16,-1 4 0 0,-1 5 0 0,-3 0 0 0,-4 4 176 0,-2 1-48 16,-1 6-128-16,-2 1 192 0,-1 5-192 0,-3 1 176 15,-2 4-176-15,-3 2 160 0,-2 1-16 0,-3 3 0 16,-4 5 0-16,-2 0 0 0,-3 2-144 0,-3-1 0 16,-3 1-192-16,-3 0 192 0,-2 0-384 0,-1 0 32 15,-4 0 16-15,0-4 0 16,1 1-176-16,-4-4-48 0,1-2 0 0,0-4-18320 15</inkml:trace>
  <inkml:trace contextRef="#ctx0" brushRef="#br0" timeOffset="6">8760 5201 23039 0,'-4'0'2048'0,"1"0"-1648"16,3 0-400-16,-5 0 0 0,0 1 560 0,0 1 16 15,1-2 16-15,0 0 0 0,4 0 1536 0,-5 0 304 0,5 0 64 0,-5 0 16 32,5 0-1440-32,0 0-304 0,0 0-48 0,0 0-16 15,0-4-224-15,2-1-48 0,1 1-16 0,2-2 0 16,2 0-144-16,4-1-16 0,1-2-16 0,2-1 0 16,3-1 160-16,3 0 48 0,-1 0 0 0,4 1 0 15,1-1-176-15,0 0-16 0,-1-2-16 0,1 2 0 16,-2-1-240-16,-1 0 128 0,0-1-128 0,-2-1 0 15,1 2 144-15,-4 1-144 0,1 3 128 0,-3 1-128 16,-1 0 160-16,-2 2-160 0,-3 0 192 0,-3 3-192 16,0 2 192-16,-5 0-192 0,0 0 192 0,0 0-192 15,0 0 0-15,-5 7 0 0,0 1 0 0,-1 1 0 16,-2-1 0-16,-1 4 0 0,0 4-176 0,-1 1 176 16,0 1-144-16,1 0 144 0,0 0 0 0,0 2-144 15,-1 1 144-15,3-1-128 0,0 2 128 0,0 0-128 16,0-1 128-16,1 1-128 0,1 1 128 0,0-1-128 0,0-4-32 0,1 1 0 15,2-1 0-15,-2-1 0 0,1-1-112 0,2-2-32 16,-1-1 0-16,1-1 0 0,1-3 304 0,0 0 0 16,0-2 0-16,0-1 0 0,1-2 0 0,-1-4 0 15,1 5 0-15,-1-5 0 0,2 2 144 0,-2-2 96 16,0 0 16-16,0 0 0 0,0 0 0 0,0 0 0 16,0 0 0-16,2-5 0 0,-1 1-112 0,0-1-16 15,-1-1 0-15,-2-1 0 0,1 0 0 0,-1-1-128 16,0-1 192-16,-1 0-64 0,-2 0 0 0,-1 0-128 0,-2 0 192 0,-1-3-64 15,-1 1 32-15,-2 2 0 0,0-2 0 0,-3 1 0 16,1 2 0-16,-1-1 0 0,-1 1 0 16,1 2 0-16,1 0 48 0,0 0 16 0,0 2 0 15,1-1 0-15,1 2-224 0,2-1 0 0,0 1 0 0,1-1 0 32,2 2-448-32,0-3-64 0,3 2-32 0,0-1 0 15,1-1-1360-15,1 0-272 0</inkml:trace>
  <inkml:trace contextRef="#ctx0" brushRef="#br0" timeOffset="7">10278 7618 34095 0,'-15'-5'3024'0,"5"0"-2416"0,-1-1-480 0,1 0-128 16,1 0 1152-16,-1 0 224 0,2 2 32 0,0 1 16 16,1-1-400-16,-1 0-64 0,0 2-32 0,2 0 0 15,1 2-528-15,0 1-96 0,1 0-32 0,0 5 0 16,1 2-80-16,1-3 0 0,0 4-16 0,0 1 0 15,1 3-176-15,0 2-224 0,1 2 48 0,0 3 16 16,1 2 160-16,3 21 0 0,2-3 0 0,2 0-128 0,0 0 128 0,3 1-192 16,0 0 192-16,3 5-192 0,2 2-48 0,2 2-16 15,2-1 0-15,1 0 0 16,2-1-256-16,1 0-48 0,2-2-16 0,1-5 0 0,3-2 160 0,2-3 32 16,-1-3 0-16,2-1 0 0,3-3 928 0,1-2 192 15,2-3 32-15,0-2 16 0,0-5-48 0,3-4-16 16,0-2 0-16,2-3 0 0,1-4 16 0,-1-3 0 15,-1-4 0-15,0-4 0 0,0-2 64 0,0-4 16 16,0-3 0-16,-1-3 0 0,-3 0-240 0,-2-2-64 16,-3-2 0-16,-2-2 0 0,-1-2-336 0,-2-1-176 0,-1-2 160 15,-2-5-160-15,-2 0-128 0,-1-4-128 16,0 2-32-16,-1 1 0 16,-1 2-352-16,-1 1-64 0,-1 1 0 0,-1 3-16 15,0 0-336-15,-2 4-64 0,-1-1-16 0,0 4-12480 0,-1 3-2496 0</inkml:trace>
  <inkml:trace contextRef="#ctx0" brushRef="#br0" timeOffset="8">11825 7701 37775 0,'0'0'3360'0,"0"0"-2688"16,0 0-544-16,0 0-128 16,0 0 688-16,0 0 96 0,0 0 32 0,0 0 0 0,0 0-16 0,-7 1 0 15,0 0 0-15,-1 1 0 0,0 1-464 0,-2 0-80 0,0 1-32 0,-2 2 0 16,-1 0-224-16,-3 2 0 0,-3 1 0 0,-1 2 0 15,-2 1-208-15,-3 0 16 0,-1 0 0 0,1 1 0 16,2 0 192-16,1-1-176 0,0-3 176 0,3 1-160 16,3-2 160-16,1 0 0 0,3-1 0 0,2-3 0 15,1 1 0-15,2-2 0 0,1 1 128 0,6-4-128 16,0 0 0-16,0 0-128 0,0 0 0 0,4 4 0 16,2-1-112-16,3 0-16 0,6-1 0 0,0 1 0 15,4 0 32-15,2-1 0 0,3 0 0 0,2 3 0 16,2 1-48-16,-1-1-16 0,2 1 0 0,-1 0 0 15,-3 1 288-15,0-1-160 0,-2 2 160 0,0-2-128 16,-3 1 480-16,-1 0 96 16,-1-1 32-16,-1 0 0 0,-4 0 96 0,0-2 0 0,-1 0 16 0,-3 1 0 0,0 0 32 15,-2-3 0-15,-3 1 0 0,-4-3 0 0,0 0-144 0,0 0-32 16,0 0 0-16,0 0 0 0,-4-5-64 0,-3 0 0 16,0-2-16-16,-2 1 0 0,0-3-208 0,1 1-32 15,-1-1-128-15,2-1 192 0,0 1-192 0,1-1 0 16,0 0 0-16,0-1 0 15,2-1-336-15,0 0-64 0,-1 1-16 0,1-2 0 16,1 0-304-16,-1 1-64 0,2-1-16 0,1-1 0 16,1 0-480-16,1-1-112 0</inkml:trace>
  <inkml:trace contextRef="#ctx0" brushRef="#br0" timeOffset="9">14288 5850 32255 0,'-7'2'2864'0,"1"1"-2288"16,1 0-576-16,0 2 0 0,0-3 1152 0,5-2 112 15,0 0 16-15,0 0 16 0,0 0 128 0,0 0 32 16,0 0 0-16,0 0 0 0,3-5-928 0,2-2-176 16,4-1-32-16,3-4-16 0,1-6 80 0,-3 8 0 15,5-3 16-15,2-2 0 0,5-3 160 0,2-1 16 16,2-1 16-16,3-3 0 0,3-2 96 0,30-24 16 16,-5 7 0-16,-7 4 0 0,-4 2-176 0,-3 2-16 0,-1-1-16 0,-2 1 0 15,-1 1-240-15,-2 1-64 0,-3 1 0 0,-4 3 0 16,-1 2-192-16,-4 0 0 0,-3 5 0 0,-3 0 0 15,-1 2-256-15,-5 4-32 0,-1 1-16 0,-4 4 0 32,-3 1-336-32,-3 0-80 0,0 3-16 0,-4 0 0 15,0 1-176-15,-2 1-48 0,-1 3 0 0,-1 2 0 16,0 0-448-16,0 3-80 0</inkml:trace>
  <inkml:trace contextRef="#ctx0" brushRef="#br0" timeOffset="10">15046 5433 6447 0,'0'0'272'0,"0"0"80"0,0 0-352 0,0 0 0 16,0 0 0-16,3-3 0 0,0 1 896 0,0-1 128 15,-3 3 0-15,4-3 16 0,-4 3 1776 0,4-3 336 16,-4 3 80-16,0 0 16 0,2-4-1328 0,-2 4-256 0,0 0-48 0,1-5-16 16,-1 5 320-16,-1-5 48 0,1 5 16 0,-1-5 0 15,-1-1-448-15,-1 1-96 0,0 0-16 0,0-1 0 16,-1-1-608-16,0 0-128 0,-1-3-32 0,2 0 0 15,-2-1-64-15,0-2-16 0,-1 0 0 0,-1-2 0 16,1 0-64-16,-2-2-32 0,-1 0 0 0,0 2 0 16,-1 0-96-16,-1 1-32 0,-1 1 0 0,1 2 0 15,-2 1-224-15,0-1-128 0,1 2 160 0,0 2-160 16,0 0 0-16,4 2 0 0,1 1 0 0,2 2 0 16,5 2 0-16,0 0 176 0,0 0-176 0,7-1 160 15,5 1-336-15,4 1-64 0,3-1-16 0,4 2 0 16,2-2 256-16,3 0 0 0,1 0 0 0,1-2 0 0,2-1 0 15,1 2 0-15,1 1 0 0,-3-1 160 0,0-1 48 0,-4-1 16 16,0 0 0-16,-3 2 0 0,-2 1 192 0,-2 0 32 16,-2-1 16-16,-4 2 0 0,-3 0-80 0,-3 0 0 15,-3 2-16-15,-2 1 0 0,-6 1-96 0,-3 3-16 16,-3 2 0-16,-6 2 0 0,-5 4-32 0,-1 0-16 16,-3 3 0-16,-2-1 0 0,-2 1-464 0,-2 0-80 15,-1 1-32-15,1-2 0 16,3-1-288-16,3 1-64 0,1-2-16 0,2 0 0 15,4-1-240-15,2-1-48 0,2-4-16 0,3-1-19568 0</inkml:trace>
  <inkml:trace contextRef="#ctx0" brushRef="#br0" timeOffset="11">14188 6431 23951 0,'-14'0'2128'0,"6"0"-1696"0,2 0-432 0,-1-2 0 16,3 1 1296-16,0 1 176 0,4 0 48 0,0 0 0 16,0 0 384-16,0 0 80 0,7-2 0 0,5-2 16 15,2 0-1008-15,4-1-208 0,3-3-32 0,4-2-16 16,5-2 80-16,4 1 16 0,5-2 0 0,3 0 0 16,1-1-352-16,0 1-64 0,1 1-16 0,-1-2 0 15,0 1-144-15,-1 0-16 0,-2 1-16 0,-2-2 0 16,-2 2-32-16,-3 1 0 0,0 1 0 0,-4-1 0 15,-1 1-192-15,-2 1 0 16,-3 1 0-16,-3-1 0 0,-1 0-304 0,-1 1-48 0,-3 2-16 0,0-2 0 16,-2 3-192-16,-1 0-32 0,0 0-16 0,1 2 0 15,-2 0-1552-15,0 2-304 0</inkml:trace>
  <inkml:trace contextRef="#ctx0" brushRef="#br0" timeOffset="12">15108 6199 23039 0,'0'0'2048'0,"0"0"-1648"16,-3-5-400-16,1 1 0 0,2 4 2640 0,-1-6 448 0,-1 1 96 0,-1-1 16 16,1 1-992-16,-2-2-192 0,1-1-32 0,-2 0-16 15,0-1-1200-15,-2-1-256 0,2 1-32 0,-1-2-16 0,-1 0-80 0,0 0-32 16,-1-2 0-16,0 1 0 0,0-1-32 0,0-1 0 15,0 2 0-15,-2 1 0 0,1 0-320 0,-1 1 128 16,3 3-128-16,-1 0 0 0,1 2 0 0,1 2 0 16,1 0 0-16,5 3 0 0,0 0 0 0,0 0 0 15,0 0 0-15,0 0 128 0,5 5-272 0,5 0-48 16,2 3-16-16,5 0 0 0,3 1 208 0,3-1 0 16,4 0 0-16,3 1-144 0,3-1 144 0,1-1 192 15,0 0-32-15,0-1-16 0,-2-2-16 0,-1-1-128 16,-1 1 192-16,-2-2-64 0,0 2 32 0,-4-2 0 0,-1-1 0 15,-4 2 0 1,-2-1 112-16,-6 1 32 0,-2 0 0 0,-4 0 0 0,-2 2 112 0,-4-1 32 0,-4 3 0 0,-4-1 0 16,-6 0 80-16,-4 3 32 0,-4 1 0 0,-3-1 0 15,-3 2-416-15,1 0-144 0,-2 1 0 0,1-2 144 16,1 1-272-16,0-2-64 0,-1 0-16 0,3-1 0 31,1 1-320-31,4-2-64 0,2 1-16 0,4-3 0 16,2 1-320-16,3-3-64 0,2 1-16 0,8-4-19536 0</inkml:trace>
  <inkml:trace contextRef="#ctx0" brushRef="#br0" timeOffset="13">14307 6732 17503 0,'-16'-5'1552'0,"6"0"-1232"15,-1 3-320-15,0-2 0 0,0 0 2240 0,2 3 400 16,0-1 80-16,1 1 16 0,2 1 80 0,0 0 32 0,6 0 0 0,0 0 0 16,0 0-1504-16,0 0-320 0,0 0-48 0,6 6-16 15,3-2-544-15,3 0-112 0,3 1-32 0,6 0 0 16,4-1 208-16,5 1 32 0,4 1 16 0,4 1 0 15,4-1 48-15,1 2 0 0,1 0 0 0,1 0 0 16,2 0-192-16,-1 0-16 0,-2 0-16 0,0-2 0 16,-1 1-352-16,-4-1 128 0,0-1-128 0,-3 0 0 15,-2 1 0-15,-5-2-320 0,-2 0 64 0,-4 0 16 16,-2-2-80-16,-2 0 0 0,-2 1-16 0,-4 1 0 16,0-1 0-16,-2 0 0 0,-3 0 0 0,-1 0 0 15,-2 0-992-15,-2 0-192 0</inkml:trace>
  <inkml:trace contextRef="#ctx0" brushRef="#br0" timeOffset="14">15145 6784 28559 0,'0'0'1264'0,"0"0"272"16,3-6-1232-16,1 2-304 0,2 1 0 0,0 0 0 0,1 0 1664 0,1 0 256 0,2 0 64 0,-2 2 16 15,1-3-432-15,-2 3-96 0,0 0 0 0,-2 1-16 16,0 0-880-16,-5 0-192 0,4 2-16 0,-2 2-16 16,-2 0-64-16,-1 1-16 0,-3 1 0 0,-2 3 0 15,-2 1-112-15,-2 2-32 0,-1-1 0 0,-2 1 0 16,0-2-128-16,1 0 160 0,0 0-160 0,2-1 160 16,1-2-160-16,2-1 0 0,1 0 144 0,2-1-144 15,4-5 0-15,-2 4 0 0,2-4 0 0,2 3 0 16,1 0 0-16,2-1-192 0,2 1 192 0,1-1-192 0,3 2 16 15,-1 1 0-15,3-2 0 0,1 1 0 16,1 0 176-16,0 0-208 0,1 2 80 0,-2-1 128 0,2-1-144 0,0 2 144 16,-1 0 0-16,0 0 0 0,0-1 0 0,-1 0 0 15,-1 1 128-15,-2-2-128 0,-1 1 256 0,-2-1-32 16,0-2-16-16,-1 0 0 0,-3 0-64 0,-4-2-16 16,0 0 0-16,0 0 0 0,4 1 288 0,-4-1 48 15,0 0 16-15,0 0 0 0,0 0-64 0,-2-7-16 16,1-2 0-16,-1 0 0 0,-2-1-160 0,1-1-48 15,-1-1 0-15,0-3 0 0,-1 1-192 0,1-2 0 16,-1 0 0-16,1-1 0 0,1 0 0 0,-2 1 0 0,0-1 0 0,0 2 0 16,-1 1 0-16,0 2 0 15,-1-3 0-15,0 3 0 0,0-1-176 0,-1 1 176 0,1 2-160 0,-1-2 160 32,1 3-496-32,-2-1 0 0,2 1 0 0,-1 1 0 15,0 1-320-15,-1 1-64 0,1 1-16 0,-1 2-18528 0</inkml:trace>
  <inkml:trace contextRef="#ctx0" brushRef="#br0" timeOffset="15">14109 7248 31327 0,'-14'-4'2784'0,"5"1"-2224"16,0 0-560-16,1-1 0 0,3 3 896 0,5 1 64 15,0 0 0-15,0 0 16 0,0 0 368 0,0 0 80 0,0 0 16 0,3 0 0 16,5 3-992-16,3 0-208 0,3 3-48 0,4 2 0 16,4 1 208-16,2 3 48 0,3 3 0 0,3 2 0 15,2 2 48-15,3 2 16 0,3 1 0 0,2 2 0 16,1 0-144-16,0 0-32 0,2 0 0 0,-1 0 0 15,0 1-144-15,1-2-16 0,-2 1-16 0,-2-1 0 16,-1-2-368-16,-2-2-80 0,-3 0-16 0,-1-2 0 31,-1 1-240-31,-2-3-48 0,-1-2-16 0,-2-2 0 0,-3 0-416 0,-2-1-64 16,-1-2-32-16,-1 0 0 0,-1-2-624 0,0 1-128 16,-1 0-32-16,0-1-13376 0</inkml:trace>
  <inkml:trace contextRef="#ctx0" brushRef="#br0" timeOffset="16">15273 7716 13823 0,'3'-5'1216'0,"-1"1"-960"0,0-2-256 0,2 0 0 0,0 0 3744 0,0 0 704 16,0 1 144-16,-1-1 16 0,-1 2-1536 0,-2 4-320 15,3-4-64-15,-3 4-16 0,2-5-1648 0,-2 5-336 16,0 0-64-16,0 0-16 0,0 0-320 0,-5-3-64 15,2 3-16-15,-4 4 0 0,1 4-48 0,-3 1-16 16,-2 3 0-16,-1 2 0 0,-3 2-144 0,-1 1 0 16,-3 2 144-16,-1-1-144 0,0 1 0 0,-2 0 0 15,1-1 0-15,0 0-128 0,0-2 128 0,1 0 0 16,2-1 0-16,2-1 0 0,0-1 0 0,1-1 224 16,2-1-48-16,3-4-16 0,3 0-32 0,1-2-128 15,2-1 192-15,4-4-64 16,0 0-128-16,3 3 0 0,3-1-192 0,3 1 192 15,2-2-256-15,2-1 64 0,2 0 0 0,1 0 16 0,2 0 176 0,2-1 0 0,0 0 0 16,3 0 0-16,-1 0 0 0,1 1 0 0,1 0 0 0,-3 0 0 16,0 0 128-16,-3 0 64 0,0 0 16 0,-3-1 0 15,1 1 32-15,-3 0 0 0,-1 0 0 0,-3-1 0 16,-1 2 16-16,-3-2 0 0,0 0 0 0,-5 1 0 16,0 0-32-16,0 0 0 0,0 0 0 0,1-5 0 15,-1 5 80-15,-2-7 16 0,0-1 0 0,-2-2 0 16,0-1 0-16,0 0 0 0,0-2 0 0,-1-2 0 15,1 0-64-15,-1-3 0 0,1 1 0 0,1-1 0 16,0 1-256-16,0 1 0 0,0-1-128 0,2 2 128 16,0-1-320-16,0 0 48 0,0 2 0 0,1 1 0 15,0-1-176-15,1 1-16 0,-1-1-16 0,1 2 0 32,1-2-336-32,3 1-64 0</inkml:trace>
  <inkml:trace contextRef="#ctx0" brushRef="#br0" timeOffset="17">524 5149 14735 0,'0'0'1312'0,"0"0"-1056"0,0 0-256 0,-1 3 0 16,1-3 0-16,0 0 128 0,0 0-128 0,0 0 0 15,0 0 1152-15,0 0 128 0,0 0 32 0,0 0 0 16,0 0-64-16,0 0-16 0,0 0 0 0,0 0 0 31,0 0-176-31,0 0-32 0,0-4-16 0,-1-1 0 16,-1 1-160-16,0-1-16 0,1 2-16 0,-2-2 0 0,0 1-32 0,-2 1 0 15,-3-8 0-15,-2 5 0 0,3 0-224 0,1 1-48 0,0 1-16 0,0 0 0 16,-1 3-64-16,-1-4-16 0,0-1 0 0,-1 1 0 16,0-1 224-16,-7-5 32 0,3-3 16 0,0 2 0 15,0-1-304-15,-2 1-48 0,0 0-16 0,-1-1 0 0,0-2-128 16,1 0-48-16,1 1 0 0,1 0 0 0,1-1-144 16,0 1 0-16,1 1 0 0,6 5 128 15,1 2-128-15,-1-3 0 0,0 0 0 0,2 1 128 0,-1-1-128 0,2 1 0 16,-1 0 0-16,1-9 0 0,0 2 0 0,2 4 0 15,0 3 0-15,2 0 0 0,-1 1 0 0,0 2 0 16,2 1 0-16,-1 1 0 0,1-2-144 0,0 3 144 16,1-2 0-16,0 2 0 0,1 0-160 0,3-2 160 15,1 4-128-15,-2 0 128 0,2 0 0 0,0 1 0 16,-2 2 0-16,2 0 0 16,1 1 0-16,-2-1 0 0,2 2 0 0,-1-2 0 0,1 2 0 0,-2 2 0 0,0 1 0 0,-1 2 0 15,-1 3 0-15,-1-2 128 0,0-1-128 0,0-2 0 16,-2 0 0-16,-1 0 0 0,1 0 0 0,0-2 0 15,-1 1 0-15,0-2 0 0,0 1 0 0,-1 0 0 16,0-1 0-16,0-1 0 0,0 0 0 0,0 0 0 16,0-1 0-16,-1-3 0 15,0 0 0-15,0 0 0 0,0 0 0 0,0 0 0 0,0 0 0 0,0 0 0 16,0 0 0-16,0 0 0 0,0 0 0 0,0 0 0 16,0 0 0-16,0 0 0 0,4-6 128 0,-4 6-128 15,3-6 0-15,-1-1 0 0,-1-1 0 0,0 1 0 16,0 0 0-16,-1-4-160 0,0 0 160 0,0-2-160 15,0-1 160-15,-1-2 0 0,0 0 0 0,0 1 0 16,-1-2 0-16,1 0 0 0,1-2 0 0,0 2 0 0,0 0 0 0,1 2 0 16,-1 1 0-16,2 1 128 0,0 3-128 0,0 0 128 15,-1 1-128-15,2 1 128 0,0 0-128 0,0 1 128 16,0 1-128-16,2 0 128 0,-1 1-128 0,1 0 128 16,2 3-128-16,-4 0 128 0,2 1-128 0,1 0 0 15,1 1 0-15,-1 0 0 0,2 2 0 0,-1 0 0 16,1 0 0-16,5 4 0 15,-3 1 0-15,-1-1 0 0,-2 2 0 0,-2 2 128 0,0 0-128 0,-1 2 0 16,-1 0 128-16,-1 2-128 0,-1 1 128 0,0 0-128 16,-1 2 160-16,0 1-160 0,-1-1 0 0,0 2 128 0,-2 4-128 0,1 0 0 15,-2 0 0-15,0-1 0 0,-1 0 0 0,-1-1 0 16,1 2 0-16,-1-1 0 0,1-2 0 0,1-1-160 16,0-1 160-16,1-3 0 15,0 1 0-15,2-3 0 16,-1-2-144-16,0-1 144 0,2 1-160 0,1-3 160 31,1-2-832-31,0-2-80 0,2 1-16 0,-4-5 0 16,8 0-1232-16,0-2-240 0</inkml:trace>
  <inkml:trace contextRef="#ctx0" brushRef="#br0" timeOffset="18">733 4590 22111 0,'4'6'1968'0,"-1"0"-1584"16,3 0-384-16,0 0 0 15,3 0-256-15,0-2-144 0,3 0-32 0,-1-2 0 0,4-2 1456 0,-2-3 272 0,1-1 64 0,-2-2 16 16,0-3-384-16,0-3-80 0,-2-3-16 0,0-5 0 31,0-3 128-31,-4 8 0 0,0-2 16 0,1-2 0 16,1-1-336-16,-1-4-80 0,0-1-16 0,-1-1 0 15,-1 0-416-15,4-23-192 0,-4 7 160 0,-2 7-160 16,-2 5 0-16,-3 3-240 0,-1 4 32 0,0 1 0 16,-2 3 208-16,0 2 0 0,-3 2 0 0,0 3 0 15,-1 2 0-15,-2 2 0 0,0 3-176 0,-1 2 176 16,-1 2 0-16,0 1 0 0,-2 3 0 0,0 2 0 16,-1 4 0-16,-1 1 0 0,1 4 0 0,0 1 0 15,2 2 416-15,1 4 32 0,0-1 16 0,0 4 0 16,2-1-336-16,0 3-128 0,0 1 0 0,0 0 144 15,2 1-416-15,0-4-96 0,2-1-16 0,1-2 0 16,2-2-192-16,0-2-64 0,3-1 0 0,1-1 0 16,0-4-64-16,3 1-32 0,1-3 0 0,3 0 0 15,3-1-672-15,1-2-128 0,3-2-16 0,2-2-16 16,2-1-608-16,2-2-128 0</inkml:trace>
  <inkml:trace contextRef="#ctx0" brushRef="#br0" timeOffset="19">793 4716 6447 0,'0'0'576'0,"0"0"-576"15,0 0 0-15,-2 1 0 0,2-1 912 0,-4 2 80 16,1 0 16-16,1 1 0 0,2-3 320 0,-4 1 64 16,4-1 16-16,-4 2 0 0,4-2-256 0,-4 3-64 15,4-3 0-15,0 0 0 0,0 0-16 0,-4-2-16 0,1 1 0 0,-1-1 0 16,2-2-192-16,-1 2-32 0,3 2-16 0,0 0 0 15,0 0-16-15,0 0 0 0,0 0 0 0,0 0 0 16,0 0-240-16,5-6-48 0,0 0-16 0,1 1 0 16,2 0 80-16,0-2 0 0,2 1 16 0,0 0 0 15,3-1-32-15,-2 1-16 0,2 1 0 0,-1-3 0 16,-1 2-544-16,1-1-272 0,-2 1 16 0,0 0 16 16,0-1-240-1,-2 1-48-15,2-1-16 0,-2 2 0 0,0-1-448 0,-1 2-96 0,-1 0 0 16,-1 1-16-16,0 0-432 0,-5 3-64 0,4-3-32 0,-4 3 0 15,0 0-576-15,0 0-112 0</inkml:trace>
  <inkml:trace contextRef="#ctx0" brushRef="#br0" timeOffset="20">856 4733 16127 0,'-8'5'352'0,"2"-1"80"0,1 2 16 0,1-2 0 0,-1 0-448 0,-1-1 0 15,2 0 0-15,1 0 0 0,3-3 1904 0,0 0 288 16,0 0 64-16,0 0 16 0,0 0-816 0,0 0-176 15,0 0-16-15,0 0-16 0,4-4-592 0,1 0-112 16,-1-3-32-16,2 0 0 0,1 0 176 0,-1-1 16 16,1 1 16-16,0-2 0 0,3 0-592 0,-3 1-128 15,0-1 0-15,0 1 0 16,1-1-592-16,-1 0-112 0,1 3-32 0,-2-2 0 16,-1-1-416-16,2 2-96 0,-2 1-16 0,0 1 0 15,-1 0-720-15,-4 5-160 0</inkml:trace>
  <inkml:trace contextRef="#ctx0" brushRef="#br0" timeOffset="21">865 4763 15663 0,'-9'16'1392'0,"5"-8"-1120"0,-1-1-272 0,0-1 0 15,1 2 880-15,1-3 112 0,1 0 32 0,1-2 0 16,1-3 1152-16,0 0 256 0,0 0 32 0,0 0 16 16,0 0-1776-16,8 0-336 0,0-5-80 0,2-3-16 15,-2-2-272-15,-1 1 0 0,2 0 0 0,0-1 0 16,-1-3-192-16,1 1-160 0,-1 1-32 0,1 0 0 15,0-1-992-15,0 1-208 0,0-2-32 0,-3 3-9168 16</inkml:trace>
  <inkml:trace contextRef="#ctx0" brushRef="#br0" timeOffset="22">890 4818 27647 0,'-8'5'1216'0,"4"-1"256"0,0 1-1168 0,2-1-304 16,2-4 0-16,0 0 0 0,0 5 1136 0,0-5 160 15,0 0 48-15,7-3 0 0,1 2-864 0,0-4-160 16,0-3-48-16,0-1 0 0,2 0-272 0,-1-3-176 0,1-1 32 16,0-1 0-1,0 0-1136-15,0-2-208 0</inkml:trace>
  <inkml:trace contextRef="#ctx0" brushRef="#br0" timeOffset="23">765 4421 16575 0,'0'0'1472'0,"0"0"-1168"0,0 0-304 0,5-4 0 0,1-1-160 0,0 1-96 0,-2-2 0 0,2 2-16 16,2-2 928-16,0 0 192 0,0 1 48 0,-2-1 0 16,1 1-192-16,0-1-16 0,0 0-16 0,-2 1 0 15,1-1-512-15,-1 1-160 0,-1 1 0 0,0 0 0 16,0 1 0-16,-4 3 0 0,0 0 0 0,0 0 0 16,0 0 0-16,0 0 0 0,0 0 0 0,0 0 0 15,-5 6 0-15,2-1 0 0,-1 2-208 0,-1-1 80 0,-1 0-48 0,1 1 0 16,-1 2 0-16,1-1 0 0,-1 0 304 15,1 1 64-15,0-1 16 0,-1-1 0 0,4 0 560 0,-1-1 96 16,1-2 32-16,1 0 0 0,1-4-304 0,-1 5-48 16,1-5-16-16,0 0 0 0,0 0-528 0,0 0 0 15,3 3 0-15,1-2 0 0,-4-1 0 0,4 0 0 16,1 0 128-16,0-1-128 0,-1-1 0 0,0 2 160 16,1 0-160-16,-2 1 128 0,0 0-128 0,1 0 0 15,-4-1 0-15,0 0 0 16,5 3-352-16,-2 0-96 0,-3-3-32 0,0 0 0 15,5 3-896-15,-3-1-176 0,-2-2-48 0,5-2-7776 0</inkml:trace>
  <inkml:trace contextRef="#ctx0" brushRef="#br0" timeOffset="24">1017 4146 14735 0,'0'0'1312'0,"-2"-6"-1056"16,1-1-256-16,1-2 0 0,0-3 1344 0,0-1 224 15,0-2 32-15,3-2 16 0,-1-2 112 0,0-2 32 16,1-4 0-16,0-1 0 0,1-1-1072 0,-2-3-224 16,3 0-32-16,-2-1-16 15,1 1-800-15,2 1-176 0,0 1-16 0,0 3-16 16,1 3-512-16,-1 2-112 0</inkml:trace>
  <inkml:trace contextRef="#ctx0" brushRef="#br0" timeOffset="25">848 4051 20271 0,'0'0'1792'0,"0"0"-1424"0,-4-3-368 0,1 0 0 15,3 3-288-15,-5-5-128 0,2 0-32 0,-2-3 0 16,-1-3 1664-16,1-1 336 0,0-2 64 0,-1-1 16 16,2-2-288-16,-2-1-64 0,1 0-16 0,-1-4 0 15,1 1-944-15,0 0-192 0,0-3-128 0,2 2 144 16,0 1-1488-16,0 1-320 0,1 1-48 0,0-1-9616 15</inkml:trace>
  <inkml:trace contextRef="#ctx0" brushRef="#br0" timeOffset="26">605 4148 18431 0,'0'0'1632'0,"0"0"-1312"16,-6 0-320-16,6 0 0 0,-7-2 1344 0,-2 0 192 16,0 0 32-16,0-3 16 0,-1 1-112 0,-2 0 0 15,-1-1-16-15,-1-3 0 0,-2 1-720 0,7 3-144 16,-1-1-16-16,-2 0-16 0,0-1-48 0,1 0 0 16,0 1 0-16,-1 0 0 0,2 0-704 0,-7-4-128 0,3 4-48 0</inkml:trace>
  <inkml:trace contextRef="#ctx0" brushRef="#br0" timeOffset="27">518 4367 22111 0,'-8'-1'1968'0,"1"0"-1584"0,0 0-384 0,-1 1 0 0,0-1 0 0,2 0 0 0,-1 0 0 0,-1 1 0 15,-1-1 1216-15,0-1 320 0,-1 1 64 0,1 0 16 16,-1 1-576-16,-11-1-112 0,3 1-32 0,-1 1 0 16,-1-1-1104-16,1 1-240 15,0 0-32-15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16T10:16:39.444"/>
    </inkml:context>
    <inkml:brush xml:id="br0">
      <inkml:brushProperty name="width" value="0.05" units="cm"/>
      <inkml:brushProperty name="height" value="0.05" units="cm"/>
      <inkml:brushProperty name="color" value="#E71224"/>
    </inkml:brush>
  </inkml:definitions>
  <inkml:trace contextRef="#ctx0" brushRef="#br0">1224 4678 23639 0 0,'-24'-16'2622'0'0,"49"16"-2561"0"0,674 64-991 0 0,-632-59 881 0 0,927 16-1208 0 0,-1-59 741 0 0,-787 29 588 0 0,934-77 2642 0 0,-9-75 620 0 0,-558 41-2331 0 0,-15-54-433 0 0,-302 70-490 0 0,-9-20-17 0 0,-5-29-296 0 0,-186 112 138 0 0,-1-2 0 0 0,52-53 0 0 0,-99 88 87 0 0,115-123-126 0 0,-102 106 85 0 0,-1 0 0 0 0,-2-2 0 0 0,24-45 0 0 0,-18 22-60 0 0,-3 0 0 0 0,-2-2 0 0 0,-3 0 0 0 0,14-74 0 0 0,-22 79-49 0 0,-3 0 1 0 0,-1-1-1 0 0,-2 1 1 0 0,-3-1 0 0 0,-9-64-1 0 0,1 49-14 0 0,-4 1 0 0 0,-2 0 0 0 0,-3 1 0 0 0,-3 0-1 0 0,-36-74 1 0 0,20 61-107 0 0,-4 1 1 0 0,-98-130-1 0 0,52 98-17 0 0,-4 3 0 0 0,-4 5-1 0 0,-4 4 1 0 0,-138-98 0 0 0,46 55-616 0 0,-298-159 0 0 0,92 96 592 0 0,-12 26 159 0 0,-276-50-118 0 0,-20 73 79 0 0,390 111 385 0 0,-323 0-1 0 0,375 41 504 0 0,-428 57 0 0 0,232 34 61 0 0,11 38-50 0 0,289-75-424 0 0,2 6 0 0 0,3 8-1 0 0,4 6 1 0 0,3 7-1 0 0,-194 143 1 0 0,233-142-171 0 0,4 4 0 0 0,4 5 0 0 0,4 3 0 0 0,4 5 0 0 0,5 4 0 0 0,-76 119 0 0 0,104-127-212 0 0,5 2-1 0 0,-65 161 1 0 0,84-166-226 0 0,5 1 0 0 0,3 2 0 0 0,5 1 0 0 0,4 0 0 0 0,-9 192 0 0 0,26-220 158 0 0,4 0-1 0 0,2 0 1 0 0,3 0 0 0 0,4-1-1 0 0,2 0 1 0 0,4-1 0 0 0,2-1-1 0 0,3-1 1 0 0,4-1 0 0 0,2-1 0 0 0,2-1-1 0 0,62 90 1 0 0,93 97-758 0 0,-45-94-4933 0 0,-9-31-1272 0 0,-129-121 6933 0 0</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892B452-E2B1-3BC9-5028-FEDDFDED2A21}"/>
              </a:ext>
            </a:extLst>
          </p:cNvPr>
          <p:cNvGrpSpPr/>
          <p:nvPr userDrawn="1"/>
        </p:nvGrpSpPr>
        <p:grpSpPr>
          <a:xfrm>
            <a:off x="575152" y="954471"/>
            <a:ext cx="5418833" cy="2603828"/>
            <a:chOff x="224725" y="1940203"/>
            <a:chExt cx="5418833" cy="2603828"/>
          </a:xfrm>
        </p:grpSpPr>
        <p:sp>
          <p:nvSpPr>
            <p:cNvPr id="8" name="TextBox 7">
              <a:extLst>
                <a:ext uri="{FF2B5EF4-FFF2-40B4-BE49-F238E27FC236}">
                  <a16:creationId xmlns:a16="http://schemas.microsoft.com/office/drawing/2014/main" id="{A6E5592C-5C3F-425D-69B6-6EBA71FB3BE0}"/>
                </a:ext>
              </a:extLst>
            </p:cNvPr>
            <p:cNvSpPr txBox="1"/>
            <p:nvPr/>
          </p:nvSpPr>
          <p:spPr>
            <a:xfrm>
              <a:off x="731519" y="2344119"/>
              <a:ext cx="4912039" cy="2199912"/>
            </a:xfrm>
            <a:prstGeom prst="rect">
              <a:avLst/>
            </a:prstGeom>
            <a:noFill/>
            <a:ln w="28575">
              <a:solidFill>
                <a:schemeClr val="accent4"/>
              </a:solidFill>
            </a:ln>
          </p:spPr>
          <p:txBody>
            <a:bodyPr wrap="square" rtlCol="0">
              <a:spAutoFit/>
            </a:bodyPr>
            <a:lstStyle/>
            <a:p>
              <a:endParaRPr lang="en-US"/>
            </a:p>
          </p:txBody>
        </p:sp>
        <p:sp>
          <p:nvSpPr>
            <p:cNvPr id="9" name="Oval 8">
              <a:extLst>
                <a:ext uri="{FF2B5EF4-FFF2-40B4-BE49-F238E27FC236}">
                  <a16:creationId xmlns:a16="http://schemas.microsoft.com/office/drawing/2014/main" id="{D9EB7B98-28D0-EF55-96A8-6F504C74771F}"/>
                </a:ext>
              </a:extLst>
            </p:cNvPr>
            <p:cNvSpPr/>
            <p:nvPr/>
          </p:nvSpPr>
          <p:spPr>
            <a:xfrm>
              <a:off x="224725" y="2006693"/>
              <a:ext cx="369333" cy="369333"/>
            </a:xfrm>
            <a:prstGeom prst="ellipse">
              <a:avLst/>
            </a:prstGeom>
            <a:solidFill>
              <a:schemeClr val="tx2">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rPr>
                <a:t>1</a:t>
              </a:r>
            </a:p>
          </p:txBody>
        </p:sp>
        <p:sp>
          <p:nvSpPr>
            <p:cNvPr id="10" name="TextBox 9">
              <a:extLst>
                <a:ext uri="{FF2B5EF4-FFF2-40B4-BE49-F238E27FC236}">
                  <a16:creationId xmlns:a16="http://schemas.microsoft.com/office/drawing/2014/main" id="{F01EC3CC-4424-F878-13CC-EEC8F81AB76C}"/>
                </a:ext>
              </a:extLst>
            </p:cNvPr>
            <p:cNvSpPr txBox="1"/>
            <p:nvPr/>
          </p:nvSpPr>
          <p:spPr>
            <a:xfrm>
              <a:off x="644477" y="1940203"/>
              <a:ext cx="3357602" cy="369332"/>
            </a:xfrm>
            <a:prstGeom prst="rect">
              <a:avLst/>
            </a:prstGeom>
            <a:noFill/>
          </p:spPr>
          <p:txBody>
            <a:bodyPr wrap="square" rtlCol="0">
              <a:spAutoFit/>
            </a:bodyPr>
            <a:lstStyle/>
            <a:p>
              <a:r>
                <a:rPr lang="en-US" b="1"/>
                <a:t>Copy</a:t>
              </a:r>
              <a:r>
                <a:rPr lang="en-US"/>
                <a:t> the prompt text below</a:t>
              </a:r>
            </a:p>
          </p:txBody>
        </p:sp>
      </p:grpSp>
      <p:sp>
        <p:nvSpPr>
          <p:cNvPr id="17" name="Rectangle 16">
            <a:extLst>
              <a:ext uri="{FF2B5EF4-FFF2-40B4-BE49-F238E27FC236}">
                <a16:creationId xmlns:a16="http://schemas.microsoft.com/office/drawing/2014/main" id="{A9870A19-88A0-8E0A-B94D-0063977A15D2}"/>
              </a:ext>
            </a:extLst>
          </p:cNvPr>
          <p:cNvSpPr/>
          <p:nvPr/>
        </p:nvSpPr>
        <p:spPr>
          <a:xfrm>
            <a:off x="1059424" y="4356783"/>
            <a:ext cx="5352573" cy="1348352"/>
          </a:xfrm>
          <a:prstGeom prst="rect">
            <a:avLst/>
          </a:prstGeom>
          <a:solidFill>
            <a:srgbClr val="F5F5F5"/>
          </a:solidFill>
          <a:ln w="3175">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817CF01C-16F8-1A24-6D7C-E4E88B30DE23}"/>
              </a:ext>
            </a:extLst>
          </p:cNvPr>
          <p:cNvSpPr/>
          <p:nvPr/>
        </p:nvSpPr>
        <p:spPr>
          <a:xfrm>
            <a:off x="1658635" y="4543673"/>
            <a:ext cx="4368941" cy="925113"/>
          </a:xfrm>
          <a:prstGeom prst="roundRect">
            <a:avLst>
              <a:gd name="adj" fmla="val 6269"/>
            </a:avLst>
          </a:prstGeom>
          <a:solidFill>
            <a:schemeClr val="bg1"/>
          </a:solidFill>
          <a:ln>
            <a:noFill/>
          </a:ln>
          <a:effectLst>
            <a:outerShdw blurRad="50800" dist="38100" dir="2700000" algn="tl" rotWithShape="0">
              <a:schemeClr val="bg1">
                <a:lumMod val="50000"/>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4ED3FA9C-716D-DFA3-C481-94ADB30605AA}"/>
              </a:ext>
            </a:extLst>
          </p:cNvPr>
          <p:cNvPicPr>
            <a:picLocks noChangeAspect="1"/>
          </p:cNvPicPr>
          <p:nvPr/>
        </p:nvPicPr>
        <p:blipFill>
          <a:blip r:embed="rId2"/>
          <a:stretch>
            <a:fillRect/>
          </a:stretch>
        </p:blipFill>
        <p:spPr>
          <a:xfrm>
            <a:off x="1684159" y="4640472"/>
            <a:ext cx="357190" cy="385765"/>
          </a:xfrm>
          <a:prstGeom prst="rect">
            <a:avLst/>
          </a:prstGeom>
        </p:spPr>
      </p:pic>
      <p:pic>
        <p:nvPicPr>
          <p:cNvPr id="20" name="Picture 19">
            <a:extLst>
              <a:ext uri="{FF2B5EF4-FFF2-40B4-BE49-F238E27FC236}">
                <a16:creationId xmlns:a16="http://schemas.microsoft.com/office/drawing/2014/main" id="{C79DC0AC-76F9-44DB-6DFF-6CD0A83CBEA9}"/>
              </a:ext>
            </a:extLst>
          </p:cNvPr>
          <p:cNvPicPr>
            <a:picLocks noChangeAspect="1"/>
          </p:cNvPicPr>
          <p:nvPr/>
        </p:nvPicPr>
        <p:blipFill>
          <a:blip r:embed="rId3"/>
          <a:stretch>
            <a:fillRect/>
          </a:stretch>
        </p:blipFill>
        <p:spPr>
          <a:xfrm>
            <a:off x="1123544" y="4547119"/>
            <a:ext cx="472322" cy="479118"/>
          </a:xfrm>
          <a:prstGeom prst="rect">
            <a:avLst/>
          </a:prstGeom>
        </p:spPr>
      </p:pic>
      <p:sp>
        <p:nvSpPr>
          <p:cNvPr id="16" name="TextBox 15">
            <a:extLst>
              <a:ext uri="{FF2B5EF4-FFF2-40B4-BE49-F238E27FC236}">
                <a16:creationId xmlns:a16="http://schemas.microsoft.com/office/drawing/2014/main" id="{0CD80E4C-CFE2-45F5-F81A-2226AA6D698C}"/>
              </a:ext>
            </a:extLst>
          </p:cNvPr>
          <p:cNvSpPr txBox="1"/>
          <p:nvPr/>
        </p:nvSpPr>
        <p:spPr>
          <a:xfrm>
            <a:off x="2066873" y="4656905"/>
            <a:ext cx="3357602" cy="369332"/>
          </a:xfrm>
          <a:prstGeom prst="rect">
            <a:avLst/>
          </a:prstGeom>
          <a:noFill/>
        </p:spPr>
        <p:txBody>
          <a:bodyPr wrap="square" rtlCol="0">
            <a:spAutoFit/>
          </a:bodyPr>
          <a:lstStyle/>
          <a:p>
            <a:r>
              <a:rPr lang="en-US">
                <a:solidFill>
                  <a:schemeClr val="bg1">
                    <a:lumMod val="75000"/>
                  </a:schemeClr>
                </a:solidFill>
              </a:rPr>
              <a:t>Paste the prompt here</a:t>
            </a:r>
          </a:p>
        </p:txBody>
      </p:sp>
      <p:sp>
        <p:nvSpPr>
          <p:cNvPr id="13" name="Oval 12">
            <a:extLst>
              <a:ext uri="{FF2B5EF4-FFF2-40B4-BE49-F238E27FC236}">
                <a16:creationId xmlns:a16="http://schemas.microsoft.com/office/drawing/2014/main" id="{5D7A9197-0F46-CCC5-F1E5-B55BB344E49A}"/>
              </a:ext>
            </a:extLst>
          </p:cNvPr>
          <p:cNvSpPr/>
          <p:nvPr/>
        </p:nvSpPr>
        <p:spPr>
          <a:xfrm>
            <a:off x="575152" y="3966835"/>
            <a:ext cx="369333" cy="369333"/>
          </a:xfrm>
          <a:prstGeom prst="ellipse">
            <a:avLst/>
          </a:prstGeom>
          <a:solidFill>
            <a:srgbClr val="8E398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rPr>
              <a:t>2</a:t>
            </a:r>
          </a:p>
        </p:txBody>
      </p:sp>
      <p:sp>
        <p:nvSpPr>
          <p:cNvPr id="14" name="TextBox 13">
            <a:extLst>
              <a:ext uri="{FF2B5EF4-FFF2-40B4-BE49-F238E27FC236}">
                <a16:creationId xmlns:a16="http://schemas.microsoft.com/office/drawing/2014/main" id="{CBCEE0E7-E563-39A1-8E2E-36873DBC68E4}"/>
              </a:ext>
            </a:extLst>
          </p:cNvPr>
          <p:cNvSpPr txBox="1"/>
          <p:nvPr/>
        </p:nvSpPr>
        <p:spPr>
          <a:xfrm>
            <a:off x="944484" y="3925817"/>
            <a:ext cx="4543581" cy="369332"/>
          </a:xfrm>
          <a:prstGeom prst="rect">
            <a:avLst/>
          </a:prstGeom>
          <a:noFill/>
        </p:spPr>
        <p:txBody>
          <a:bodyPr wrap="square" rtlCol="0">
            <a:spAutoFit/>
          </a:bodyPr>
          <a:lstStyle/>
          <a:p>
            <a:r>
              <a:rPr lang="en-US" b="1"/>
              <a:t>Paste</a:t>
            </a:r>
            <a:r>
              <a:rPr lang="en-US"/>
              <a:t> the prompt text into Bing Chat</a:t>
            </a:r>
          </a:p>
        </p:txBody>
      </p:sp>
      <p:grpSp>
        <p:nvGrpSpPr>
          <p:cNvPr id="24" name="Group 23">
            <a:extLst>
              <a:ext uri="{FF2B5EF4-FFF2-40B4-BE49-F238E27FC236}">
                <a16:creationId xmlns:a16="http://schemas.microsoft.com/office/drawing/2014/main" id="{61CFF22B-332F-DD06-32D4-1170534B3990}"/>
              </a:ext>
            </a:extLst>
          </p:cNvPr>
          <p:cNvGrpSpPr/>
          <p:nvPr userDrawn="1"/>
        </p:nvGrpSpPr>
        <p:grpSpPr>
          <a:xfrm>
            <a:off x="575152" y="6386730"/>
            <a:ext cx="5452424" cy="2275811"/>
            <a:chOff x="418397" y="6371801"/>
            <a:chExt cx="5452424" cy="2275811"/>
          </a:xfrm>
        </p:grpSpPr>
        <p:sp>
          <p:nvSpPr>
            <p:cNvPr id="21" name="TextBox 20">
              <a:extLst>
                <a:ext uri="{FF2B5EF4-FFF2-40B4-BE49-F238E27FC236}">
                  <a16:creationId xmlns:a16="http://schemas.microsoft.com/office/drawing/2014/main" id="{5E02B7C7-4506-5C1C-78E7-C3A487F36C29}"/>
                </a:ext>
              </a:extLst>
            </p:cNvPr>
            <p:cNvSpPr txBox="1"/>
            <p:nvPr userDrawn="1"/>
          </p:nvSpPr>
          <p:spPr>
            <a:xfrm>
              <a:off x="925191" y="6775717"/>
              <a:ext cx="4945630" cy="1871895"/>
            </a:xfrm>
            <a:prstGeom prst="rect">
              <a:avLst/>
            </a:prstGeom>
            <a:noFill/>
            <a:ln w="28575">
              <a:solidFill>
                <a:schemeClr val="bg1">
                  <a:lumMod val="65000"/>
                </a:schemeClr>
              </a:solidFill>
            </a:ln>
          </p:spPr>
          <p:txBody>
            <a:bodyPr wrap="square" rtlCol="0">
              <a:noAutofit/>
            </a:bodyPr>
            <a:lstStyle/>
            <a:p>
              <a:endParaRPr lang="en-US"/>
            </a:p>
          </p:txBody>
        </p:sp>
        <p:sp>
          <p:nvSpPr>
            <p:cNvPr id="22" name="Oval 21">
              <a:extLst>
                <a:ext uri="{FF2B5EF4-FFF2-40B4-BE49-F238E27FC236}">
                  <a16:creationId xmlns:a16="http://schemas.microsoft.com/office/drawing/2014/main" id="{CD64E30F-11ED-D0C7-97DC-CCCBB6D7C8AE}"/>
                </a:ext>
              </a:extLst>
            </p:cNvPr>
            <p:cNvSpPr/>
            <p:nvPr userDrawn="1"/>
          </p:nvSpPr>
          <p:spPr>
            <a:xfrm>
              <a:off x="418397" y="6438291"/>
              <a:ext cx="369333" cy="369333"/>
            </a:xfrm>
            <a:prstGeom prst="ellips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rPr>
                <a:t>3</a:t>
              </a:r>
            </a:p>
          </p:txBody>
        </p:sp>
        <p:sp>
          <p:nvSpPr>
            <p:cNvPr id="23" name="TextBox 22">
              <a:extLst>
                <a:ext uri="{FF2B5EF4-FFF2-40B4-BE49-F238E27FC236}">
                  <a16:creationId xmlns:a16="http://schemas.microsoft.com/office/drawing/2014/main" id="{44F3A430-F864-17D6-CBBF-503A48F247D3}"/>
                </a:ext>
              </a:extLst>
            </p:cNvPr>
            <p:cNvSpPr txBox="1"/>
            <p:nvPr userDrawn="1"/>
          </p:nvSpPr>
          <p:spPr>
            <a:xfrm>
              <a:off x="838149" y="6371801"/>
              <a:ext cx="4593950" cy="369332"/>
            </a:xfrm>
            <a:prstGeom prst="rect">
              <a:avLst/>
            </a:prstGeom>
            <a:noFill/>
          </p:spPr>
          <p:txBody>
            <a:bodyPr wrap="square" rtlCol="0">
              <a:spAutoFit/>
            </a:bodyPr>
            <a:lstStyle/>
            <a:p>
              <a:r>
                <a:rPr lang="en-US" b="1"/>
                <a:t>Paste</a:t>
              </a:r>
              <a:r>
                <a:rPr lang="en-US"/>
                <a:t> the Bing Chat output here (optional)</a:t>
              </a:r>
            </a:p>
          </p:txBody>
        </p:sp>
      </p:grpSp>
      <p:sp>
        <p:nvSpPr>
          <p:cNvPr id="25" name="Arrow: Right 24">
            <a:extLst>
              <a:ext uri="{FF2B5EF4-FFF2-40B4-BE49-F238E27FC236}">
                <a16:creationId xmlns:a16="http://schemas.microsoft.com/office/drawing/2014/main" id="{0B4632FD-B87F-7FD2-8925-5911DDFFE023}"/>
              </a:ext>
            </a:extLst>
          </p:cNvPr>
          <p:cNvSpPr/>
          <p:nvPr userDrawn="1"/>
        </p:nvSpPr>
        <p:spPr>
          <a:xfrm>
            <a:off x="4691433" y="3967217"/>
            <a:ext cx="2015412" cy="257784"/>
          </a:xfrm>
          <a:prstGeom prst="rightArrow">
            <a:avLst>
              <a:gd name="adj1" fmla="val 50000"/>
              <a:gd name="adj2" fmla="val 110809"/>
            </a:avLst>
          </a:prstGeom>
          <a:solidFill>
            <a:srgbClr val="8F3E8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9AB71264-2E42-F87D-C6D8-850922DFA144}"/>
              </a:ext>
            </a:extLst>
          </p:cNvPr>
          <p:cNvSpPr/>
          <p:nvPr userDrawn="1"/>
        </p:nvSpPr>
        <p:spPr>
          <a:xfrm rot="10800000">
            <a:off x="5359504" y="6425405"/>
            <a:ext cx="1194791" cy="257784"/>
          </a:xfrm>
          <a:prstGeom prst="rightArrow">
            <a:avLst>
              <a:gd name="adj1" fmla="val 50000"/>
              <a:gd name="adj2" fmla="val 110809"/>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8788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79B05A0-C7CE-4E2D-A550-C6A552F800F0}" type="datetimeFigureOut">
              <a:rPr lang="en-US" smtClean="0"/>
              <a:t>6/12/2024</a:t>
            </a:fld>
            <a:endParaRPr lang="en-US"/>
          </a:p>
        </p:txBody>
      </p:sp>
      <p:sp>
        <p:nvSpPr>
          <p:cNvPr id="6" name="Footer Placeholder 5"/>
          <p:cNvSpPr>
            <a:spLocks noGrp="1"/>
          </p:cNvSpPr>
          <p:nvPr>
            <p:ph type="ftr" sz="quarter" idx="11"/>
          </p:nvPr>
        </p:nvSpPr>
        <p:spPr>
          <a:xfrm>
            <a:off x="2271713" y="8475136"/>
            <a:ext cx="2314575" cy="48683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AC0E884D-B6D6-4C1E-9F34-6C8FDD1AC174}" type="slidenum">
              <a:rPr lang="en-US" smtClean="0"/>
              <a:t>‹#›</a:t>
            </a:fld>
            <a:endParaRPr lang="en-US"/>
          </a:p>
        </p:txBody>
      </p:sp>
    </p:spTree>
    <p:extLst>
      <p:ext uri="{BB962C8B-B14F-4D97-AF65-F5344CB8AC3E}">
        <p14:creationId xmlns:p14="http://schemas.microsoft.com/office/powerpoint/2010/main" val="1079238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79B05A0-C7CE-4E2D-A550-C6A552F800F0}" type="datetimeFigureOut">
              <a:rPr lang="en-US" smtClean="0"/>
              <a:t>6/12/2024</a:t>
            </a:fld>
            <a:endParaRPr lang="en-US"/>
          </a:p>
        </p:txBody>
      </p:sp>
      <p:sp>
        <p:nvSpPr>
          <p:cNvPr id="6" name="Footer Placeholder 5"/>
          <p:cNvSpPr>
            <a:spLocks noGrp="1"/>
          </p:cNvSpPr>
          <p:nvPr>
            <p:ph type="ftr" sz="quarter" idx="11"/>
          </p:nvPr>
        </p:nvSpPr>
        <p:spPr>
          <a:xfrm>
            <a:off x="2271713" y="8475136"/>
            <a:ext cx="2314575" cy="48683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AC0E884D-B6D6-4C1E-9F34-6C8FDD1AC174}" type="slidenum">
              <a:rPr lang="en-US" smtClean="0"/>
              <a:t>‹#›</a:t>
            </a:fld>
            <a:endParaRPr lang="en-US"/>
          </a:p>
        </p:txBody>
      </p:sp>
    </p:spTree>
    <p:extLst>
      <p:ext uri="{BB962C8B-B14F-4D97-AF65-F5344CB8AC3E}">
        <p14:creationId xmlns:p14="http://schemas.microsoft.com/office/powerpoint/2010/main" val="2362478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9B05A0-C7CE-4E2D-A550-C6A552F800F0}" type="datetimeFigureOut">
              <a:rPr lang="en-US" smtClean="0"/>
              <a:t>6/12/2024</a:t>
            </a:fld>
            <a:endParaRPr lang="en-US"/>
          </a:p>
        </p:txBody>
      </p:sp>
      <p:sp>
        <p:nvSpPr>
          <p:cNvPr id="5" name="Footer Placeholder 4"/>
          <p:cNvSpPr>
            <a:spLocks noGrp="1"/>
          </p:cNvSpPr>
          <p:nvPr>
            <p:ph type="ftr" sz="quarter" idx="11"/>
          </p:nvPr>
        </p:nvSpPr>
        <p:spPr>
          <a:xfrm>
            <a:off x="2271713" y="8475136"/>
            <a:ext cx="2314575" cy="48683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AC0E884D-B6D6-4C1E-9F34-6C8FDD1AC174}" type="slidenum">
              <a:rPr lang="en-US" smtClean="0"/>
              <a:t>‹#›</a:t>
            </a:fld>
            <a:endParaRPr lang="en-US"/>
          </a:p>
        </p:txBody>
      </p:sp>
    </p:spTree>
    <p:extLst>
      <p:ext uri="{BB962C8B-B14F-4D97-AF65-F5344CB8AC3E}">
        <p14:creationId xmlns:p14="http://schemas.microsoft.com/office/powerpoint/2010/main" val="1619140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9B05A0-C7CE-4E2D-A550-C6A552F800F0}" type="datetimeFigureOut">
              <a:rPr lang="en-US" smtClean="0"/>
              <a:t>6/12/2024</a:t>
            </a:fld>
            <a:endParaRPr lang="en-US"/>
          </a:p>
        </p:txBody>
      </p:sp>
      <p:sp>
        <p:nvSpPr>
          <p:cNvPr id="5" name="Footer Placeholder 4"/>
          <p:cNvSpPr>
            <a:spLocks noGrp="1"/>
          </p:cNvSpPr>
          <p:nvPr>
            <p:ph type="ftr" sz="quarter" idx="11"/>
          </p:nvPr>
        </p:nvSpPr>
        <p:spPr>
          <a:xfrm>
            <a:off x="2271713" y="8475136"/>
            <a:ext cx="2314575" cy="48683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AC0E884D-B6D6-4C1E-9F34-6C8FDD1AC174}" type="slidenum">
              <a:rPr lang="en-US" smtClean="0"/>
              <a:t>‹#›</a:t>
            </a:fld>
            <a:endParaRPr lang="en-US"/>
          </a:p>
        </p:txBody>
      </p:sp>
    </p:spTree>
    <p:extLst>
      <p:ext uri="{BB962C8B-B14F-4D97-AF65-F5344CB8AC3E}">
        <p14:creationId xmlns:p14="http://schemas.microsoft.com/office/powerpoint/2010/main" val="3438388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328613" y="4429380"/>
            <a:ext cx="5143500" cy="282321"/>
          </a:xfrm>
          <a:noFill/>
        </p:spPr>
        <p:txBody>
          <a:bodyPr lIns="0" tIns="0" rIns="0" bIns="0" anchor="b" anchorCtr="0">
            <a:spAutoFit/>
          </a:bodyPr>
          <a:lstStyle>
            <a:lvl1pPr>
              <a:defRPr lang="en-US" sz="2025" b="0" kern="1200" cap="none" spc="-28" baseline="0" dirty="0">
                <a:ln w="3175">
                  <a:noFill/>
                </a:ln>
                <a:gradFill>
                  <a:gsLst>
                    <a:gs pos="62564">
                      <a:schemeClr val="tx1"/>
                    </a:gs>
                    <a:gs pos="55000">
                      <a:schemeClr val="tx1"/>
                    </a:gs>
                  </a:gsLst>
                  <a:lin ang="5400000" scaled="0"/>
                </a:gradFill>
                <a:effectLst/>
                <a:latin typeface="+mj-lt"/>
                <a:ea typeface="+mn-ea"/>
                <a:cs typeface="Segoe UI" panose="020B0502040204020203" pitchFamily="34" charset="0"/>
              </a:defRPr>
            </a:lvl1pPr>
          </a:lstStyle>
          <a:p>
            <a:r>
              <a:rPr lang="en-US"/>
              <a:t>Thank you! </a:t>
            </a:r>
          </a:p>
        </p:txBody>
      </p:sp>
      <p:pic>
        <p:nvPicPr>
          <p:cNvPr id="7" name="MS logo white - EMF" descr="Microsoft logo white text version">
            <a:extLst>
              <a:ext uri="{FF2B5EF4-FFF2-40B4-BE49-F238E27FC236}">
                <a16:creationId xmlns:a16="http://schemas.microsoft.com/office/drawing/2014/main" id="{44E1717B-1127-422B-83A0-6DB1F04DE4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328613" y="781051"/>
            <a:ext cx="768513" cy="390144"/>
          </a:xfrm>
          <a:prstGeom prst="rect">
            <a:avLst/>
          </a:prstGeom>
        </p:spPr>
      </p:pic>
      <p:sp>
        <p:nvSpPr>
          <p:cNvPr id="3" name="Text Box 3" descr="This is a copyright notice that should be included on the final slide.">
            <a:extLst>
              <a:ext uri="{FF2B5EF4-FFF2-40B4-BE49-F238E27FC236}">
                <a16:creationId xmlns:a16="http://schemas.microsoft.com/office/drawing/2014/main" id="{41916D18-34C4-4F22-9679-964B4BAAF191}"/>
              </a:ext>
            </a:extLst>
          </p:cNvPr>
          <p:cNvSpPr txBox="1">
            <a:spLocks noChangeArrowheads="1"/>
          </p:cNvSpPr>
          <p:nvPr userDrawn="1"/>
        </p:nvSpPr>
        <p:spPr bwMode="blackWhite">
          <a:xfrm>
            <a:off x="328612" y="8237465"/>
            <a:ext cx="2521195" cy="12125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524413" eaLnBrk="0" hangingPunct="0"/>
            <a:r>
              <a:rPr lang="en-US" sz="675">
                <a:gradFill>
                  <a:gsLst>
                    <a:gs pos="0">
                      <a:schemeClr val="tx1"/>
                    </a:gs>
                    <a:gs pos="100000">
                      <a:schemeClr val="tx1"/>
                    </a:gs>
                  </a:gsLst>
                  <a:lin ang="5400000" scaled="0"/>
                </a:gradFill>
                <a:cs typeface="Segoe UI" pitchFamily="34" charset="0"/>
              </a:rPr>
              <a:t>© </a:t>
            </a:r>
            <a:r>
              <a:rPr lang="en-US" sz="788">
                <a:gradFill>
                  <a:gsLst>
                    <a:gs pos="0">
                      <a:schemeClr val="tx1"/>
                    </a:gs>
                    <a:gs pos="100000">
                      <a:schemeClr val="tx1"/>
                    </a:gs>
                  </a:gsLst>
                  <a:lin ang="5400000" scaled="0"/>
                </a:gradFill>
                <a:cs typeface="Segoe UI" pitchFamily="34" charset="0"/>
              </a:rPr>
              <a:t>Copyright Microsoft Corporation. All rights reserved. </a:t>
            </a:r>
            <a:endParaRPr lang="en-US" sz="675">
              <a:gradFill>
                <a:gsLst>
                  <a:gs pos="0">
                    <a:schemeClr val="tx1"/>
                  </a:gs>
                  <a:gs pos="100000">
                    <a:schemeClr val="tx1"/>
                  </a:gs>
                </a:gsLst>
                <a:lin ang="5400000" scaled="0"/>
              </a:gradFill>
              <a:cs typeface="Segoe UI" pitchFamily="34" charset="0"/>
            </a:endParaRPr>
          </a:p>
        </p:txBody>
      </p:sp>
      <p:pic>
        <p:nvPicPr>
          <p:cNvPr id="5" name="Picture 4" descr="The Garage logo">
            <a:extLst>
              <a:ext uri="{FF2B5EF4-FFF2-40B4-BE49-F238E27FC236}">
                <a16:creationId xmlns:a16="http://schemas.microsoft.com/office/drawing/2014/main" id="{7EA932BD-2BAF-C2E9-E321-874414F28E1A}"/>
              </a:ext>
            </a:extLst>
          </p:cNvPr>
          <p:cNvPicPr>
            <a:picLocks noChangeAspect="1"/>
          </p:cNvPicPr>
          <p:nvPr userDrawn="1"/>
        </p:nvPicPr>
        <p:blipFill>
          <a:blip r:embed="rId3">
            <a:duotone>
              <a:prstClr val="black"/>
              <a:schemeClr val="accent1">
                <a:tint val="45000"/>
                <a:satMod val="400000"/>
              </a:schemeClr>
            </a:duotone>
            <a:alphaModFix amt="20000"/>
          </a:blip>
          <a:stretch>
            <a:fillRect/>
          </a:stretch>
        </p:blipFill>
        <p:spPr>
          <a:xfrm>
            <a:off x="3513108" y="1516251"/>
            <a:ext cx="4085671" cy="7017792"/>
          </a:xfrm>
          <a:prstGeom prst="rect">
            <a:avLst/>
          </a:prstGeom>
        </p:spPr>
      </p:pic>
    </p:spTree>
    <p:extLst>
      <p:ext uri="{BB962C8B-B14F-4D97-AF65-F5344CB8AC3E}">
        <p14:creationId xmlns:p14="http://schemas.microsoft.com/office/powerpoint/2010/main" val="2775855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White with black icon footer">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308613" y="621793"/>
            <a:ext cx="6199383" cy="233719"/>
          </a:xfrm>
        </p:spPr>
        <p:txBody>
          <a:bodyPr/>
          <a:lstStyle/>
          <a:p>
            <a:r>
              <a:rPr lang="en-US"/>
              <a:t>Click to edit Master title style</a:t>
            </a:r>
          </a:p>
        </p:txBody>
      </p:sp>
      <p:sp>
        <p:nvSpPr>
          <p:cNvPr id="3" name="Text Placeholder 2"/>
          <p:cNvSpPr>
            <a:spLocks noGrp="1"/>
          </p:cNvSpPr>
          <p:nvPr>
            <p:ph type="body" sz="quarter" idx="10"/>
          </p:nvPr>
        </p:nvSpPr>
        <p:spPr>
          <a:xfrm>
            <a:off x="308610" y="2072645"/>
            <a:ext cx="6197918" cy="62738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972673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6E5592C-5C3F-425D-69B6-6EBA71FB3BE0}"/>
              </a:ext>
            </a:extLst>
          </p:cNvPr>
          <p:cNvSpPr txBox="1"/>
          <p:nvPr/>
        </p:nvSpPr>
        <p:spPr>
          <a:xfrm>
            <a:off x="133678" y="986124"/>
            <a:ext cx="6582711" cy="7324396"/>
          </a:xfrm>
          <a:prstGeom prst="rect">
            <a:avLst/>
          </a:prstGeom>
          <a:noFill/>
          <a:ln w="28575">
            <a:solidFill>
              <a:schemeClr val="accent4"/>
            </a:solidFill>
          </a:ln>
        </p:spPr>
        <p:txBody>
          <a:bodyPr wrap="square" rtlCol="0">
            <a:noAutofit/>
          </a:bodyPr>
          <a:lstStyle/>
          <a:p>
            <a:endParaRPr lang="en-US"/>
          </a:p>
        </p:txBody>
      </p:sp>
      <p:sp>
        <p:nvSpPr>
          <p:cNvPr id="9" name="Oval 8">
            <a:extLst>
              <a:ext uri="{FF2B5EF4-FFF2-40B4-BE49-F238E27FC236}">
                <a16:creationId xmlns:a16="http://schemas.microsoft.com/office/drawing/2014/main" id="{D9EB7B98-28D0-EF55-96A8-6F504C74771F}"/>
              </a:ext>
            </a:extLst>
          </p:cNvPr>
          <p:cNvSpPr/>
          <p:nvPr/>
        </p:nvSpPr>
        <p:spPr>
          <a:xfrm>
            <a:off x="133678" y="503559"/>
            <a:ext cx="369333" cy="369333"/>
          </a:xfrm>
          <a:prstGeom prst="ellipse">
            <a:avLst/>
          </a:prstGeom>
          <a:solidFill>
            <a:schemeClr val="tx2">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rPr>
              <a:t>1</a:t>
            </a:r>
          </a:p>
        </p:txBody>
      </p:sp>
      <p:sp>
        <p:nvSpPr>
          <p:cNvPr id="10" name="TextBox 9">
            <a:extLst>
              <a:ext uri="{FF2B5EF4-FFF2-40B4-BE49-F238E27FC236}">
                <a16:creationId xmlns:a16="http://schemas.microsoft.com/office/drawing/2014/main" id="{F01EC3CC-4424-F878-13CC-EEC8F81AB76C}"/>
              </a:ext>
            </a:extLst>
          </p:cNvPr>
          <p:cNvSpPr txBox="1"/>
          <p:nvPr/>
        </p:nvSpPr>
        <p:spPr>
          <a:xfrm>
            <a:off x="553430" y="530519"/>
            <a:ext cx="3357602" cy="369332"/>
          </a:xfrm>
          <a:prstGeom prst="rect">
            <a:avLst/>
          </a:prstGeom>
          <a:noFill/>
        </p:spPr>
        <p:txBody>
          <a:bodyPr wrap="square" rtlCol="0">
            <a:spAutoFit/>
          </a:bodyPr>
          <a:lstStyle/>
          <a:p>
            <a:r>
              <a:rPr lang="en-US" b="1"/>
              <a:t>Copy</a:t>
            </a:r>
            <a:r>
              <a:rPr lang="en-US"/>
              <a:t> the prompt text below</a:t>
            </a:r>
          </a:p>
        </p:txBody>
      </p:sp>
      <p:sp>
        <p:nvSpPr>
          <p:cNvPr id="13" name="Oval 12">
            <a:extLst>
              <a:ext uri="{FF2B5EF4-FFF2-40B4-BE49-F238E27FC236}">
                <a16:creationId xmlns:a16="http://schemas.microsoft.com/office/drawing/2014/main" id="{5D7A9197-0F46-CCC5-F1E5-B55BB344E49A}"/>
              </a:ext>
            </a:extLst>
          </p:cNvPr>
          <p:cNvSpPr/>
          <p:nvPr/>
        </p:nvSpPr>
        <p:spPr>
          <a:xfrm>
            <a:off x="182714" y="8469833"/>
            <a:ext cx="369333" cy="369333"/>
          </a:xfrm>
          <a:prstGeom prst="ellipse">
            <a:avLst/>
          </a:prstGeom>
          <a:solidFill>
            <a:srgbClr val="8E398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rPr>
              <a:t>2</a:t>
            </a:r>
          </a:p>
        </p:txBody>
      </p:sp>
      <p:sp>
        <p:nvSpPr>
          <p:cNvPr id="14" name="TextBox 13">
            <a:extLst>
              <a:ext uri="{FF2B5EF4-FFF2-40B4-BE49-F238E27FC236}">
                <a16:creationId xmlns:a16="http://schemas.microsoft.com/office/drawing/2014/main" id="{CBCEE0E7-E563-39A1-8E2E-36873DBC68E4}"/>
              </a:ext>
            </a:extLst>
          </p:cNvPr>
          <p:cNvSpPr txBox="1"/>
          <p:nvPr/>
        </p:nvSpPr>
        <p:spPr>
          <a:xfrm>
            <a:off x="552047" y="8480589"/>
            <a:ext cx="4933802" cy="369332"/>
          </a:xfrm>
          <a:prstGeom prst="rect">
            <a:avLst/>
          </a:prstGeom>
          <a:noFill/>
        </p:spPr>
        <p:txBody>
          <a:bodyPr wrap="square" rtlCol="0">
            <a:spAutoFit/>
          </a:bodyPr>
          <a:lstStyle/>
          <a:p>
            <a:r>
              <a:rPr lang="en-US" b="1"/>
              <a:t>Paste</a:t>
            </a:r>
            <a:r>
              <a:rPr lang="en-US"/>
              <a:t> the prompt text into Bing Chat Enterprise</a:t>
            </a:r>
          </a:p>
        </p:txBody>
      </p:sp>
      <p:sp>
        <p:nvSpPr>
          <p:cNvPr id="25" name="Arrow: Right 24">
            <a:extLst>
              <a:ext uri="{FF2B5EF4-FFF2-40B4-BE49-F238E27FC236}">
                <a16:creationId xmlns:a16="http://schemas.microsoft.com/office/drawing/2014/main" id="{0B4632FD-B87F-7FD2-8925-5911DDFFE023}"/>
              </a:ext>
            </a:extLst>
          </p:cNvPr>
          <p:cNvSpPr/>
          <p:nvPr userDrawn="1"/>
        </p:nvSpPr>
        <p:spPr>
          <a:xfrm>
            <a:off x="5405480" y="8536363"/>
            <a:ext cx="1171610" cy="257784"/>
          </a:xfrm>
          <a:prstGeom prst="rightArrow">
            <a:avLst>
              <a:gd name="adj1" fmla="val 50000"/>
              <a:gd name="adj2" fmla="val 110809"/>
            </a:avLst>
          </a:prstGeom>
          <a:solidFill>
            <a:srgbClr val="8F3E8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2">
            <a:extLst>
              <a:ext uri="{FF2B5EF4-FFF2-40B4-BE49-F238E27FC236}">
                <a16:creationId xmlns:a16="http://schemas.microsoft.com/office/drawing/2014/main" id="{6D7329D2-D70B-2BFE-9EBB-B73C8245F0CA}"/>
              </a:ext>
            </a:extLst>
          </p:cNvPr>
          <p:cNvSpPr>
            <a:spLocks noGrp="1"/>
          </p:cNvSpPr>
          <p:nvPr>
            <p:ph type="body" idx="1" hasCustomPrompt="1"/>
          </p:nvPr>
        </p:nvSpPr>
        <p:spPr>
          <a:xfrm>
            <a:off x="182714" y="1035538"/>
            <a:ext cx="6438288" cy="7122338"/>
          </a:xfrm>
        </p:spPr>
        <p:txBody>
          <a:bodyPr>
            <a:normAutofit/>
          </a:bodyPr>
          <a:lstStyle>
            <a:lvl1pPr marL="0" indent="0">
              <a:buNone/>
              <a:defRPr sz="16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Prompt text goes here</a:t>
            </a:r>
          </a:p>
        </p:txBody>
      </p:sp>
    </p:spTree>
    <p:extLst>
      <p:ext uri="{BB962C8B-B14F-4D97-AF65-F5344CB8AC3E}">
        <p14:creationId xmlns:p14="http://schemas.microsoft.com/office/powerpoint/2010/main" val="1612394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5E02B7C7-4506-5C1C-78E7-C3A487F36C29}"/>
              </a:ext>
            </a:extLst>
          </p:cNvPr>
          <p:cNvSpPr txBox="1"/>
          <p:nvPr userDrawn="1"/>
        </p:nvSpPr>
        <p:spPr>
          <a:xfrm>
            <a:off x="233266" y="983526"/>
            <a:ext cx="6515492" cy="7909621"/>
          </a:xfrm>
          <a:prstGeom prst="rect">
            <a:avLst/>
          </a:prstGeom>
          <a:noFill/>
          <a:ln w="28575">
            <a:solidFill>
              <a:schemeClr val="bg1">
                <a:lumMod val="65000"/>
              </a:schemeClr>
            </a:solidFill>
          </a:ln>
        </p:spPr>
        <p:txBody>
          <a:bodyPr wrap="square" rtlCol="0">
            <a:noAutofit/>
          </a:bodyPr>
          <a:lstStyle/>
          <a:p>
            <a:endParaRPr lang="en-US"/>
          </a:p>
        </p:txBody>
      </p:sp>
      <p:sp>
        <p:nvSpPr>
          <p:cNvPr id="27" name="Arrow: Right 26">
            <a:extLst>
              <a:ext uri="{FF2B5EF4-FFF2-40B4-BE49-F238E27FC236}">
                <a16:creationId xmlns:a16="http://schemas.microsoft.com/office/drawing/2014/main" id="{9AB71264-2E42-F87D-C6D8-850922DFA144}"/>
              </a:ext>
            </a:extLst>
          </p:cNvPr>
          <p:cNvSpPr/>
          <p:nvPr userDrawn="1"/>
        </p:nvSpPr>
        <p:spPr>
          <a:xfrm rot="10800000">
            <a:off x="5631297" y="599996"/>
            <a:ext cx="970382" cy="257784"/>
          </a:xfrm>
          <a:prstGeom prst="rightArrow">
            <a:avLst>
              <a:gd name="adj1" fmla="val 50000"/>
              <a:gd name="adj2" fmla="val 110809"/>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2">
            <a:extLst>
              <a:ext uri="{FF2B5EF4-FFF2-40B4-BE49-F238E27FC236}">
                <a16:creationId xmlns:a16="http://schemas.microsoft.com/office/drawing/2014/main" id="{2943D738-2F48-79AF-45A0-6D82F7978E36}"/>
              </a:ext>
            </a:extLst>
          </p:cNvPr>
          <p:cNvSpPr>
            <a:spLocks noGrp="1"/>
          </p:cNvSpPr>
          <p:nvPr>
            <p:ph type="body" idx="10" hasCustomPrompt="1"/>
          </p:nvPr>
        </p:nvSpPr>
        <p:spPr>
          <a:xfrm>
            <a:off x="291313" y="1100517"/>
            <a:ext cx="6392708" cy="7719801"/>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Response text goes here</a:t>
            </a:r>
          </a:p>
        </p:txBody>
      </p:sp>
      <p:sp>
        <p:nvSpPr>
          <p:cNvPr id="11" name="Oval 10">
            <a:extLst>
              <a:ext uri="{FF2B5EF4-FFF2-40B4-BE49-F238E27FC236}">
                <a16:creationId xmlns:a16="http://schemas.microsoft.com/office/drawing/2014/main" id="{97516967-9FC6-4343-F9D5-8C961DA993EF}"/>
              </a:ext>
            </a:extLst>
          </p:cNvPr>
          <p:cNvSpPr/>
          <p:nvPr userDrawn="1"/>
        </p:nvSpPr>
        <p:spPr>
          <a:xfrm>
            <a:off x="233266" y="514052"/>
            <a:ext cx="369333" cy="369333"/>
          </a:xfrm>
          <a:prstGeom prst="ellips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rPr>
              <a:t>3</a:t>
            </a:r>
          </a:p>
        </p:txBody>
      </p:sp>
      <p:sp>
        <p:nvSpPr>
          <p:cNvPr id="12" name="TextBox 11">
            <a:extLst>
              <a:ext uri="{FF2B5EF4-FFF2-40B4-BE49-F238E27FC236}">
                <a16:creationId xmlns:a16="http://schemas.microsoft.com/office/drawing/2014/main" id="{B2B1F9AB-D9E8-F437-B289-02BD0E48BB64}"/>
              </a:ext>
            </a:extLst>
          </p:cNvPr>
          <p:cNvSpPr txBox="1"/>
          <p:nvPr userDrawn="1"/>
        </p:nvSpPr>
        <p:spPr>
          <a:xfrm>
            <a:off x="653017" y="541012"/>
            <a:ext cx="5715673" cy="369332"/>
          </a:xfrm>
          <a:prstGeom prst="rect">
            <a:avLst/>
          </a:prstGeom>
          <a:noFill/>
        </p:spPr>
        <p:txBody>
          <a:bodyPr wrap="square" rtlCol="0">
            <a:spAutoFit/>
          </a:bodyPr>
          <a:lstStyle/>
          <a:p>
            <a:r>
              <a:rPr lang="en-US" b="1"/>
              <a:t>Copy/Paste</a:t>
            </a:r>
            <a:r>
              <a:rPr lang="en-US"/>
              <a:t> the Bing Chat Enterprise response</a:t>
            </a:r>
          </a:p>
        </p:txBody>
      </p:sp>
    </p:spTree>
    <p:extLst>
      <p:ext uri="{BB962C8B-B14F-4D97-AF65-F5344CB8AC3E}">
        <p14:creationId xmlns:p14="http://schemas.microsoft.com/office/powerpoint/2010/main" val="3608081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9B05A0-C7CE-4E2D-A550-C6A552F800F0}" type="datetimeFigureOut">
              <a:rPr lang="en-US" smtClean="0"/>
              <a:t>6/12/2024</a:t>
            </a:fld>
            <a:endParaRPr lang="en-US"/>
          </a:p>
        </p:txBody>
      </p:sp>
      <p:sp>
        <p:nvSpPr>
          <p:cNvPr id="5" name="Footer Placeholder 4"/>
          <p:cNvSpPr>
            <a:spLocks noGrp="1"/>
          </p:cNvSpPr>
          <p:nvPr>
            <p:ph type="ftr" sz="quarter" idx="11"/>
          </p:nvPr>
        </p:nvSpPr>
        <p:spPr>
          <a:xfrm>
            <a:off x="2271713" y="8475136"/>
            <a:ext cx="2314575" cy="48683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AC0E884D-B6D6-4C1E-9F34-6C8FDD1AC174}" type="slidenum">
              <a:rPr lang="en-US" smtClean="0"/>
              <a:t>‹#›</a:t>
            </a:fld>
            <a:endParaRPr lang="en-US"/>
          </a:p>
        </p:txBody>
      </p:sp>
    </p:spTree>
    <p:extLst>
      <p:ext uri="{BB962C8B-B14F-4D97-AF65-F5344CB8AC3E}">
        <p14:creationId xmlns:p14="http://schemas.microsoft.com/office/powerpoint/2010/main" val="2126719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9B05A0-C7CE-4E2D-A550-C6A552F800F0}" type="datetimeFigureOut">
              <a:rPr lang="en-US" smtClean="0"/>
              <a:t>6/12/2024</a:t>
            </a:fld>
            <a:endParaRPr lang="en-US"/>
          </a:p>
        </p:txBody>
      </p:sp>
      <p:sp>
        <p:nvSpPr>
          <p:cNvPr id="5" name="Footer Placeholder 4"/>
          <p:cNvSpPr>
            <a:spLocks noGrp="1"/>
          </p:cNvSpPr>
          <p:nvPr>
            <p:ph type="ftr" sz="quarter" idx="11"/>
          </p:nvPr>
        </p:nvSpPr>
        <p:spPr>
          <a:xfrm>
            <a:off x="2271713" y="8475136"/>
            <a:ext cx="2314575" cy="48683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AC0E884D-B6D6-4C1E-9F34-6C8FDD1AC174}" type="slidenum">
              <a:rPr lang="en-US" smtClean="0"/>
              <a:t>‹#›</a:t>
            </a:fld>
            <a:endParaRPr lang="en-US"/>
          </a:p>
        </p:txBody>
      </p:sp>
    </p:spTree>
    <p:extLst>
      <p:ext uri="{BB962C8B-B14F-4D97-AF65-F5344CB8AC3E}">
        <p14:creationId xmlns:p14="http://schemas.microsoft.com/office/powerpoint/2010/main" val="1277008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79B05A0-C7CE-4E2D-A550-C6A552F800F0}" type="datetimeFigureOut">
              <a:rPr lang="en-US" smtClean="0"/>
              <a:t>6/12/2024</a:t>
            </a:fld>
            <a:endParaRPr lang="en-US"/>
          </a:p>
        </p:txBody>
      </p:sp>
      <p:sp>
        <p:nvSpPr>
          <p:cNvPr id="6" name="Footer Placeholder 5"/>
          <p:cNvSpPr>
            <a:spLocks noGrp="1"/>
          </p:cNvSpPr>
          <p:nvPr>
            <p:ph type="ftr" sz="quarter" idx="11"/>
          </p:nvPr>
        </p:nvSpPr>
        <p:spPr>
          <a:xfrm>
            <a:off x="2271713" y="8475136"/>
            <a:ext cx="2314575" cy="48683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AC0E884D-B6D6-4C1E-9F34-6C8FDD1AC174}" type="slidenum">
              <a:rPr lang="en-US" smtClean="0"/>
              <a:t>‹#›</a:t>
            </a:fld>
            <a:endParaRPr lang="en-US"/>
          </a:p>
        </p:txBody>
      </p:sp>
    </p:spTree>
    <p:extLst>
      <p:ext uri="{BB962C8B-B14F-4D97-AF65-F5344CB8AC3E}">
        <p14:creationId xmlns:p14="http://schemas.microsoft.com/office/powerpoint/2010/main" val="2590370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9B05A0-C7CE-4E2D-A550-C6A552F800F0}" type="datetimeFigureOut">
              <a:rPr lang="en-US" smtClean="0"/>
              <a:t>6/12/2024</a:t>
            </a:fld>
            <a:endParaRPr lang="en-US"/>
          </a:p>
        </p:txBody>
      </p:sp>
      <p:sp>
        <p:nvSpPr>
          <p:cNvPr id="8" name="Footer Placeholder 7"/>
          <p:cNvSpPr>
            <a:spLocks noGrp="1"/>
          </p:cNvSpPr>
          <p:nvPr>
            <p:ph type="ftr" sz="quarter" idx="11"/>
          </p:nvPr>
        </p:nvSpPr>
        <p:spPr>
          <a:xfrm>
            <a:off x="2271713" y="8475136"/>
            <a:ext cx="2314575" cy="486833"/>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AC0E884D-B6D6-4C1E-9F34-6C8FDD1AC174}" type="slidenum">
              <a:rPr lang="en-US" smtClean="0"/>
              <a:t>‹#›</a:t>
            </a:fld>
            <a:endParaRPr lang="en-US"/>
          </a:p>
        </p:txBody>
      </p:sp>
    </p:spTree>
    <p:extLst>
      <p:ext uri="{BB962C8B-B14F-4D97-AF65-F5344CB8AC3E}">
        <p14:creationId xmlns:p14="http://schemas.microsoft.com/office/powerpoint/2010/main" val="2461891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79B05A0-C7CE-4E2D-A550-C6A552F800F0}" type="datetimeFigureOut">
              <a:rPr lang="en-US" smtClean="0"/>
              <a:t>6/12/2024</a:t>
            </a:fld>
            <a:endParaRPr lang="en-US"/>
          </a:p>
        </p:txBody>
      </p:sp>
      <p:sp>
        <p:nvSpPr>
          <p:cNvPr id="4" name="Footer Placeholder 3"/>
          <p:cNvSpPr>
            <a:spLocks noGrp="1"/>
          </p:cNvSpPr>
          <p:nvPr>
            <p:ph type="ftr" sz="quarter" idx="11"/>
          </p:nvPr>
        </p:nvSpPr>
        <p:spPr>
          <a:xfrm>
            <a:off x="2271713" y="8475136"/>
            <a:ext cx="2314575" cy="486833"/>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AC0E884D-B6D6-4C1E-9F34-6C8FDD1AC174}" type="slidenum">
              <a:rPr lang="en-US" smtClean="0"/>
              <a:t>‹#›</a:t>
            </a:fld>
            <a:endParaRPr lang="en-US"/>
          </a:p>
        </p:txBody>
      </p:sp>
    </p:spTree>
    <p:extLst>
      <p:ext uri="{BB962C8B-B14F-4D97-AF65-F5344CB8AC3E}">
        <p14:creationId xmlns:p14="http://schemas.microsoft.com/office/powerpoint/2010/main" val="3810246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9B05A0-C7CE-4E2D-A550-C6A552F800F0}" type="datetimeFigureOut">
              <a:rPr lang="en-US" smtClean="0"/>
              <a:t>6/12/2024</a:t>
            </a:fld>
            <a:endParaRPr lang="en-US"/>
          </a:p>
        </p:txBody>
      </p:sp>
      <p:sp>
        <p:nvSpPr>
          <p:cNvPr id="3" name="Footer Placeholder 2"/>
          <p:cNvSpPr>
            <a:spLocks noGrp="1"/>
          </p:cNvSpPr>
          <p:nvPr>
            <p:ph type="ftr" sz="quarter" idx="11"/>
          </p:nvPr>
        </p:nvSpPr>
        <p:spPr>
          <a:xfrm>
            <a:off x="2271713" y="8475136"/>
            <a:ext cx="2314575" cy="486833"/>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AC0E884D-B6D6-4C1E-9F34-6C8FDD1AC174}" type="slidenum">
              <a:rPr lang="en-US" smtClean="0"/>
              <a:t>‹#›</a:t>
            </a:fld>
            <a:endParaRPr lang="en-US"/>
          </a:p>
        </p:txBody>
      </p:sp>
    </p:spTree>
    <p:extLst>
      <p:ext uri="{BB962C8B-B14F-4D97-AF65-F5344CB8AC3E}">
        <p14:creationId xmlns:p14="http://schemas.microsoft.com/office/powerpoint/2010/main" val="2118430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82000"/>
                  </a:schemeClr>
                </a:solidFill>
              </a:defRPr>
            </a:lvl1pPr>
          </a:lstStyle>
          <a:p>
            <a:fld id="{779B05A0-C7CE-4E2D-A550-C6A552F800F0}" type="datetimeFigureOut">
              <a:rPr lang="en-US" smtClean="0"/>
              <a:t>6/12/2024</a:t>
            </a:fld>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82000"/>
                  </a:schemeClr>
                </a:solidFill>
              </a:defRPr>
            </a:lvl1pPr>
          </a:lstStyle>
          <a:p>
            <a:fld id="{AC0E884D-B6D6-4C1E-9F34-6C8FDD1AC174}" type="slidenum">
              <a:rPr lang="en-US" smtClean="0"/>
              <a:t>‹#›</a:t>
            </a:fld>
            <a:endParaRPr lang="en-US"/>
          </a:p>
        </p:txBody>
      </p:sp>
      <p:sp>
        <p:nvSpPr>
          <p:cNvPr id="10" name="TextBox 9">
            <a:extLst>
              <a:ext uri="{FF2B5EF4-FFF2-40B4-BE49-F238E27FC236}">
                <a16:creationId xmlns:a16="http://schemas.microsoft.com/office/drawing/2014/main" id="{DF610DB3-578C-8A4C-9B77-C4E640AD4035}"/>
              </a:ext>
            </a:extLst>
          </p:cNvPr>
          <p:cNvSpPr txBox="1"/>
          <p:nvPr userDrawn="1"/>
        </p:nvSpPr>
        <p:spPr>
          <a:xfrm>
            <a:off x="0" y="8873779"/>
            <a:ext cx="1667829" cy="276999"/>
          </a:xfrm>
          <a:prstGeom prst="rect">
            <a:avLst/>
          </a:prstGeom>
          <a:noFill/>
        </p:spPr>
        <p:txBody>
          <a:bodyPr wrap="none" rtlCol="0">
            <a:spAutoFit/>
          </a:bodyPr>
          <a:lstStyle/>
          <a:p>
            <a:r>
              <a:rPr lang="en-IE" sz="1200"/>
              <a:t>Microsoft Confidential</a:t>
            </a:r>
          </a:p>
        </p:txBody>
      </p:sp>
    </p:spTree>
    <p:extLst>
      <p:ext uri="{BB962C8B-B14F-4D97-AF65-F5344CB8AC3E}">
        <p14:creationId xmlns:p14="http://schemas.microsoft.com/office/powerpoint/2010/main" val="2527875974"/>
      </p:ext>
    </p:extLst>
  </p:cSld>
  <p:clrMap bg1="lt1" tx1="dk1" bg2="lt2" tx2="dk2" accent1="accent1" accent2="accent2" accent3="accent3" accent4="accent4" accent5="accent5" accent6="accent6" hlink="hlink" folHlink="folHlink"/>
  <p:sldLayoutIdLst>
    <p:sldLayoutId id="2147483685" r:id="rId1"/>
    <p:sldLayoutId id="2147483699" r:id="rId2"/>
    <p:sldLayoutId id="2147483698"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5192" r:id="rId1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customXml" Target="../ink/ink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customXml" Target="../ink/ink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customXml" Target="../ink/ink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customXml" Target="../ink/ink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customXml" Target="../ink/ink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customXml" Target="../ink/ink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hyperlink" Target="https://adoption.microsoft.com/files/copilot/Prompt-ingredients-one-pager.pdf"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E9DE-C169-4713-8B01-AEA886263262}"/>
              </a:ext>
            </a:extLst>
          </p:cNvPr>
          <p:cNvSpPr>
            <a:spLocks noGrp="1"/>
          </p:cNvSpPr>
          <p:nvPr>
            <p:ph type="title" idx="4294967295"/>
          </p:nvPr>
        </p:nvSpPr>
        <p:spPr>
          <a:xfrm>
            <a:off x="366401" y="6412297"/>
            <a:ext cx="6405101" cy="1014113"/>
          </a:xfrm>
        </p:spPr>
        <p:txBody>
          <a:bodyPr anchor="t">
            <a:noAutofit/>
          </a:bodyPr>
          <a:lstStyle/>
          <a:p>
            <a:r>
              <a:rPr lang="en-US"/>
              <a:t>AI-powered Innovation</a:t>
            </a:r>
            <a:br>
              <a:rPr lang="en-US">
                <a:solidFill>
                  <a:schemeClr val="tx1"/>
                </a:solidFill>
              </a:rPr>
            </a:br>
            <a:r>
              <a:rPr lang="en-US" sz="2400"/>
              <a:t>Using AI  to accelerate your Innovation</a:t>
            </a:r>
            <a:endParaRPr lang="en-US"/>
          </a:p>
        </p:txBody>
      </p:sp>
      <p:pic>
        <p:nvPicPr>
          <p:cNvPr id="11" name="Picture 10" descr="A white and black logo&#10;&#10;Description automatically generated">
            <a:extLst>
              <a:ext uri="{FF2B5EF4-FFF2-40B4-BE49-F238E27FC236}">
                <a16:creationId xmlns:a16="http://schemas.microsoft.com/office/drawing/2014/main" id="{ABA21EA9-7F26-178E-E105-8EF70D98A3CF}"/>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3429000" y="1825287"/>
            <a:ext cx="3441984" cy="3375967"/>
          </a:xfrm>
          <a:prstGeom prst="rect">
            <a:avLst/>
          </a:prstGeom>
        </p:spPr>
      </p:pic>
      <p:pic>
        <p:nvPicPr>
          <p:cNvPr id="13" name="Picture 12" descr="A black background with white text&#10;&#10;Description automatically generated">
            <a:extLst>
              <a:ext uri="{FF2B5EF4-FFF2-40B4-BE49-F238E27FC236}">
                <a16:creationId xmlns:a16="http://schemas.microsoft.com/office/drawing/2014/main" id="{ABBC3DE1-92D8-1906-3572-35D9B22668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401" y="497127"/>
            <a:ext cx="1019345" cy="374959"/>
          </a:xfrm>
          <a:prstGeom prst="rect">
            <a:avLst/>
          </a:prstGeom>
        </p:spPr>
      </p:pic>
    </p:spTree>
    <p:extLst>
      <p:ext uri="{BB962C8B-B14F-4D97-AF65-F5344CB8AC3E}">
        <p14:creationId xmlns:p14="http://schemas.microsoft.com/office/powerpoint/2010/main" val="4025643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F698F4-DDCB-DDF0-CFE5-317070FA5687}"/>
              </a:ext>
            </a:extLst>
          </p:cNvPr>
          <p:cNvSpPr txBox="1"/>
          <p:nvPr/>
        </p:nvSpPr>
        <p:spPr>
          <a:xfrm>
            <a:off x="513483" y="149128"/>
            <a:ext cx="6343491" cy="969496"/>
          </a:xfrm>
          <a:prstGeom prst="rect">
            <a:avLst/>
          </a:prstGeom>
          <a:noFill/>
        </p:spPr>
        <p:txBody>
          <a:bodyPr wrap="square" lIns="91440" tIns="45720" rIns="91440" bIns="45720" rtlCol="0" anchor="t">
            <a:spAutoFit/>
          </a:bodyPr>
          <a:lstStyle/>
          <a:p>
            <a:r>
              <a:rPr lang="en-US" b="1">
                <a:highlight>
                  <a:srgbClr val="FFFF00"/>
                </a:highlight>
              </a:rPr>
              <a:t>Setup </a:t>
            </a:r>
            <a:r>
              <a:rPr lang="en-US" err="1">
                <a:solidFill>
                  <a:srgbClr val="FF0000"/>
                </a:solidFill>
              </a:rPr>
              <a:t>Setup</a:t>
            </a:r>
            <a:r>
              <a:rPr lang="en-US">
                <a:solidFill>
                  <a:srgbClr val="FF0000"/>
                </a:solidFill>
              </a:rPr>
              <a:t> our AI Assistant in Copilot</a:t>
            </a:r>
            <a:endParaRPr lang="en-US">
              <a:solidFill>
                <a:srgbClr val="000000"/>
              </a:solidFill>
            </a:endParaRPr>
          </a:p>
          <a:p>
            <a:endParaRPr lang="en-US" sz="1400">
              <a:solidFill>
                <a:srgbClr val="FF0000"/>
              </a:solidFill>
            </a:endParaRPr>
          </a:p>
          <a:p>
            <a:endParaRPr lang="en-US" sz="1100"/>
          </a:p>
          <a:p>
            <a:endParaRPr lang="en-US" sz="1400"/>
          </a:p>
        </p:txBody>
      </p:sp>
      <p:sp>
        <p:nvSpPr>
          <p:cNvPr id="7" name="Text Placeholder 6">
            <a:extLst>
              <a:ext uri="{FF2B5EF4-FFF2-40B4-BE49-F238E27FC236}">
                <a16:creationId xmlns:a16="http://schemas.microsoft.com/office/drawing/2014/main" id="{8938E072-4780-1D0E-ACB4-BDE711C0FD8B}"/>
              </a:ext>
            </a:extLst>
          </p:cNvPr>
          <p:cNvSpPr>
            <a:spLocks noGrp="1"/>
          </p:cNvSpPr>
          <p:nvPr>
            <p:ph type="body" idx="1"/>
          </p:nvPr>
        </p:nvSpPr>
        <p:spPr/>
        <p:txBody>
          <a:bodyPr vert="horz" lIns="91440" tIns="45720" rIns="91440" bIns="45720" rtlCol="0" anchor="t">
            <a:normAutofit/>
          </a:bodyPr>
          <a:lstStyle/>
          <a:p>
            <a:r>
              <a:rPr lang="en-US" sz="2400" b="0" i="0">
                <a:solidFill>
                  <a:srgbClr val="000000"/>
                </a:solidFill>
                <a:effectLst/>
              </a:rPr>
              <a:t>I want you to be my innovation coach and assistant. </a:t>
            </a:r>
          </a:p>
          <a:p>
            <a:r>
              <a:rPr lang="en-US" sz="2400" b="0" i="0">
                <a:solidFill>
                  <a:srgbClr val="000000"/>
                </a:solidFill>
                <a:effectLst/>
              </a:rPr>
              <a:t>Act as if you are the best innovation practitioner and coach in the world. </a:t>
            </a:r>
          </a:p>
          <a:p>
            <a:r>
              <a:rPr lang="en-US" sz="2400" b="0" i="0">
                <a:solidFill>
                  <a:srgbClr val="000000"/>
                </a:solidFill>
                <a:effectLst/>
              </a:rPr>
              <a:t>You have an amazing ability to innovate. You can create original and inventive solutions for difficult issues. Your creativity is boundless as you envision bold ideas that inspire the imagination to explore new possibilities. You will be contributing to the development of a novel and innovative idea.</a:t>
            </a:r>
          </a:p>
          <a:p>
            <a:r>
              <a:rPr lang="en-US" sz="2400">
                <a:solidFill>
                  <a:srgbClr val="000000"/>
                </a:solidFill>
              </a:rPr>
              <a:t>Respond that you understand.</a:t>
            </a:r>
            <a:br>
              <a:rPr lang="en-GB" sz="2400">
                <a:solidFill>
                  <a:srgbClr val="000000"/>
                </a:solidFill>
              </a:rPr>
            </a:br>
            <a:endParaRPr lang="en-US" sz="2400"/>
          </a:p>
        </p:txBody>
      </p:sp>
      <p:sp>
        <p:nvSpPr>
          <p:cNvPr id="2" name="Rectangle 1">
            <a:extLst>
              <a:ext uri="{FF2B5EF4-FFF2-40B4-BE49-F238E27FC236}">
                <a16:creationId xmlns:a16="http://schemas.microsoft.com/office/drawing/2014/main" id="{53F4BD1C-685C-4399-4D90-FA5BFC986B02}"/>
              </a:ext>
            </a:extLst>
          </p:cNvPr>
          <p:cNvSpPr/>
          <p:nvPr/>
        </p:nvSpPr>
        <p:spPr>
          <a:xfrm>
            <a:off x="0" y="8329353"/>
            <a:ext cx="6856974" cy="81464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6232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E9DE-C169-4713-8B01-AEA886263262}"/>
              </a:ext>
            </a:extLst>
          </p:cNvPr>
          <p:cNvSpPr>
            <a:spLocks noGrp="1"/>
          </p:cNvSpPr>
          <p:nvPr>
            <p:ph type="title" idx="4294967295"/>
          </p:nvPr>
        </p:nvSpPr>
        <p:spPr>
          <a:xfrm>
            <a:off x="4124108" y="201838"/>
            <a:ext cx="2545414" cy="295289"/>
          </a:xfrm>
        </p:spPr>
        <p:txBody>
          <a:bodyPr>
            <a:noAutofit/>
          </a:bodyPr>
          <a:lstStyle/>
          <a:p>
            <a:r>
              <a:rPr lang="en-US" sz="1200">
                <a:solidFill>
                  <a:schemeClr val="tx1"/>
                </a:solidFill>
              </a:rPr>
              <a:t>Using AI to accelerate your Innovation</a:t>
            </a:r>
          </a:p>
        </p:txBody>
      </p:sp>
      <p:pic>
        <p:nvPicPr>
          <p:cNvPr id="13" name="Picture 12" descr="A black background with white text&#10;&#10;Description automatically generated">
            <a:extLst>
              <a:ext uri="{FF2B5EF4-FFF2-40B4-BE49-F238E27FC236}">
                <a16:creationId xmlns:a16="http://schemas.microsoft.com/office/drawing/2014/main" id="{ABBC3DE1-92D8-1906-3572-35D9B2266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78" y="162002"/>
            <a:ext cx="1019345" cy="374959"/>
          </a:xfrm>
          <a:prstGeom prst="rect">
            <a:avLst/>
          </a:prstGeom>
        </p:spPr>
      </p:pic>
      <p:sp>
        <p:nvSpPr>
          <p:cNvPr id="4" name="TextBox 3">
            <a:extLst>
              <a:ext uri="{FF2B5EF4-FFF2-40B4-BE49-F238E27FC236}">
                <a16:creationId xmlns:a16="http://schemas.microsoft.com/office/drawing/2014/main" id="{A5B94FB4-3EF1-D17D-F60E-9B2C96966F4D}"/>
              </a:ext>
            </a:extLst>
          </p:cNvPr>
          <p:cNvSpPr txBox="1"/>
          <p:nvPr/>
        </p:nvSpPr>
        <p:spPr>
          <a:xfrm>
            <a:off x="804597" y="3657437"/>
            <a:ext cx="5267727" cy="523220"/>
          </a:xfrm>
          <a:prstGeom prst="rect">
            <a:avLst/>
          </a:prstGeom>
          <a:noFill/>
        </p:spPr>
        <p:txBody>
          <a:bodyPr wrap="square" rtlCol="0">
            <a:spAutoFit/>
          </a:bodyPr>
          <a:lstStyle/>
          <a:p>
            <a:pPr algn="ctr"/>
            <a:r>
              <a:rPr lang="en-US" sz="2800"/>
              <a:t>Focus on a big opportunity</a:t>
            </a:r>
          </a:p>
        </p:txBody>
      </p:sp>
      <p:pic>
        <p:nvPicPr>
          <p:cNvPr id="6" name="Picture 5" descr="A black background with a black square&#10;&#10;Description automatically generated with medium confidence">
            <a:extLst>
              <a:ext uri="{FF2B5EF4-FFF2-40B4-BE49-F238E27FC236}">
                <a16:creationId xmlns:a16="http://schemas.microsoft.com/office/drawing/2014/main" id="{8FD5B39E-91EE-EFA9-1722-71E1ED4AD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5127" y="8656954"/>
            <a:ext cx="1194395" cy="285208"/>
          </a:xfrm>
          <a:prstGeom prst="rect">
            <a:avLst/>
          </a:prstGeom>
        </p:spPr>
      </p:pic>
    </p:spTree>
    <p:extLst>
      <p:ext uri="{BB962C8B-B14F-4D97-AF65-F5344CB8AC3E}">
        <p14:creationId xmlns:p14="http://schemas.microsoft.com/office/powerpoint/2010/main" val="42728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E9DE-C169-4713-8B01-AEA886263262}"/>
              </a:ext>
            </a:extLst>
          </p:cNvPr>
          <p:cNvSpPr>
            <a:spLocks noGrp="1"/>
          </p:cNvSpPr>
          <p:nvPr>
            <p:ph type="title" idx="4294967295"/>
          </p:nvPr>
        </p:nvSpPr>
        <p:spPr>
          <a:xfrm>
            <a:off x="4124108" y="201838"/>
            <a:ext cx="2545414" cy="295289"/>
          </a:xfrm>
        </p:spPr>
        <p:txBody>
          <a:bodyPr>
            <a:noAutofit/>
          </a:bodyPr>
          <a:lstStyle/>
          <a:p>
            <a:r>
              <a:rPr lang="en-US" sz="1200">
                <a:solidFill>
                  <a:schemeClr val="tx1"/>
                </a:solidFill>
              </a:rPr>
              <a:t>Using AI to accelerate your Innovation</a:t>
            </a:r>
          </a:p>
        </p:txBody>
      </p:sp>
      <p:pic>
        <p:nvPicPr>
          <p:cNvPr id="13" name="Picture 12" descr="A black background with white text&#10;&#10;Description automatically generated">
            <a:extLst>
              <a:ext uri="{FF2B5EF4-FFF2-40B4-BE49-F238E27FC236}">
                <a16:creationId xmlns:a16="http://schemas.microsoft.com/office/drawing/2014/main" id="{ABBC3DE1-92D8-1906-3572-35D9B2266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78" y="162002"/>
            <a:ext cx="1019345" cy="374959"/>
          </a:xfrm>
          <a:prstGeom prst="rect">
            <a:avLst/>
          </a:prstGeom>
        </p:spPr>
      </p:pic>
      <p:pic>
        <p:nvPicPr>
          <p:cNvPr id="6" name="Picture 5" descr="A black background with a black square&#10;&#10;Description automatically generated with medium confidence">
            <a:extLst>
              <a:ext uri="{FF2B5EF4-FFF2-40B4-BE49-F238E27FC236}">
                <a16:creationId xmlns:a16="http://schemas.microsoft.com/office/drawing/2014/main" id="{8FD5B39E-91EE-EFA9-1722-71E1ED4AD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5127" y="8656954"/>
            <a:ext cx="1194395" cy="285208"/>
          </a:xfrm>
          <a:prstGeom prst="rect">
            <a:avLst/>
          </a:prstGeom>
        </p:spPr>
      </p:pic>
      <p:sp>
        <p:nvSpPr>
          <p:cNvPr id="5" name="Rectangle 4">
            <a:extLst>
              <a:ext uri="{FF2B5EF4-FFF2-40B4-BE49-F238E27FC236}">
                <a16:creationId xmlns:a16="http://schemas.microsoft.com/office/drawing/2014/main" id="{3390C62E-7BA9-3B46-D92B-8B9C960C0AEA}"/>
              </a:ext>
            </a:extLst>
          </p:cNvPr>
          <p:cNvSpPr/>
          <p:nvPr/>
        </p:nvSpPr>
        <p:spPr>
          <a:xfrm>
            <a:off x="1103764" y="2423826"/>
            <a:ext cx="953301" cy="7845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Segoe UI" panose="020B0502040204020203" pitchFamily="34" charset="0"/>
                <a:cs typeface="Segoe UI" panose="020B0502040204020203" pitchFamily="34" charset="0"/>
              </a:rPr>
              <a:t>Ideate</a:t>
            </a:r>
          </a:p>
        </p:txBody>
      </p:sp>
      <p:sp>
        <p:nvSpPr>
          <p:cNvPr id="7" name="Rectangle 6">
            <a:extLst>
              <a:ext uri="{FF2B5EF4-FFF2-40B4-BE49-F238E27FC236}">
                <a16:creationId xmlns:a16="http://schemas.microsoft.com/office/drawing/2014/main" id="{1A60C31C-F145-3487-BFEF-E0D635E3D62E}"/>
              </a:ext>
            </a:extLst>
          </p:cNvPr>
          <p:cNvSpPr/>
          <p:nvPr/>
        </p:nvSpPr>
        <p:spPr>
          <a:xfrm>
            <a:off x="2244069" y="2423826"/>
            <a:ext cx="953301" cy="78457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Segoe UI" panose="020B0502040204020203" pitchFamily="34" charset="0"/>
                <a:cs typeface="Segoe UI" panose="020B0502040204020203" pitchFamily="34" charset="0"/>
              </a:rPr>
              <a:t>Hack</a:t>
            </a:r>
          </a:p>
        </p:txBody>
      </p:sp>
      <p:sp>
        <p:nvSpPr>
          <p:cNvPr id="8" name="Rectangle 7">
            <a:extLst>
              <a:ext uri="{FF2B5EF4-FFF2-40B4-BE49-F238E27FC236}">
                <a16:creationId xmlns:a16="http://schemas.microsoft.com/office/drawing/2014/main" id="{B769BDC8-FCDE-CC9D-263B-469982CA2E83}"/>
              </a:ext>
            </a:extLst>
          </p:cNvPr>
          <p:cNvSpPr/>
          <p:nvPr/>
        </p:nvSpPr>
        <p:spPr>
          <a:xfrm>
            <a:off x="3384375" y="2423826"/>
            <a:ext cx="953301" cy="78457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Segoe UI" panose="020B0502040204020203" pitchFamily="34" charset="0"/>
                <a:cs typeface="Segoe UI" panose="020B0502040204020203" pitchFamily="34" charset="0"/>
              </a:rPr>
              <a:t>Validate</a:t>
            </a:r>
          </a:p>
        </p:txBody>
      </p:sp>
      <p:sp>
        <p:nvSpPr>
          <p:cNvPr id="9" name="Rectangle 8">
            <a:extLst>
              <a:ext uri="{FF2B5EF4-FFF2-40B4-BE49-F238E27FC236}">
                <a16:creationId xmlns:a16="http://schemas.microsoft.com/office/drawing/2014/main" id="{F7750E29-4751-FBB1-C708-72799B06A720}"/>
              </a:ext>
            </a:extLst>
          </p:cNvPr>
          <p:cNvSpPr/>
          <p:nvPr/>
        </p:nvSpPr>
        <p:spPr>
          <a:xfrm>
            <a:off x="4524680" y="2423826"/>
            <a:ext cx="953301" cy="78457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Segoe UI" panose="020B0502040204020203" pitchFamily="34" charset="0"/>
                <a:cs typeface="Segoe UI" panose="020B0502040204020203" pitchFamily="34" charset="0"/>
              </a:rPr>
              <a:t>Sponsor</a:t>
            </a:r>
          </a:p>
        </p:txBody>
      </p:sp>
      <p:sp>
        <p:nvSpPr>
          <p:cNvPr id="39" name="Rectangle 38">
            <a:extLst>
              <a:ext uri="{FF2B5EF4-FFF2-40B4-BE49-F238E27FC236}">
                <a16:creationId xmlns:a16="http://schemas.microsoft.com/office/drawing/2014/main" id="{F7940A96-9295-02ED-0C5D-CCFE89EA8964}"/>
              </a:ext>
            </a:extLst>
          </p:cNvPr>
          <p:cNvSpPr/>
          <p:nvPr/>
        </p:nvSpPr>
        <p:spPr>
          <a:xfrm>
            <a:off x="260470" y="1839116"/>
            <a:ext cx="738025" cy="750217"/>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bg1"/>
              </a:solidFill>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418CF91C-88A6-4A49-79B7-0E137EFBC3DC}"/>
              </a:ext>
            </a:extLst>
          </p:cNvPr>
          <p:cNvSpPr txBox="1"/>
          <p:nvPr/>
        </p:nvSpPr>
        <p:spPr>
          <a:xfrm>
            <a:off x="860223" y="1302292"/>
            <a:ext cx="4865946" cy="307777"/>
          </a:xfrm>
          <a:prstGeom prst="rect">
            <a:avLst/>
          </a:prstGeom>
          <a:noFill/>
        </p:spPr>
        <p:txBody>
          <a:bodyPr wrap="square" rtlCol="0">
            <a:spAutoFit/>
          </a:bodyPr>
          <a:lstStyle/>
          <a:p>
            <a:pPr algn="ctr"/>
            <a:r>
              <a:rPr lang="en-US" sz="1400">
                <a:latin typeface="Segoe UI Semilight" panose="020B0402040204020203" pitchFamily="34" charset="0"/>
                <a:cs typeface="Segoe UI Semilight" panose="020B0402040204020203" pitchFamily="34" charset="0"/>
              </a:rPr>
              <a:t>The Garage Growth Framework</a:t>
            </a:r>
            <a:endParaRPr lang="en-US" sz="1050">
              <a:latin typeface="Segoe UI Semilight" panose="020B0402040204020203" pitchFamily="34" charset="0"/>
              <a:cs typeface="Segoe UI Semilight" panose="020B0402040204020203" pitchFamily="34" charset="0"/>
            </a:endParaRPr>
          </a:p>
        </p:txBody>
      </p:sp>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8B99308E-2A07-4BA0-43A7-CA785C71A4C7}"/>
                  </a:ext>
                </a:extLst>
              </p14:cNvPr>
              <p14:cNvContentPartPr/>
              <p14:nvPr/>
            </p14:nvContentPartPr>
            <p14:xfrm>
              <a:off x="427563" y="1852043"/>
              <a:ext cx="5504854" cy="1833456"/>
            </p14:xfrm>
          </p:contentPart>
        </mc:Choice>
        <mc:Fallback xmlns="">
          <p:pic>
            <p:nvPicPr>
              <p:cNvPr id="11" name="Ink 10">
                <a:extLst>
                  <a:ext uri="{FF2B5EF4-FFF2-40B4-BE49-F238E27FC236}">
                    <a16:creationId xmlns:a16="http://schemas.microsoft.com/office/drawing/2014/main" id="{8B99308E-2A07-4BA0-43A7-CA785C71A4C7}"/>
                  </a:ext>
                </a:extLst>
              </p:cNvPr>
              <p:cNvPicPr/>
              <p:nvPr/>
            </p:nvPicPr>
            <p:blipFill>
              <a:blip r:embed="rId5"/>
              <a:stretch>
                <a:fillRect/>
              </a:stretch>
            </p:blipFill>
            <p:spPr>
              <a:xfrm>
                <a:off x="418203" y="1842683"/>
                <a:ext cx="5523574" cy="1852176"/>
              </a:xfrm>
              <a:prstGeom prst="rect">
                <a:avLst/>
              </a:prstGeom>
            </p:spPr>
          </p:pic>
        </mc:Fallback>
      </mc:AlternateContent>
      <p:sp>
        <p:nvSpPr>
          <p:cNvPr id="12" name="TextBox 11">
            <a:extLst>
              <a:ext uri="{FF2B5EF4-FFF2-40B4-BE49-F238E27FC236}">
                <a16:creationId xmlns:a16="http://schemas.microsoft.com/office/drawing/2014/main" id="{1CE7597B-F248-55F7-06F1-8E01B7975822}"/>
              </a:ext>
            </a:extLst>
          </p:cNvPr>
          <p:cNvSpPr txBox="1"/>
          <p:nvPr/>
        </p:nvSpPr>
        <p:spPr>
          <a:xfrm>
            <a:off x="5903556" y="2259877"/>
            <a:ext cx="954444" cy="246221"/>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New Product, Service, Business</a:t>
            </a:r>
          </a:p>
        </p:txBody>
      </p:sp>
      <p:sp>
        <p:nvSpPr>
          <p:cNvPr id="14" name="TextBox 13">
            <a:extLst>
              <a:ext uri="{FF2B5EF4-FFF2-40B4-BE49-F238E27FC236}">
                <a16:creationId xmlns:a16="http://schemas.microsoft.com/office/drawing/2014/main" id="{2D4FF3CE-4DA9-6805-162A-F0DDE411ECB9}"/>
              </a:ext>
            </a:extLst>
          </p:cNvPr>
          <p:cNvSpPr txBox="1"/>
          <p:nvPr/>
        </p:nvSpPr>
        <p:spPr>
          <a:xfrm>
            <a:off x="5903556" y="2664432"/>
            <a:ext cx="892607" cy="169277"/>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Feature/Capability</a:t>
            </a:r>
          </a:p>
        </p:txBody>
      </p:sp>
      <p:sp>
        <p:nvSpPr>
          <p:cNvPr id="15" name="TextBox 14">
            <a:extLst>
              <a:ext uri="{FF2B5EF4-FFF2-40B4-BE49-F238E27FC236}">
                <a16:creationId xmlns:a16="http://schemas.microsoft.com/office/drawing/2014/main" id="{87D0B9BC-39B9-F9CD-ADBF-2E992678426C}"/>
              </a:ext>
            </a:extLst>
          </p:cNvPr>
          <p:cNvSpPr txBox="1"/>
          <p:nvPr/>
        </p:nvSpPr>
        <p:spPr>
          <a:xfrm>
            <a:off x="5903556" y="2974158"/>
            <a:ext cx="689004" cy="169277"/>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Tech Transfer</a:t>
            </a:r>
          </a:p>
        </p:txBody>
      </p:sp>
      <p:sp>
        <p:nvSpPr>
          <p:cNvPr id="16" name="TextBox 15">
            <a:extLst>
              <a:ext uri="{FF2B5EF4-FFF2-40B4-BE49-F238E27FC236}">
                <a16:creationId xmlns:a16="http://schemas.microsoft.com/office/drawing/2014/main" id="{70069021-ADA1-AC03-87BC-E5ACCCEDAC83}"/>
              </a:ext>
            </a:extLst>
          </p:cNvPr>
          <p:cNvSpPr txBox="1"/>
          <p:nvPr/>
        </p:nvSpPr>
        <p:spPr>
          <a:xfrm>
            <a:off x="5903555" y="3316103"/>
            <a:ext cx="528721" cy="169277"/>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Learnings</a:t>
            </a:r>
          </a:p>
        </p:txBody>
      </p:sp>
      <p:sp>
        <p:nvSpPr>
          <p:cNvPr id="17" name="TextBox 16">
            <a:extLst>
              <a:ext uri="{FF2B5EF4-FFF2-40B4-BE49-F238E27FC236}">
                <a16:creationId xmlns:a16="http://schemas.microsoft.com/office/drawing/2014/main" id="{74E740CA-5715-72E7-3C6A-B0B3F8E39AD0}"/>
              </a:ext>
            </a:extLst>
          </p:cNvPr>
          <p:cNvSpPr txBox="1"/>
          <p:nvPr/>
        </p:nvSpPr>
        <p:spPr>
          <a:xfrm>
            <a:off x="4024782" y="3677125"/>
            <a:ext cx="847879" cy="169277"/>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Vetted Idea</a:t>
            </a:r>
          </a:p>
        </p:txBody>
      </p:sp>
      <p:sp>
        <p:nvSpPr>
          <p:cNvPr id="18" name="TextBox 17">
            <a:extLst>
              <a:ext uri="{FF2B5EF4-FFF2-40B4-BE49-F238E27FC236}">
                <a16:creationId xmlns:a16="http://schemas.microsoft.com/office/drawing/2014/main" id="{DDA0288A-ECD8-84BC-8AA0-A26710AB83C5}"/>
              </a:ext>
            </a:extLst>
          </p:cNvPr>
          <p:cNvSpPr txBox="1"/>
          <p:nvPr/>
        </p:nvSpPr>
        <p:spPr>
          <a:xfrm>
            <a:off x="2991438" y="2020626"/>
            <a:ext cx="686745" cy="169277"/>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Prototype to Test</a:t>
            </a:r>
          </a:p>
        </p:txBody>
      </p:sp>
      <p:sp>
        <p:nvSpPr>
          <p:cNvPr id="19" name="TextBox 18">
            <a:extLst>
              <a:ext uri="{FF2B5EF4-FFF2-40B4-BE49-F238E27FC236}">
                <a16:creationId xmlns:a16="http://schemas.microsoft.com/office/drawing/2014/main" id="{EAFE357F-B6A6-9299-39E4-56C0817344CA}"/>
              </a:ext>
            </a:extLst>
          </p:cNvPr>
          <p:cNvSpPr txBox="1"/>
          <p:nvPr/>
        </p:nvSpPr>
        <p:spPr>
          <a:xfrm>
            <a:off x="1851990" y="3729014"/>
            <a:ext cx="586674" cy="169277"/>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Concept to try</a:t>
            </a:r>
          </a:p>
        </p:txBody>
      </p:sp>
      <p:sp>
        <p:nvSpPr>
          <p:cNvPr id="20" name="TextBox 19">
            <a:extLst>
              <a:ext uri="{FF2B5EF4-FFF2-40B4-BE49-F238E27FC236}">
                <a16:creationId xmlns:a16="http://schemas.microsoft.com/office/drawing/2014/main" id="{EE15CEEC-3CEA-4DBE-FB7C-E2C6DA5FD6F8}"/>
              </a:ext>
            </a:extLst>
          </p:cNvPr>
          <p:cNvSpPr txBox="1"/>
          <p:nvPr/>
        </p:nvSpPr>
        <p:spPr>
          <a:xfrm>
            <a:off x="301337" y="2382987"/>
            <a:ext cx="656289" cy="169277"/>
          </a:xfrm>
          <a:prstGeom prst="rect">
            <a:avLst/>
          </a:prstGeom>
          <a:noFill/>
        </p:spPr>
        <p:txBody>
          <a:bodyPr wrap="square" rtlCol="0">
            <a:spAutoFit/>
          </a:bodyPr>
          <a:lstStyle/>
          <a:p>
            <a:r>
              <a:rPr lang="en-US" sz="500">
                <a:solidFill>
                  <a:schemeClr val="bg1"/>
                </a:solidFill>
                <a:latin typeface="Segoe UI" panose="020B0502040204020203" pitchFamily="34" charset="0"/>
                <a:cs typeface="Segoe UI" panose="020B0502040204020203" pitchFamily="34" charset="0"/>
              </a:rPr>
              <a:t>Passionate Ideas</a:t>
            </a:r>
          </a:p>
        </p:txBody>
      </p:sp>
    </p:spTree>
    <p:extLst>
      <p:ext uri="{BB962C8B-B14F-4D97-AF65-F5344CB8AC3E}">
        <p14:creationId xmlns:p14="http://schemas.microsoft.com/office/powerpoint/2010/main" val="520666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F698F4-DDCB-DDF0-CFE5-317070FA5687}"/>
              </a:ext>
            </a:extLst>
          </p:cNvPr>
          <p:cNvSpPr txBox="1"/>
          <p:nvPr/>
        </p:nvSpPr>
        <p:spPr>
          <a:xfrm>
            <a:off x="0" y="0"/>
            <a:ext cx="6858000" cy="369332"/>
          </a:xfrm>
          <a:prstGeom prst="rect">
            <a:avLst/>
          </a:prstGeom>
          <a:noFill/>
        </p:spPr>
        <p:txBody>
          <a:bodyPr wrap="square" rtlCol="0">
            <a:spAutoFit/>
          </a:bodyPr>
          <a:lstStyle/>
          <a:p>
            <a:r>
              <a:rPr lang="en-US" b="1">
                <a:highlight>
                  <a:srgbClr val="FFFF00"/>
                </a:highlight>
              </a:rPr>
              <a:t>PRE-IDEATE:</a:t>
            </a:r>
            <a:r>
              <a:rPr lang="en-US" b="1"/>
              <a:t>  </a:t>
            </a:r>
            <a:r>
              <a:rPr lang="en-US">
                <a:solidFill>
                  <a:srgbClr val="FF0000"/>
                </a:solidFill>
                <a:latin typeface="Aptos" panose="02110004020202020204"/>
              </a:rPr>
              <a:t>Enhance </a:t>
            </a:r>
            <a:r>
              <a:rPr kumimoji="0" lang="en-US" sz="1800" b="0" i="0" u="none" strike="noStrike" kern="1200" cap="none" spc="0" normalizeH="0" baseline="0" noProof="0">
                <a:ln>
                  <a:noFill/>
                </a:ln>
                <a:solidFill>
                  <a:srgbClr val="FF0000"/>
                </a:solidFill>
                <a:effectLst/>
                <a:uLnTx/>
                <a:uFillTx/>
                <a:latin typeface="Aptos" panose="02110004020202020204"/>
                <a:ea typeface="+mn-ea"/>
                <a:cs typeface="+mn-cs"/>
              </a:rPr>
              <a:t>challenge/opportunity to explore</a:t>
            </a:r>
            <a:endParaRPr lang="en-US" sz="1100"/>
          </a:p>
        </p:txBody>
      </p:sp>
      <p:sp>
        <p:nvSpPr>
          <p:cNvPr id="7" name="Text Placeholder 6">
            <a:extLst>
              <a:ext uri="{FF2B5EF4-FFF2-40B4-BE49-F238E27FC236}">
                <a16:creationId xmlns:a16="http://schemas.microsoft.com/office/drawing/2014/main" id="{8938E072-4780-1D0E-ACB4-BDE711C0FD8B}"/>
              </a:ext>
            </a:extLst>
          </p:cNvPr>
          <p:cNvSpPr>
            <a:spLocks noGrp="1"/>
          </p:cNvSpPr>
          <p:nvPr>
            <p:ph type="body" idx="1"/>
          </p:nvPr>
        </p:nvSpPr>
        <p:spPr>
          <a:xfrm>
            <a:off x="185792" y="1060092"/>
            <a:ext cx="6486416" cy="7169508"/>
          </a:xfrm>
        </p:spPr>
        <p:txBody>
          <a:bodyPr vert="horz" lIns="91440" tIns="45720" rIns="91440" bIns="45720" rtlCol="0" anchor="t">
            <a:normAutofit/>
          </a:bodyPr>
          <a:lstStyle/>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Hey, could you please tell me, what is the criteria for a great problem statement for an innovation project?</a:t>
            </a:r>
          </a:p>
          <a:p>
            <a:endParaRPr lang="en-GB" sz="1800" b="0" i="0">
              <a:solidFill>
                <a:srgbClr val="000000"/>
              </a:solidFill>
              <a:effectLst/>
            </a:endParaRPr>
          </a:p>
        </p:txBody>
      </p:sp>
      <p:sp>
        <p:nvSpPr>
          <p:cNvPr id="2" name="Rectangle 1">
            <a:extLst>
              <a:ext uri="{FF2B5EF4-FFF2-40B4-BE49-F238E27FC236}">
                <a16:creationId xmlns:a16="http://schemas.microsoft.com/office/drawing/2014/main" id="{84108B35-18CB-4A9B-225B-F236D21B0BB5}"/>
              </a:ext>
            </a:extLst>
          </p:cNvPr>
          <p:cNvSpPr/>
          <p:nvPr/>
        </p:nvSpPr>
        <p:spPr>
          <a:xfrm>
            <a:off x="0" y="8329353"/>
            <a:ext cx="6856974" cy="81464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0532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F698F4-DDCB-DDF0-CFE5-317070FA5687}"/>
              </a:ext>
            </a:extLst>
          </p:cNvPr>
          <p:cNvSpPr txBox="1"/>
          <p:nvPr/>
        </p:nvSpPr>
        <p:spPr>
          <a:xfrm>
            <a:off x="0" y="0"/>
            <a:ext cx="6858000" cy="369332"/>
          </a:xfrm>
          <a:prstGeom prst="rect">
            <a:avLst/>
          </a:prstGeom>
          <a:noFill/>
        </p:spPr>
        <p:txBody>
          <a:bodyPr wrap="square" rtlCol="0">
            <a:spAutoFit/>
          </a:bodyPr>
          <a:lstStyle/>
          <a:p>
            <a:r>
              <a:rPr lang="en-US" b="1">
                <a:highlight>
                  <a:srgbClr val="FFFF00"/>
                </a:highlight>
              </a:rPr>
              <a:t>PRE-IDEATE:</a:t>
            </a:r>
            <a:r>
              <a:rPr lang="en-US" b="1"/>
              <a:t>  </a:t>
            </a:r>
            <a:r>
              <a:rPr lang="en-US">
                <a:solidFill>
                  <a:srgbClr val="FF0000"/>
                </a:solidFill>
                <a:latin typeface="Aptos" panose="02110004020202020204"/>
              </a:rPr>
              <a:t>Enhance </a:t>
            </a:r>
            <a:r>
              <a:rPr kumimoji="0" lang="en-US" sz="1800" b="0" i="0" u="none" strike="noStrike" kern="1200" cap="none" spc="0" normalizeH="0" baseline="0" noProof="0">
                <a:ln>
                  <a:noFill/>
                </a:ln>
                <a:solidFill>
                  <a:srgbClr val="FF0000"/>
                </a:solidFill>
                <a:effectLst/>
                <a:uLnTx/>
                <a:uFillTx/>
                <a:latin typeface="Aptos" panose="02110004020202020204"/>
                <a:ea typeface="+mn-ea"/>
                <a:cs typeface="+mn-cs"/>
              </a:rPr>
              <a:t>challenge/opportunity to explore</a:t>
            </a:r>
            <a:endParaRPr lang="en-US" sz="1100"/>
          </a:p>
        </p:txBody>
      </p:sp>
      <p:sp>
        <p:nvSpPr>
          <p:cNvPr id="7" name="Text Placeholder 6">
            <a:extLst>
              <a:ext uri="{FF2B5EF4-FFF2-40B4-BE49-F238E27FC236}">
                <a16:creationId xmlns:a16="http://schemas.microsoft.com/office/drawing/2014/main" id="{8938E072-4780-1D0E-ACB4-BDE711C0FD8B}"/>
              </a:ext>
            </a:extLst>
          </p:cNvPr>
          <p:cNvSpPr>
            <a:spLocks noGrp="1"/>
          </p:cNvSpPr>
          <p:nvPr>
            <p:ph type="body" idx="1"/>
          </p:nvPr>
        </p:nvSpPr>
        <p:spPr>
          <a:xfrm>
            <a:off x="185792" y="1060092"/>
            <a:ext cx="6486416" cy="7169508"/>
          </a:xfrm>
        </p:spPr>
        <p:txBody>
          <a:bodyPr vert="horz" lIns="91440" tIns="45720" rIns="91440" bIns="45720" rtlCol="0" anchor="t">
            <a:normAutofit/>
          </a:bodyPr>
          <a:lstStyle/>
          <a:p>
            <a:r>
              <a:rPr lang="en-US" sz="1800" kern="100">
                <a:effectLst/>
                <a:latin typeface="Aptos" panose="020B0004020202020204" pitchFamily="34" charset="0"/>
                <a:ea typeface="Aptos" panose="020B0004020202020204" pitchFamily="34" charset="0"/>
                <a:cs typeface="Times New Roman" panose="02020603050405020304" pitchFamily="18" charset="0"/>
              </a:rPr>
              <a:t>Using this criteria, please improve the following problem statement: INSERT PROBLEM STATEMENT HERE</a:t>
            </a:r>
          </a:p>
          <a:p>
            <a:endParaRPr lang="en-GB" sz="1800" b="0" i="0">
              <a:solidFill>
                <a:srgbClr val="000000"/>
              </a:solidFill>
              <a:effectLst/>
            </a:endParaRPr>
          </a:p>
          <a:p>
            <a:endParaRPr lang="en-GB" sz="1800">
              <a:solidFill>
                <a:srgbClr val="000000"/>
              </a:solidFill>
            </a:endParaRPr>
          </a:p>
        </p:txBody>
      </p:sp>
      <p:sp>
        <p:nvSpPr>
          <p:cNvPr id="2" name="Rectangle 1">
            <a:extLst>
              <a:ext uri="{FF2B5EF4-FFF2-40B4-BE49-F238E27FC236}">
                <a16:creationId xmlns:a16="http://schemas.microsoft.com/office/drawing/2014/main" id="{84108B35-18CB-4A9B-225B-F236D21B0BB5}"/>
              </a:ext>
            </a:extLst>
          </p:cNvPr>
          <p:cNvSpPr/>
          <p:nvPr/>
        </p:nvSpPr>
        <p:spPr>
          <a:xfrm>
            <a:off x="0" y="8329353"/>
            <a:ext cx="6856974" cy="81464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071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F698F4-DDCB-DDF0-CFE5-317070FA5687}"/>
              </a:ext>
            </a:extLst>
          </p:cNvPr>
          <p:cNvSpPr txBox="1"/>
          <p:nvPr/>
        </p:nvSpPr>
        <p:spPr>
          <a:xfrm>
            <a:off x="0" y="0"/>
            <a:ext cx="6858000" cy="369332"/>
          </a:xfrm>
          <a:prstGeom prst="rect">
            <a:avLst/>
          </a:prstGeom>
          <a:noFill/>
        </p:spPr>
        <p:txBody>
          <a:bodyPr wrap="square" rtlCol="0">
            <a:spAutoFit/>
          </a:bodyPr>
          <a:lstStyle/>
          <a:p>
            <a:r>
              <a:rPr lang="en-US" b="1">
                <a:highlight>
                  <a:srgbClr val="FFFF00"/>
                </a:highlight>
              </a:rPr>
              <a:t>PRE-IDEATE:</a:t>
            </a:r>
            <a:r>
              <a:rPr lang="en-US" b="1"/>
              <a:t>  </a:t>
            </a:r>
            <a:r>
              <a:rPr lang="en-US" b="1">
                <a:solidFill>
                  <a:srgbClr val="FF0000"/>
                </a:solidFill>
                <a:latin typeface="Aptos" panose="02110004020202020204"/>
              </a:rPr>
              <a:t>Understand the audience</a:t>
            </a:r>
            <a:endParaRPr lang="en-US" sz="1100"/>
          </a:p>
        </p:txBody>
      </p:sp>
      <p:sp>
        <p:nvSpPr>
          <p:cNvPr id="7" name="Text Placeholder 6">
            <a:extLst>
              <a:ext uri="{FF2B5EF4-FFF2-40B4-BE49-F238E27FC236}">
                <a16:creationId xmlns:a16="http://schemas.microsoft.com/office/drawing/2014/main" id="{8938E072-4780-1D0E-ACB4-BDE711C0FD8B}"/>
              </a:ext>
            </a:extLst>
          </p:cNvPr>
          <p:cNvSpPr>
            <a:spLocks noGrp="1"/>
          </p:cNvSpPr>
          <p:nvPr>
            <p:ph type="body" idx="1"/>
          </p:nvPr>
        </p:nvSpPr>
        <p:spPr>
          <a:xfrm>
            <a:off x="185792" y="1060092"/>
            <a:ext cx="6486416" cy="7169508"/>
          </a:xfrm>
        </p:spPr>
        <p:txBody>
          <a:bodyPr vert="horz" lIns="91440" tIns="45720" rIns="91440" bIns="45720" rtlCol="0" anchor="t">
            <a:normAutofit/>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Now we need a persona. Could you please design a persona for this new improved problem statement? This persona should be a [INSERT PERSONA HERE].</a:t>
            </a:r>
          </a:p>
          <a:p>
            <a:endParaRPr lang="en-GB" sz="1800" b="0" i="0" dirty="0">
              <a:solidFill>
                <a:srgbClr val="000000"/>
              </a:solidFill>
              <a:effectLst/>
            </a:endParaRPr>
          </a:p>
        </p:txBody>
      </p:sp>
      <p:sp>
        <p:nvSpPr>
          <p:cNvPr id="2" name="Rectangle 1">
            <a:extLst>
              <a:ext uri="{FF2B5EF4-FFF2-40B4-BE49-F238E27FC236}">
                <a16:creationId xmlns:a16="http://schemas.microsoft.com/office/drawing/2014/main" id="{84108B35-18CB-4A9B-225B-F236D21B0BB5}"/>
              </a:ext>
            </a:extLst>
          </p:cNvPr>
          <p:cNvSpPr/>
          <p:nvPr/>
        </p:nvSpPr>
        <p:spPr>
          <a:xfrm>
            <a:off x="0" y="8329353"/>
            <a:ext cx="6856974" cy="81464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6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E9DE-C169-4713-8B01-AEA886263262}"/>
              </a:ext>
            </a:extLst>
          </p:cNvPr>
          <p:cNvSpPr>
            <a:spLocks noGrp="1"/>
          </p:cNvSpPr>
          <p:nvPr>
            <p:ph type="title" idx="4294967295"/>
          </p:nvPr>
        </p:nvSpPr>
        <p:spPr>
          <a:xfrm>
            <a:off x="4124108" y="201838"/>
            <a:ext cx="2545414" cy="295289"/>
          </a:xfrm>
        </p:spPr>
        <p:txBody>
          <a:bodyPr>
            <a:noAutofit/>
          </a:bodyPr>
          <a:lstStyle/>
          <a:p>
            <a:r>
              <a:rPr lang="en-US" sz="1200">
                <a:solidFill>
                  <a:schemeClr val="tx1"/>
                </a:solidFill>
              </a:rPr>
              <a:t>Using AI to accelerate your Innovation</a:t>
            </a:r>
          </a:p>
        </p:txBody>
      </p:sp>
      <p:pic>
        <p:nvPicPr>
          <p:cNvPr id="13" name="Picture 12" descr="A black background with white text&#10;&#10;Description automatically generated">
            <a:extLst>
              <a:ext uri="{FF2B5EF4-FFF2-40B4-BE49-F238E27FC236}">
                <a16:creationId xmlns:a16="http://schemas.microsoft.com/office/drawing/2014/main" id="{ABBC3DE1-92D8-1906-3572-35D9B2266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78" y="162002"/>
            <a:ext cx="1019345" cy="374959"/>
          </a:xfrm>
          <a:prstGeom prst="rect">
            <a:avLst/>
          </a:prstGeom>
        </p:spPr>
      </p:pic>
      <p:sp>
        <p:nvSpPr>
          <p:cNvPr id="4" name="TextBox 3">
            <a:extLst>
              <a:ext uri="{FF2B5EF4-FFF2-40B4-BE49-F238E27FC236}">
                <a16:creationId xmlns:a16="http://schemas.microsoft.com/office/drawing/2014/main" id="{A5B94FB4-3EF1-D17D-F60E-9B2C96966F4D}"/>
              </a:ext>
            </a:extLst>
          </p:cNvPr>
          <p:cNvSpPr txBox="1"/>
          <p:nvPr/>
        </p:nvSpPr>
        <p:spPr>
          <a:xfrm>
            <a:off x="804597" y="3657437"/>
            <a:ext cx="5267727" cy="523220"/>
          </a:xfrm>
          <a:prstGeom prst="rect">
            <a:avLst/>
          </a:prstGeom>
          <a:noFill/>
        </p:spPr>
        <p:txBody>
          <a:bodyPr wrap="square" rtlCol="0">
            <a:spAutoFit/>
          </a:bodyPr>
          <a:lstStyle/>
          <a:p>
            <a:pPr algn="ctr"/>
            <a:r>
              <a:rPr lang="en-US" sz="2800"/>
              <a:t>Generate ideas</a:t>
            </a:r>
          </a:p>
        </p:txBody>
      </p:sp>
      <p:pic>
        <p:nvPicPr>
          <p:cNvPr id="6" name="Picture 5" descr="A black background with a black square&#10;&#10;Description automatically generated with medium confidence">
            <a:extLst>
              <a:ext uri="{FF2B5EF4-FFF2-40B4-BE49-F238E27FC236}">
                <a16:creationId xmlns:a16="http://schemas.microsoft.com/office/drawing/2014/main" id="{8FD5B39E-91EE-EFA9-1722-71E1ED4AD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5127" y="8656954"/>
            <a:ext cx="1194395" cy="285208"/>
          </a:xfrm>
          <a:prstGeom prst="rect">
            <a:avLst/>
          </a:prstGeom>
        </p:spPr>
      </p:pic>
    </p:spTree>
    <p:extLst>
      <p:ext uri="{BB962C8B-B14F-4D97-AF65-F5344CB8AC3E}">
        <p14:creationId xmlns:p14="http://schemas.microsoft.com/office/powerpoint/2010/main" val="1527009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E9DE-C169-4713-8B01-AEA886263262}"/>
              </a:ext>
            </a:extLst>
          </p:cNvPr>
          <p:cNvSpPr>
            <a:spLocks noGrp="1"/>
          </p:cNvSpPr>
          <p:nvPr>
            <p:ph type="title" idx="4294967295"/>
          </p:nvPr>
        </p:nvSpPr>
        <p:spPr>
          <a:xfrm>
            <a:off x="4124108" y="201838"/>
            <a:ext cx="2545414" cy="295289"/>
          </a:xfrm>
        </p:spPr>
        <p:txBody>
          <a:bodyPr>
            <a:noAutofit/>
          </a:bodyPr>
          <a:lstStyle/>
          <a:p>
            <a:r>
              <a:rPr lang="en-US" sz="1200">
                <a:solidFill>
                  <a:schemeClr val="tx1"/>
                </a:solidFill>
              </a:rPr>
              <a:t>Using AI to accelerate your Innovation</a:t>
            </a:r>
          </a:p>
        </p:txBody>
      </p:sp>
      <p:pic>
        <p:nvPicPr>
          <p:cNvPr id="13" name="Picture 12" descr="A black background with white text&#10;&#10;Description automatically generated">
            <a:extLst>
              <a:ext uri="{FF2B5EF4-FFF2-40B4-BE49-F238E27FC236}">
                <a16:creationId xmlns:a16="http://schemas.microsoft.com/office/drawing/2014/main" id="{ABBC3DE1-92D8-1906-3572-35D9B2266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78" y="162002"/>
            <a:ext cx="1019345" cy="374959"/>
          </a:xfrm>
          <a:prstGeom prst="rect">
            <a:avLst/>
          </a:prstGeom>
        </p:spPr>
      </p:pic>
      <p:pic>
        <p:nvPicPr>
          <p:cNvPr id="6" name="Picture 5" descr="A black background with a black square&#10;&#10;Description automatically generated with medium confidence">
            <a:extLst>
              <a:ext uri="{FF2B5EF4-FFF2-40B4-BE49-F238E27FC236}">
                <a16:creationId xmlns:a16="http://schemas.microsoft.com/office/drawing/2014/main" id="{8FD5B39E-91EE-EFA9-1722-71E1ED4AD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5127" y="8656954"/>
            <a:ext cx="1194395" cy="285208"/>
          </a:xfrm>
          <a:prstGeom prst="rect">
            <a:avLst/>
          </a:prstGeom>
        </p:spPr>
      </p:pic>
      <p:grpSp>
        <p:nvGrpSpPr>
          <p:cNvPr id="22" name="Group 21">
            <a:extLst>
              <a:ext uri="{FF2B5EF4-FFF2-40B4-BE49-F238E27FC236}">
                <a16:creationId xmlns:a16="http://schemas.microsoft.com/office/drawing/2014/main" id="{758C40DC-BA27-9609-C219-A657753579FE}"/>
              </a:ext>
            </a:extLst>
          </p:cNvPr>
          <p:cNvGrpSpPr/>
          <p:nvPr/>
        </p:nvGrpSpPr>
        <p:grpSpPr>
          <a:xfrm>
            <a:off x="259551" y="2473001"/>
            <a:ext cx="6597529" cy="2595999"/>
            <a:chOff x="191921" y="758026"/>
            <a:chExt cx="12153668" cy="4634113"/>
          </a:xfrm>
        </p:grpSpPr>
        <p:grpSp>
          <p:nvGrpSpPr>
            <p:cNvPr id="3" name="Group 2">
              <a:extLst>
                <a:ext uri="{FF2B5EF4-FFF2-40B4-BE49-F238E27FC236}">
                  <a16:creationId xmlns:a16="http://schemas.microsoft.com/office/drawing/2014/main" id="{E386F202-6DD6-FE06-04AF-0C1EE04A53E9}"/>
                </a:ext>
              </a:extLst>
            </p:cNvPr>
            <p:cNvGrpSpPr/>
            <p:nvPr/>
          </p:nvGrpSpPr>
          <p:grpSpPr>
            <a:xfrm>
              <a:off x="1745398" y="2760072"/>
              <a:ext cx="8057983" cy="1400548"/>
              <a:chOff x="1614377" y="2400301"/>
              <a:chExt cx="8763161" cy="1523114"/>
            </a:xfrm>
          </p:grpSpPr>
          <p:sp>
            <p:nvSpPr>
              <p:cNvPr id="5" name="Rectangle 4">
                <a:extLst>
                  <a:ext uri="{FF2B5EF4-FFF2-40B4-BE49-F238E27FC236}">
                    <a16:creationId xmlns:a16="http://schemas.microsoft.com/office/drawing/2014/main" id="{3390C62E-7BA9-3B46-D92B-8B9C960C0AEA}"/>
                  </a:ext>
                </a:extLst>
              </p:cNvPr>
              <p:cNvSpPr/>
              <p:nvPr/>
            </p:nvSpPr>
            <p:spPr>
              <a:xfrm>
                <a:off x="1614377" y="2400301"/>
                <a:ext cx="1909811" cy="152311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bg1"/>
                    </a:solidFill>
                    <a:latin typeface="Segoe UI" panose="020B0502040204020203" pitchFamily="34" charset="0"/>
                    <a:cs typeface="Segoe UI" panose="020B0502040204020203" pitchFamily="34" charset="0"/>
                  </a:rPr>
                  <a:t>Ideate</a:t>
                </a:r>
              </a:p>
            </p:txBody>
          </p:sp>
          <p:sp>
            <p:nvSpPr>
              <p:cNvPr id="7" name="Rectangle 6">
                <a:extLst>
                  <a:ext uri="{FF2B5EF4-FFF2-40B4-BE49-F238E27FC236}">
                    <a16:creationId xmlns:a16="http://schemas.microsoft.com/office/drawing/2014/main" id="{1A60C31C-F145-3487-BFEF-E0D635E3D62E}"/>
                  </a:ext>
                </a:extLst>
              </p:cNvPr>
              <p:cNvSpPr/>
              <p:nvPr/>
            </p:nvSpPr>
            <p:spPr>
              <a:xfrm>
                <a:off x="3898827" y="2400301"/>
                <a:ext cx="1909811" cy="152311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Segoe UI" panose="020B0502040204020203" pitchFamily="34" charset="0"/>
                    <a:cs typeface="Segoe UI" panose="020B0502040204020203" pitchFamily="34" charset="0"/>
                  </a:rPr>
                  <a:t>Hack</a:t>
                </a:r>
              </a:p>
            </p:txBody>
          </p:sp>
          <p:sp>
            <p:nvSpPr>
              <p:cNvPr id="8" name="Rectangle 7">
                <a:extLst>
                  <a:ext uri="{FF2B5EF4-FFF2-40B4-BE49-F238E27FC236}">
                    <a16:creationId xmlns:a16="http://schemas.microsoft.com/office/drawing/2014/main" id="{B769BDC8-FCDE-CC9D-263B-469982CA2E83}"/>
                  </a:ext>
                </a:extLst>
              </p:cNvPr>
              <p:cNvSpPr/>
              <p:nvPr/>
            </p:nvSpPr>
            <p:spPr>
              <a:xfrm>
                <a:off x="6183277" y="2400301"/>
                <a:ext cx="1909811" cy="152311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Segoe UI" panose="020B0502040204020203" pitchFamily="34" charset="0"/>
                    <a:cs typeface="Segoe UI" panose="020B0502040204020203" pitchFamily="34" charset="0"/>
                  </a:rPr>
                  <a:t>Validate</a:t>
                </a:r>
              </a:p>
            </p:txBody>
          </p:sp>
          <p:sp>
            <p:nvSpPr>
              <p:cNvPr id="9" name="Rectangle 8">
                <a:extLst>
                  <a:ext uri="{FF2B5EF4-FFF2-40B4-BE49-F238E27FC236}">
                    <a16:creationId xmlns:a16="http://schemas.microsoft.com/office/drawing/2014/main" id="{F7750E29-4751-FBB1-C708-72799B06A720}"/>
                  </a:ext>
                </a:extLst>
              </p:cNvPr>
              <p:cNvSpPr/>
              <p:nvPr/>
            </p:nvSpPr>
            <p:spPr>
              <a:xfrm>
                <a:off x="8467727" y="2400301"/>
                <a:ext cx="1909811" cy="152311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Segoe UI" panose="020B0502040204020203" pitchFamily="34" charset="0"/>
                    <a:cs typeface="Segoe UI" panose="020B0502040204020203" pitchFamily="34" charset="0"/>
                  </a:rPr>
                  <a:t>Sponsor</a:t>
                </a:r>
              </a:p>
            </p:txBody>
          </p:sp>
        </p:grpSp>
        <p:sp>
          <p:nvSpPr>
            <p:cNvPr id="10" name="TextBox 9">
              <a:extLst>
                <a:ext uri="{FF2B5EF4-FFF2-40B4-BE49-F238E27FC236}">
                  <a16:creationId xmlns:a16="http://schemas.microsoft.com/office/drawing/2014/main" id="{418CF91C-88A6-4A49-79B7-0E137EFBC3DC}"/>
                </a:ext>
              </a:extLst>
            </p:cNvPr>
            <p:cNvSpPr txBox="1"/>
            <p:nvPr/>
          </p:nvSpPr>
          <p:spPr>
            <a:xfrm>
              <a:off x="1296757" y="758026"/>
              <a:ext cx="8963823" cy="549412"/>
            </a:xfrm>
            <a:prstGeom prst="rect">
              <a:avLst/>
            </a:prstGeom>
            <a:noFill/>
          </p:spPr>
          <p:txBody>
            <a:bodyPr wrap="square" rtlCol="0">
              <a:spAutoFit/>
            </a:bodyPr>
            <a:lstStyle/>
            <a:p>
              <a:pPr algn="ctr"/>
              <a:r>
                <a:rPr lang="en-US" sz="1400">
                  <a:latin typeface="Segoe UI Semilight" panose="020B0402040204020203" pitchFamily="34" charset="0"/>
                  <a:cs typeface="Segoe UI Semilight" panose="020B0402040204020203" pitchFamily="34" charset="0"/>
                </a:rPr>
                <a:t>The Garage Growth Framework</a:t>
              </a:r>
              <a:endParaRPr lang="en-US" sz="1050">
                <a:latin typeface="Segoe UI Semilight" panose="020B0402040204020203" pitchFamily="34" charset="0"/>
                <a:cs typeface="Segoe UI Semilight" panose="020B0402040204020203" pitchFamily="34" charset="0"/>
              </a:endParaRPr>
            </a:p>
          </p:txBody>
        </p:sp>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8B99308E-2A07-4BA0-43A7-CA785C71A4C7}"/>
                    </a:ext>
                  </a:extLst>
                </p14:cNvPr>
                <p14:cNvContentPartPr/>
                <p14:nvPr/>
              </p14:nvContentPartPr>
              <p14:xfrm>
                <a:off x="499731" y="1739385"/>
                <a:ext cx="10140790" cy="3272899"/>
              </p14:xfrm>
            </p:contentPart>
          </mc:Choice>
          <mc:Fallback xmlns="">
            <p:pic>
              <p:nvPicPr>
                <p:cNvPr id="11" name="Ink 10">
                  <a:extLst>
                    <a:ext uri="{FF2B5EF4-FFF2-40B4-BE49-F238E27FC236}">
                      <a16:creationId xmlns:a16="http://schemas.microsoft.com/office/drawing/2014/main" id="{8B99308E-2A07-4BA0-43A7-CA785C71A4C7}"/>
                    </a:ext>
                  </a:extLst>
                </p:cNvPr>
                <p:cNvPicPr/>
                <p:nvPr/>
              </p:nvPicPr>
              <p:blipFill>
                <a:blip r:embed="rId5"/>
                <a:stretch>
                  <a:fillRect/>
                </a:stretch>
              </p:blipFill>
              <p:spPr>
                <a:xfrm>
                  <a:off x="482488" y="1722677"/>
                  <a:ext cx="10175276" cy="3306316"/>
                </a:xfrm>
                <a:prstGeom prst="rect">
                  <a:avLst/>
                </a:prstGeom>
              </p:spPr>
            </p:pic>
          </mc:Fallback>
        </mc:AlternateContent>
        <p:sp>
          <p:nvSpPr>
            <p:cNvPr id="12" name="TextBox 11">
              <a:extLst>
                <a:ext uri="{FF2B5EF4-FFF2-40B4-BE49-F238E27FC236}">
                  <a16:creationId xmlns:a16="http://schemas.microsoft.com/office/drawing/2014/main" id="{1CE7597B-F248-55F7-06F1-8E01B7975822}"/>
                </a:ext>
              </a:extLst>
            </p:cNvPr>
            <p:cNvSpPr txBox="1"/>
            <p:nvPr/>
          </p:nvSpPr>
          <p:spPr>
            <a:xfrm>
              <a:off x="10587356" y="2467409"/>
              <a:ext cx="1758233" cy="439529"/>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New Product, Service, Business</a:t>
              </a:r>
            </a:p>
          </p:txBody>
        </p:sp>
        <p:sp>
          <p:nvSpPr>
            <p:cNvPr id="14" name="TextBox 13">
              <a:extLst>
                <a:ext uri="{FF2B5EF4-FFF2-40B4-BE49-F238E27FC236}">
                  <a16:creationId xmlns:a16="http://schemas.microsoft.com/office/drawing/2014/main" id="{2D4FF3CE-4DA9-6805-162A-F0DDE411ECB9}"/>
                </a:ext>
              </a:extLst>
            </p:cNvPr>
            <p:cNvSpPr txBox="1"/>
            <p:nvPr/>
          </p:nvSpPr>
          <p:spPr>
            <a:xfrm>
              <a:off x="10587356" y="3189580"/>
              <a:ext cx="1644320" cy="302176"/>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Feature/Capability</a:t>
              </a:r>
            </a:p>
          </p:txBody>
        </p:sp>
        <p:sp>
          <p:nvSpPr>
            <p:cNvPr id="15" name="TextBox 14">
              <a:extLst>
                <a:ext uri="{FF2B5EF4-FFF2-40B4-BE49-F238E27FC236}">
                  <a16:creationId xmlns:a16="http://schemas.microsoft.com/office/drawing/2014/main" id="{87D0B9BC-39B9-F9CD-ADBF-2E992678426C}"/>
                </a:ext>
              </a:extLst>
            </p:cNvPr>
            <p:cNvSpPr txBox="1"/>
            <p:nvPr/>
          </p:nvSpPr>
          <p:spPr>
            <a:xfrm>
              <a:off x="10587356" y="3742471"/>
              <a:ext cx="1269252" cy="302176"/>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Tech Transfer</a:t>
              </a:r>
            </a:p>
          </p:txBody>
        </p:sp>
        <p:sp>
          <p:nvSpPr>
            <p:cNvPr id="16" name="TextBox 15">
              <a:extLst>
                <a:ext uri="{FF2B5EF4-FFF2-40B4-BE49-F238E27FC236}">
                  <a16:creationId xmlns:a16="http://schemas.microsoft.com/office/drawing/2014/main" id="{70069021-ADA1-AC03-87BC-E5ACCCEDAC83}"/>
                </a:ext>
              </a:extLst>
            </p:cNvPr>
            <p:cNvSpPr txBox="1"/>
            <p:nvPr/>
          </p:nvSpPr>
          <p:spPr>
            <a:xfrm>
              <a:off x="10587354" y="4352877"/>
              <a:ext cx="973986" cy="302176"/>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Learnings</a:t>
              </a:r>
            </a:p>
          </p:txBody>
        </p:sp>
        <p:sp>
          <p:nvSpPr>
            <p:cNvPr id="17" name="TextBox 16">
              <a:extLst>
                <a:ext uri="{FF2B5EF4-FFF2-40B4-BE49-F238E27FC236}">
                  <a16:creationId xmlns:a16="http://schemas.microsoft.com/office/drawing/2014/main" id="{74E740CA-5715-72E7-3C6A-B0B3F8E39AD0}"/>
                </a:ext>
              </a:extLst>
            </p:cNvPr>
            <p:cNvSpPr txBox="1"/>
            <p:nvPr/>
          </p:nvSpPr>
          <p:spPr>
            <a:xfrm>
              <a:off x="7126364" y="4997336"/>
              <a:ext cx="1561924" cy="302176"/>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Vetted Idea</a:t>
              </a:r>
            </a:p>
          </p:txBody>
        </p:sp>
        <p:sp>
          <p:nvSpPr>
            <p:cNvPr id="18" name="TextBox 17">
              <a:extLst>
                <a:ext uri="{FF2B5EF4-FFF2-40B4-BE49-F238E27FC236}">
                  <a16:creationId xmlns:a16="http://schemas.microsoft.com/office/drawing/2014/main" id="{DDA0288A-ECD8-84BC-8AA0-A26710AB83C5}"/>
                </a:ext>
              </a:extLst>
            </p:cNvPr>
            <p:cNvSpPr txBox="1"/>
            <p:nvPr/>
          </p:nvSpPr>
          <p:spPr>
            <a:xfrm>
              <a:off x="5222785" y="2040323"/>
              <a:ext cx="1265091" cy="302176"/>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Prototype to Test</a:t>
              </a:r>
            </a:p>
          </p:txBody>
        </p:sp>
        <p:sp>
          <p:nvSpPr>
            <p:cNvPr id="19" name="TextBox 18">
              <a:extLst>
                <a:ext uri="{FF2B5EF4-FFF2-40B4-BE49-F238E27FC236}">
                  <a16:creationId xmlns:a16="http://schemas.microsoft.com/office/drawing/2014/main" id="{EAFE357F-B6A6-9299-39E4-56C0817344CA}"/>
                </a:ext>
              </a:extLst>
            </p:cNvPr>
            <p:cNvSpPr txBox="1"/>
            <p:nvPr/>
          </p:nvSpPr>
          <p:spPr>
            <a:xfrm>
              <a:off x="3123745" y="5089963"/>
              <a:ext cx="1080744" cy="302176"/>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Concept to try</a:t>
              </a:r>
            </a:p>
          </p:txBody>
        </p:sp>
        <p:sp>
          <p:nvSpPr>
            <p:cNvPr id="20" name="TextBox 19">
              <a:extLst>
                <a:ext uri="{FF2B5EF4-FFF2-40B4-BE49-F238E27FC236}">
                  <a16:creationId xmlns:a16="http://schemas.microsoft.com/office/drawing/2014/main" id="{EE15CEEC-3CEA-4DBE-FB7C-E2C6DA5FD6F8}"/>
                </a:ext>
              </a:extLst>
            </p:cNvPr>
            <p:cNvSpPr txBox="1"/>
            <p:nvPr/>
          </p:nvSpPr>
          <p:spPr>
            <a:xfrm>
              <a:off x="191921" y="2678038"/>
              <a:ext cx="1208986" cy="302176"/>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Passionate Ideas</a:t>
              </a:r>
            </a:p>
          </p:txBody>
        </p:sp>
      </p:grpSp>
    </p:spTree>
    <p:extLst>
      <p:ext uri="{BB962C8B-B14F-4D97-AF65-F5344CB8AC3E}">
        <p14:creationId xmlns:p14="http://schemas.microsoft.com/office/powerpoint/2010/main" val="959727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F698F4-DDCB-DDF0-CFE5-317070FA5687}"/>
              </a:ext>
            </a:extLst>
          </p:cNvPr>
          <p:cNvSpPr txBox="1"/>
          <p:nvPr/>
        </p:nvSpPr>
        <p:spPr>
          <a:xfrm>
            <a:off x="0" y="4487"/>
            <a:ext cx="6800850" cy="369332"/>
          </a:xfrm>
          <a:prstGeom prst="rect">
            <a:avLst/>
          </a:prstGeom>
          <a:noFill/>
        </p:spPr>
        <p:txBody>
          <a:bodyPr wrap="square" rtlCol="0">
            <a:spAutoFit/>
          </a:bodyPr>
          <a:lstStyle/>
          <a:p>
            <a:r>
              <a:rPr lang="en-US" b="1">
                <a:highlight>
                  <a:srgbClr val="FFFF00"/>
                </a:highlight>
              </a:rPr>
              <a:t>IDEATE:</a:t>
            </a:r>
            <a:r>
              <a:rPr lang="en-US" b="1"/>
              <a:t>  </a:t>
            </a:r>
            <a:r>
              <a:rPr lang="en-US">
                <a:solidFill>
                  <a:srgbClr val="FF0000"/>
                </a:solidFill>
              </a:rPr>
              <a:t>Generate radical ideas to realize that huge potential</a:t>
            </a:r>
            <a:endParaRPr lang="en-US" sz="1100"/>
          </a:p>
        </p:txBody>
      </p:sp>
      <p:sp>
        <p:nvSpPr>
          <p:cNvPr id="2" name="Text Placeholder 1">
            <a:extLst>
              <a:ext uri="{FF2B5EF4-FFF2-40B4-BE49-F238E27FC236}">
                <a16:creationId xmlns:a16="http://schemas.microsoft.com/office/drawing/2014/main" id="{F515A275-77D1-C7EB-845E-555170F717CB}"/>
              </a:ext>
            </a:extLst>
          </p:cNvPr>
          <p:cNvSpPr>
            <a:spLocks noGrp="1"/>
          </p:cNvSpPr>
          <p:nvPr>
            <p:ph type="body" idx="1"/>
          </p:nvPr>
        </p:nvSpPr>
        <p:spPr/>
        <p:txBody>
          <a:bodyPr vert="horz" lIns="91440" tIns="45720" rIns="91440" bIns="45720" rtlCol="0" anchor="t">
            <a:normAutofit/>
          </a:bodyPr>
          <a:lstStyle/>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We need to ideate. Please generate 5 radical ideas to tackle our problem statement for our persona. The ideas should challenge the status quo and seek to disrupt the market.</a:t>
            </a:r>
            <a:r>
              <a:rPr lang="en-US" sz="1800" kern="100">
                <a:effectLst/>
                <a:latin typeface="Arial" panose="020B0604020202020204" pitchFamily="34" charset="0"/>
                <a:ea typeface="Aptos" panose="020B0004020202020204" pitchFamily="34" charset="0"/>
                <a:cs typeface="Times New Roman" panose="02020603050405020304" pitchFamily="18" charset="0"/>
              </a:rPr>
              <a:t>​</a:t>
            </a:r>
            <a:r>
              <a:rPr lang="en-US" sz="1800" kern="100">
                <a:effectLst/>
                <a:latin typeface="Aptos" panose="020B0004020202020204" pitchFamily="34" charset="0"/>
                <a:ea typeface="Aptos" panose="020B0004020202020204" pitchFamily="34" charset="0"/>
                <a:cs typeface="Times New Roman" panose="02020603050405020304" pitchFamily="18" charset="0"/>
              </a:rPr>
              <a:t> The ideas should excite and energize, be written from an ambitious opportunity perspective, have huge potential, be brief and to the point.</a:t>
            </a:r>
            <a:r>
              <a:rPr lang="en-US" sz="1800" kern="100">
                <a:effectLst/>
                <a:latin typeface="Arial" panose="020B0604020202020204" pitchFamily="34" charset="0"/>
                <a:ea typeface="Aptos" panose="020B0004020202020204" pitchFamily="34" charset="0"/>
                <a:cs typeface="Times New Roman" panose="02020603050405020304" pitchFamily="18" charset="0"/>
              </a:rPr>
              <a:t>​</a:t>
            </a:r>
            <a:r>
              <a:rPr lang="en-US" sz="1800" kern="100">
                <a:effectLst/>
                <a:latin typeface="Aptos" panose="020B0004020202020204" pitchFamily="34" charset="0"/>
                <a:ea typeface="Aptos" panose="020B0004020202020204" pitchFamily="34" charset="0"/>
                <a:cs typeface="Times New Roman" panose="02020603050405020304" pitchFamily="18" charset="0"/>
              </a:rPr>
              <a:t> Highlight how the idea disrupts the current status quo.</a:t>
            </a:r>
            <a:r>
              <a:rPr lang="en-US" sz="1800" kern="100">
                <a:effectLst/>
                <a:latin typeface="Arial" panose="020B0604020202020204" pitchFamily="34" charset="0"/>
                <a:ea typeface="Aptos" panose="020B0004020202020204" pitchFamily="34" charset="0"/>
                <a:cs typeface="Times New Roman" panose="02020603050405020304" pitchFamily="18" charset="0"/>
              </a:rPr>
              <a: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endParaRPr lang="en-GB" sz="2400"/>
          </a:p>
          <a:p>
            <a:endParaRPr lang="en-US" sz="2400"/>
          </a:p>
        </p:txBody>
      </p:sp>
      <p:sp>
        <p:nvSpPr>
          <p:cNvPr id="3" name="Rectangle 2">
            <a:extLst>
              <a:ext uri="{FF2B5EF4-FFF2-40B4-BE49-F238E27FC236}">
                <a16:creationId xmlns:a16="http://schemas.microsoft.com/office/drawing/2014/main" id="{86C4EF77-C7E3-5939-7425-4ECE18304268}"/>
              </a:ext>
            </a:extLst>
          </p:cNvPr>
          <p:cNvSpPr/>
          <p:nvPr/>
        </p:nvSpPr>
        <p:spPr>
          <a:xfrm>
            <a:off x="0" y="8362604"/>
            <a:ext cx="6858000" cy="78139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6360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F698F4-DDCB-DDF0-CFE5-317070FA5687}"/>
              </a:ext>
            </a:extLst>
          </p:cNvPr>
          <p:cNvSpPr txBox="1"/>
          <p:nvPr/>
        </p:nvSpPr>
        <p:spPr>
          <a:xfrm>
            <a:off x="0" y="0"/>
            <a:ext cx="6858000" cy="369332"/>
          </a:xfrm>
          <a:prstGeom prst="rect">
            <a:avLst/>
          </a:prstGeom>
          <a:noFill/>
        </p:spPr>
        <p:txBody>
          <a:bodyPr wrap="square" rtlCol="0">
            <a:spAutoFit/>
          </a:bodyPr>
          <a:lstStyle/>
          <a:p>
            <a:r>
              <a:rPr lang="en-US" b="1">
                <a:highlight>
                  <a:srgbClr val="FFFF00"/>
                </a:highlight>
              </a:rPr>
              <a:t>IDEATE:</a:t>
            </a:r>
            <a:r>
              <a:rPr lang="en-US" b="1"/>
              <a:t>  </a:t>
            </a:r>
            <a:r>
              <a:rPr lang="en-US">
                <a:solidFill>
                  <a:srgbClr val="FF0000"/>
                </a:solidFill>
              </a:rPr>
              <a:t>Rate, rank, select ideas with best potential</a:t>
            </a:r>
            <a:endParaRPr lang="en-US" sz="1100"/>
          </a:p>
        </p:txBody>
      </p:sp>
      <p:sp>
        <p:nvSpPr>
          <p:cNvPr id="2" name="Text Placeholder 1">
            <a:extLst>
              <a:ext uri="{FF2B5EF4-FFF2-40B4-BE49-F238E27FC236}">
                <a16:creationId xmlns:a16="http://schemas.microsoft.com/office/drawing/2014/main" id="{D89D12BE-47C2-B41E-A54E-51CF1189ECBA}"/>
              </a:ext>
            </a:extLst>
          </p:cNvPr>
          <p:cNvSpPr>
            <a:spLocks noGrp="1"/>
          </p:cNvSpPr>
          <p:nvPr>
            <p:ph type="body" idx="1"/>
          </p:nvPr>
        </p:nvSpPr>
        <p:spPr/>
        <p:txBody>
          <a:bodyPr>
            <a:normAutofit/>
          </a:bodyPr>
          <a:lstStyle/>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Now we need to rank them but before we do, could you please tell me what are the context and criteria of a great innovation project?</a:t>
            </a:r>
          </a:p>
        </p:txBody>
      </p:sp>
      <p:sp>
        <p:nvSpPr>
          <p:cNvPr id="3" name="Rectangle 2">
            <a:extLst>
              <a:ext uri="{FF2B5EF4-FFF2-40B4-BE49-F238E27FC236}">
                <a16:creationId xmlns:a16="http://schemas.microsoft.com/office/drawing/2014/main" id="{DB907BBA-4811-9384-8E79-BEA6817F2515}"/>
              </a:ext>
            </a:extLst>
          </p:cNvPr>
          <p:cNvSpPr/>
          <p:nvPr/>
        </p:nvSpPr>
        <p:spPr>
          <a:xfrm>
            <a:off x="0" y="8362604"/>
            <a:ext cx="6858000" cy="78139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3198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E9DE-C169-4713-8B01-AEA886263262}"/>
              </a:ext>
            </a:extLst>
          </p:cNvPr>
          <p:cNvSpPr>
            <a:spLocks noGrp="1"/>
          </p:cNvSpPr>
          <p:nvPr>
            <p:ph type="title" idx="4294967295"/>
          </p:nvPr>
        </p:nvSpPr>
        <p:spPr>
          <a:xfrm>
            <a:off x="4124108" y="201838"/>
            <a:ext cx="2545414" cy="295289"/>
          </a:xfrm>
        </p:spPr>
        <p:txBody>
          <a:bodyPr>
            <a:noAutofit/>
          </a:bodyPr>
          <a:lstStyle/>
          <a:p>
            <a:r>
              <a:rPr lang="en-US" sz="1200">
                <a:solidFill>
                  <a:schemeClr val="tx1"/>
                </a:solidFill>
              </a:rPr>
              <a:t>Using AI to accelerate your Innovation</a:t>
            </a:r>
          </a:p>
        </p:txBody>
      </p:sp>
      <p:pic>
        <p:nvPicPr>
          <p:cNvPr id="13" name="Picture 12" descr="A black background with white text&#10;&#10;Description automatically generated">
            <a:extLst>
              <a:ext uri="{FF2B5EF4-FFF2-40B4-BE49-F238E27FC236}">
                <a16:creationId xmlns:a16="http://schemas.microsoft.com/office/drawing/2014/main" id="{ABBC3DE1-92D8-1906-3572-35D9B2266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78" y="162002"/>
            <a:ext cx="1019345" cy="374959"/>
          </a:xfrm>
          <a:prstGeom prst="rect">
            <a:avLst/>
          </a:prstGeom>
        </p:spPr>
      </p:pic>
      <p:sp>
        <p:nvSpPr>
          <p:cNvPr id="4" name="TextBox 3">
            <a:extLst>
              <a:ext uri="{FF2B5EF4-FFF2-40B4-BE49-F238E27FC236}">
                <a16:creationId xmlns:a16="http://schemas.microsoft.com/office/drawing/2014/main" id="{A5B94FB4-3EF1-D17D-F60E-9B2C96966F4D}"/>
              </a:ext>
            </a:extLst>
          </p:cNvPr>
          <p:cNvSpPr txBox="1"/>
          <p:nvPr/>
        </p:nvSpPr>
        <p:spPr>
          <a:xfrm>
            <a:off x="1002444" y="2291436"/>
            <a:ext cx="5267727" cy="2677656"/>
          </a:xfrm>
          <a:prstGeom prst="rect">
            <a:avLst/>
          </a:prstGeom>
          <a:noFill/>
        </p:spPr>
        <p:txBody>
          <a:bodyPr wrap="square" lIns="91440" tIns="45720" rIns="91440" bIns="45720" rtlCol="0" anchor="t">
            <a:spAutoFit/>
          </a:bodyPr>
          <a:lstStyle/>
          <a:p>
            <a:r>
              <a:rPr lang="en-US" sz="2800"/>
              <a:t>Recently, we’ve started to use </a:t>
            </a:r>
            <a:r>
              <a:rPr lang="en-US" sz="2800" b="1"/>
              <a:t>AI</a:t>
            </a:r>
            <a:r>
              <a:rPr lang="en-US" sz="2800"/>
              <a:t> in the </a:t>
            </a:r>
            <a:r>
              <a:rPr lang="en-US" sz="2800" b="1"/>
              <a:t>innovation process </a:t>
            </a:r>
            <a:r>
              <a:rPr lang="en-US" sz="2800"/>
              <a:t>within The Garage and with Hackers</a:t>
            </a:r>
          </a:p>
          <a:p>
            <a:endParaRPr lang="en-US" sz="2800"/>
          </a:p>
          <a:p>
            <a:r>
              <a:rPr lang="en-US" sz="2800"/>
              <a:t>Here’s how you can start to innovate using Copilot. </a:t>
            </a:r>
          </a:p>
        </p:txBody>
      </p:sp>
      <p:pic>
        <p:nvPicPr>
          <p:cNvPr id="6" name="Picture 5" descr="A black background with a black square&#10;&#10;Description automatically generated with medium confidence">
            <a:extLst>
              <a:ext uri="{FF2B5EF4-FFF2-40B4-BE49-F238E27FC236}">
                <a16:creationId xmlns:a16="http://schemas.microsoft.com/office/drawing/2014/main" id="{8FD5B39E-91EE-EFA9-1722-71E1ED4AD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5127" y="8656954"/>
            <a:ext cx="1194395" cy="285208"/>
          </a:xfrm>
          <a:prstGeom prst="rect">
            <a:avLst/>
          </a:prstGeom>
        </p:spPr>
      </p:pic>
    </p:spTree>
    <p:extLst>
      <p:ext uri="{BB962C8B-B14F-4D97-AF65-F5344CB8AC3E}">
        <p14:creationId xmlns:p14="http://schemas.microsoft.com/office/powerpoint/2010/main" val="1603097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F698F4-DDCB-DDF0-CFE5-317070FA5687}"/>
              </a:ext>
            </a:extLst>
          </p:cNvPr>
          <p:cNvSpPr txBox="1"/>
          <p:nvPr/>
        </p:nvSpPr>
        <p:spPr>
          <a:xfrm>
            <a:off x="0" y="0"/>
            <a:ext cx="6858000" cy="369332"/>
          </a:xfrm>
          <a:prstGeom prst="rect">
            <a:avLst/>
          </a:prstGeom>
          <a:noFill/>
        </p:spPr>
        <p:txBody>
          <a:bodyPr wrap="square" rtlCol="0">
            <a:spAutoFit/>
          </a:bodyPr>
          <a:lstStyle/>
          <a:p>
            <a:r>
              <a:rPr lang="en-US" b="1">
                <a:highlight>
                  <a:srgbClr val="FFFF00"/>
                </a:highlight>
              </a:rPr>
              <a:t>IDEATE:</a:t>
            </a:r>
            <a:r>
              <a:rPr lang="en-US" b="1"/>
              <a:t>  </a:t>
            </a:r>
            <a:r>
              <a:rPr lang="en-US">
                <a:solidFill>
                  <a:srgbClr val="FF0000"/>
                </a:solidFill>
              </a:rPr>
              <a:t>Rate, rank, select ideas with best potential</a:t>
            </a:r>
            <a:endParaRPr lang="en-US" sz="1100"/>
          </a:p>
        </p:txBody>
      </p:sp>
      <p:sp>
        <p:nvSpPr>
          <p:cNvPr id="2" name="Text Placeholder 1">
            <a:extLst>
              <a:ext uri="{FF2B5EF4-FFF2-40B4-BE49-F238E27FC236}">
                <a16:creationId xmlns:a16="http://schemas.microsoft.com/office/drawing/2014/main" id="{D89D12BE-47C2-B41E-A54E-51CF1189ECBA}"/>
              </a:ext>
            </a:extLst>
          </p:cNvPr>
          <p:cNvSpPr>
            <a:spLocks noGrp="1"/>
          </p:cNvSpPr>
          <p:nvPr>
            <p:ph type="body" idx="1"/>
          </p:nvPr>
        </p:nvSpPr>
        <p:spPr/>
        <p:txBody>
          <a:bodyPr>
            <a:normAutofit/>
          </a:bodyPr>
          <a:lstStyle/>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Please apply this context and criteria to our 5 ideas and score them on a scale of 0 to 5, where 0 is the lowest and 5 is the highest. Rank them in a table. Include the reasoning behind the scoring.</a:t>
            </a:r>
          </a:p>
        </p:txBody>
      </p:sp>
      <p:sp>
        <p:nvSpPr>
          <p:cNvPr id="3" name="Rectangle 2">
            <a:extLst>
              <a:ext uri="{FF2B5EF4-FFF2-40B4-BE49-F238E27FC236}">
                <a16:creationId xmlns:a16="http://schemas.microsoft.com/office/drawing/2014/main" id="{A387E6DA-0A7B-26FA-AE16-6E6E9317D9EB}"/>
              </a:ext>
            </a:extLst>
          </p:cNvPr>
          <p:cNvSpPr/>
          <p:nvPr/>
        </p:nvSpPr>
        <p:spPr>
          <a:xfrm>
            <a:off x="0" y="8362604"/>
            <a:ext cx="6858000" cy="78139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904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F698F4-DDCB-DDF0-CFE5-317070FA5687}"/>
              </a:ext>
            </a:extLst>
          </p:cNvPr>
          <p:cNvSpPr txBox="1"/>
          <p:nvPr/>
        </p:nvSpPr>
        <p:spPr>
          <a:xfrm>
            <a:off x="0" y="0"/>
            <a:ext cx="6858000" cy="369332"/>
          </a:xfrm>
          <a:prstGeom prst="rect">
            <a:avLst/>
          </a:prstGeom>
          <a:noFill/>
        </p:spPr>
        <p:txBody>
          <a:bodyPr wrap="square" rtlCol="0">
            <a:spAutoFit/>
          </a:bodyPr>
          <a:lstStyle/>
          <a:p>
            <a:r>
              <a:rPr lang="en-US" b="1">
                <a:highlight>
                  <a:srgbClr val="FFFF00"/>
                </a:highlight>
              </a:rPr>
              <a:t>IDEATE:</a:t>
            </a:r>
            <a:r>
              <a:rPr lang="en-US" b="1"/>
              <a:t>  </a:t>
            </a:r>
            <a:r>
              <a:rPr lang="en-US">
                <a:solidFill>
                  <a:srgbClr val="FF0000"/>
                </a:solidFill>
              </a:rPr>
              <a:t>Rate, rank, select ideas with best potential</a:t>
            </a:r>
            <a:endParaRPr lang="en-US" sz="1100"/>
          </a:p>
        </p:txBody>
      </p:sp>
      <p:sp>
        <p:nvSpPr>
          <p:cNvPr id="2" name="Text Placeholder 1">
            <a:extLst>
              <a:ext uri="{FF2B5EF4-FFF2-40B4-BE49-F238E27FC236}">
                <a16:creationId xmlns:a16="http://schemas.microsoft.com/office/drawing/2014/main" id="{D89D12BE-47C2-B41E-A54E-51CF1189ECBA}"/>
              </a:ext>
            </a:extLst>
          </p:cNvPr>
          <p:cNvSpPr>
            <a:spLocks noGrp="1"/>
          </p:cNvSpPr>
          <p:nvPr>
            <p:ph type="body" idx="1"/>
          </p:nvPr>
        </p:nvSpPr>
        <p:spPr/>
        <p:txBody>
          <a:bodyPr>
            <a:normAutofit/>
          </a:bodyPr>
          <a:lstStyle/>
          <a:p>
            <a:pPr marL="0" marR="0">
              <a:lnSpc>
                <a:spcPct val="107000"/>
              </a:lnSpc>
              <a:spcBef>
                <a:spcPts val="0"/>
              </a:spcBef>
              <a:spcAft>
                <a:spcPts val="800"/>
              </a:spcAft>
            </a:pPr>
            <a:r>
              <a:rPr lang="en-GB" sz="1800" kern="100">
                <a:effectLst/>
                <a:latin typeface="Aptos" panose="020B0004020202020204" pitchFamily="34" charset="0"/>
                <a:ea typeface="Aptos" panose="020B0004020202020204" pitchFamily="34" charset="0"/>
                <a:cs typeface="Times New Roman" panose="02020603050405020304" pitchFamily="18" charset="0"/>
              </a:rPr>
              <a:t>Explain the logic and reasoning of how you scored each of the ideas the way you did?</a:t>
            </a:r>
            <a:r>
              <a:rPr lang="en-US" sz="1800" kern="100">
                <a:effectLst/>
                <a:latin typeface="Arial" panose="020B0604020202020204" pitchFamily="34" charset="0"/>
                <a:ea typeface="Aptos" panose="020B0004020202020204" pitchFamily="34" charset="0"/>
                <a:cs typeface="Times New Roman" panose="02020603050405020304" pitchFamily="18" charset="0"/>
              </a:rPr>
              <a:t>​</a:t>
            </a:r>
            <a:br>
              <a:rPr lang="en-US" sz="1800" kern="100">
                <a:effectLst/>
                <a:latin typeface="Aptos" panose="020B0004020202020204" pitchFamily="34" charset="0"/>
                <a:ea typeface="Aptos" panose="020B0004020202020204" pitchFamily="34" charset="0"/>
                <a:cs typeface="Times New Roman" panose="02020603050405020304" pitchFamily="18" charset="0"/>
              </a:rPr>
            </a:br>
            <a:r>
              <a:rPr lang="en-US" sz="1800" kern="100">
                <a:effectLst/>
                <a:latin typeface="Arial" panose="020B0604020202020204" pitchFamily="34" charset="0"/>
                <a:ea typeface="Aptos" panose="020B0004020202020204" pitchFamily="34" charset="0"/>
                <a:cs typeface="Times New Roman" panose="02020603050405020304" pitchFamily="18" charset="0"/>
              </a:rPr>
              <a:t>​</a:t>
            </a:r>
            <a:br>
              <a:rPr lang="en-US" sz="1800" kern="100">
                <a:effectLst/>
                <a:latin typeface="Aptos" panose="020B0004020202020204" pitchFamily="34" charset="0"/>
                <a:ea typeface="Aptos" panose="020B0004020202020204" pitchFamily="34" charset="0"/>
                <a:cs typeface="Times New Roman" panose="02020603050405020304" pitchFamily="18" charset="0"/>
              </a:rPr>
            </a:br>
            <a:r>
              <a:rPr lang="en-GB" sz="1800" kern="100">
                <a:effectLst/>
                <a:latin typeface="Aptos" panose="020B0004020202020204" pitchFamily="34" charset="0"/>
                <a:ea typeface="Aptos" panose="020B0004020202020204" pitchFamily="34" charset="0"/>
                <a:cs typeface="Times New Roman" panose="02020603050405020304" pitchFamily="18" charset="0"/>
              </a:rPr>
              <a:t>Be brief and limit explanation to two sentences per idea.</a:t>
            </a:r>
            <a:r>
              <a:rPr lang="en-US" sz="1800" kern="100">
                <a:effectLst/>
                <a:latin typeface="Arial" panose="020B0604020202020204" pitchFamily="34" charset="0"/>
                <a:ea typeface="Aptos" panose="020B0004020202020204" pitchFamily="34" charset="0"/>
                <a:cs typeface="Times New Roman" panose="02020603050405020304" pitchFamily="18" charset="0"/>
              </a:rPr>
              <a:t>​</a:t>
            </a:r>
            <a:br>
              <a:rPr lang="en-US" sz="1800" kern="100">
                <a:effectLst/>
                <a:latin typeface="Aptos" panose="020B0004020202020204" pitchFamily="34" charset="0"/>
                <a:ea typeface="Aptos" panose="020B0004020202020204" pitchFamily="34" charset="0"/>
                <a:cs typeface="Times New Roman" panose="02020603050405020304" pitchFamily="18" charset="0"/>
              </a:rPr>
            </a:br>
            <a:r>
              <a:rPr lang="en-US" sz="1800" kern="100">
                <a:effectLst/>
                <a:latin typeface="Arial" panose="020B0604020202020204" pitchFamily="34" charset="0"/>
                <a:ea typeface="Aptos" panose="020B0004020202020204" pitchFamily="34" charset="0"/>
                <a:cs typeface="Times New Roman" panose="02020603050405020304" pitchFamily="18" charset="0"/>
              </a:rPr>
              <a:t>​</a:t>
            </a:r>
            <a:br>
              <a:rPr lang="en-US" sz="1800" kern="100">
                <a:effectLst/>
                <a:latin typeface="Aptos" panose="020B0004020202020204" pitchFamily="34" charset="0"/>
                <a:ea typeface="Aptos" panose="020B0004020202020204" pitchFamily="34" charset="0"/>
                <a:cs typeface="Times New Roman" panose="02020603050405020304" pitchFamily="18" charset="0"/>
              </a:rPr>
            </a:br>
            <a:r>
              <a:rPr lang="en-GB" sz="1800" kern="100">
                <a:effectLst/>
                <a:latin typeface="Aptos" panose="020B0004020202020204" pitchFamily="34" charset="0"/>
                <a:ea typeface="Aptos" panose="020B0004020202020204" pitchFamily="34" charset="0"/>
                <a:cs typeface="Times New Roman" panose="02020603050405020304" pitchFamily="18" charset="0"/>
              </a:rPr>
              <a:t>Be concise.</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A387E6DA-0A7B-26FA-AE16-6E6E9317D9EB}"/>
              </a:ext>
            </a:extLst>
          </p:cNvPr>
          <p:cNvSpPr/>
          <p:nvPr/>
        </p:nvSpPr>
        <p:spPr>
          <a:xfrm>
            <a:off x="0" y="8362604"/>
            <a:ext cx="6858000" cy="78139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9200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F698F4-DDCB-DDF0-CFE5-317070FA5687}"/>
              </a:ext>
            </a:extLst>
          </p:cNvPr>
          <p:cNvSpPr txBox="1"/>
          <p:nvPr/>
        </p:nvSpPr>
        <p:spPr>
          <a:xfrm>
            <a:off x="0" y="0"/>
            <a:ext cx="6858000" cy="369332"/>
          </a:xfrm>
          <a:prstGeom prst="rect">
            <a:avLst/>
          </a:prstGeom>
          <a:noFill/>
        </p:spPr>
        <p:txBody>
          <a:bodyPr wrap="square" rtlCol="0">
            <a:spAutoFit/>
          </a:bodyPr>
          <a:lstStyle/>
          <a:p>
            <a:r>
              <a:rPr lang="en-US" b="1">
                <a:highlight>
                  <a:srgbClr val="FFFF00"/>
                </a:highlight>
              </a:rPr>
              <a:t>IDEATE:</a:t>
            </a:r>
            <a:r>
              <a:rPr lang="en-US" b="1"/>
              <a:t>  </a:t>
            </a:r>
            <a:r>
              <a:rPr lang="en-US">
                <a:solidFill>
                  <a:srgbClr val="FF0000"/>
                </a:solidFill>
              </a:rPr>
              <a:t>Rate, rank, select ideas with best potential</a:t>
            </a:r>
            <a:endParaRPr lang="en-US" sz="1100"/>
          </a:p>
        </p:txBody>
      </p:sp>
      <p:sp>
        <p:nvSpPr>
          <p:cNvPr id="2" name="Text Placeholder 1">
            <a:extLst>
              <a:ext uri="{FF2B5EF4-FFF2-40B4-BE49-F238E27FC236}">
                <a16:creationId xmlns:a16="http://schemas.microsoft.com/office/drawing/2014/main" id="{D89D12BE-47C2-B41E-A54E-51CF1189ECBA}"/>
              </a:ext>
            </a:extLst>
          </p:cNvPr>
          <p:cNvSpPr>
            <a:spLocks noGrp="1"/>
          </p:cNvSpPr>
          <p:nvPr>
            <p:ph type="body" idx="1"/>
          </p:nvPr>
        </p:nvSpPr>
        <p:spPr/>
        <p:txBody>
          <a:bodyPr>
            <a:normAutofit/>
          </a:bodyPr>
          <a:lstStyle/>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The idea we will pursue is: &lt;_____insert the idea you will move forward_____&gt;</a:t>
            </a:r>
          </a:p>
          <a:p>
            <a:pPr marL="0" marR="0">
              <a:lnSpc>
                <a:spcPct val="107000"/>
              </a:lnSpc>
              <a:spcBef>
                <a:spcPts val="0"/>
              </a:spcBef>
              <a:spcAft>
                <a:spcPts val="800"/>
              </a:spcAft>
            </a:pPr>
            <a:r>
              <a:rPr lang="en-US" sz="1800" i="1" kern="100">
                <a:effectLst/>
                <a:latin typeface="Aptos" panose="020B0004020202020204" pitchFamily="34" charset="0"/>
                <a:ea typeface="Aptos" panose="020B0004020202020204" pitchFamily="34" charset="0"/>
                <a:cs typeface="Times New Roman" panose="02020603050405020304" pitchFamily="18" charset="0"/>
              </a:rPr>
              <a:t>OR</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Synthesize and mash up the best elements of each of the top 2 ideas together to create one final idea.</a:t>
            </a:r>
          </a:p>
        </p:txBody>
      </p:sp>
      <p:sp>
        <p:nvSpPr>
          <p:cNvPr id="3" name="Rectangle 2">
            <a:extLst>
              <a:ext uri="{FF2B5EF4-FFF2-40B4-BE49-F238E27FC236}">
                <a16:creationId xmlns:a16="http://schemas.microsoft.com/office/drawing/2014/main" id="{A387E6DA-0A7B-26FA-AE16-6E6E9317D9EB}"/>
              </a:ext>
            </a:extLst>
          </p:cNvPr>
          <p:cNvSpPr/>
          <p:nvPr/>
        </p:nvSpPr>
        <p:spPr>
          <a:xfrm>
            <a:off x="0" y="8362604"/>
            <a:ext cx="6858000" cy="78139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988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E9DE-C169-4713-8B01-AEA886263262}"/>
              </a:ext>
            </a:extLst>
          </p:cNvPr>
          <p:cNvSpPr>
            <a:spLocks noGrp="1"/>
          </p:cNvSpPr>
          <p:nvPr>
            <p:ph type="title" idx="4294967295"/>
          </p:nvPr>
        </p:nvSpPr>
        <p:spPr>
          <a:xfrm>
            <a:off x="4124108" y="201838"/>
            <a:ext cx="2545414" cy="295289"/>
          </a:xfrm>
        </p:spPr>
        <p:txBody>
          <a:bodyPr>
            <a:noAutofit/>
          </a:bodyPr>
          <a:lstStyle/>
          <a:p>
            <a:r>
              <a:rPr lang="en-US" sz="1200">
                <a:solidFill>
                  <a:schemeClr val="tx1"/>
                </a:solidFill>
              </a:rPr>
              <a:t>Using AI to accelerate your Innovation</a:t>
            </a:r>
          </a:p>
        </p:txBody>
      </p:sp>
      <p:pic>
        <p:nvPicPr>
          <p:cNvPr id="13" name="Picture 12" descr="A black background with white text&#10;&#10;Description automatically generated">
            <a:extLst>
              <a:ext uri="{FF2B5EF4-FFF2-40B4-BE49-F238E27FC236}">
                <a16:creationId xmlns:a16="http://schemas.microsoft.com/office/drawing/2014/main" id="{ABBC3DE1-92D8-1906-3572-35D9B2266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78" y="162002"/>
            <a:ext cx="1019345" cy="374959"/>
          </a:xfrm>
          <a:prstGeom prst="rect">
            <a:avLst/>
          </a:prstGeom>
        </p:spPr>
      </p:pic>
      <p:sp>
        <p:nvSpPr>
          <p:cNvPr id="4" name="TextBox 3">
            <a:extLst>
              <a:ext uri="{FF2B5EF4-FFF2-40B4-BE49-F238E27FC236}">
                <a16:creationId xmlns:a16="http://schemas.microsoft.com/office/drawing/2014/main" id="{A5B94FB4-3EF1-D17D-F60E-9B2C96966F4D}"/>
              </a:ext>
            </a:extLst>
          </p:cNvPr>
          <p:cNvSpPr txBox="1"/>
          <p:nvPr/>
        </p:nvSpPr>
        <p:spPr>
          <a:xfrm>
            <a:off x="1275076" y="3657437"/>
            <a:ext cx="4363091" cy="954107"/>
          </a:xfrm>
          <a:prstGeom prst="rect">
            <a:avLst/>
          </a:prstGeom>
          <a:noFill/>
        </p:spPr>
        <p:txBody>
          <a:bodyPr wrap="square" rtlCol="0">
            <a:spAutoFit/>
          </a:bodyPr>
          <a:lstStyle/>
          <a:p>
            <a:pPr algn="ctr"/>
            <a:r>
              <a:rPr lang="en-US" sz="2800"/>
              <a:t>Hack together something to test out the idea</a:t>
            </a:r>
          </a:p>
        </p:txBody>
      </p:sp>
      <p:pic>
        <p:nvPicPr>
          <p:cNvPr id="6" name="Picture 5" descr="A black background with a black square&#10;&#10;Description automatically generated with medium confidence">
            <a:extLst>
              <a:ext uri="{FF2B5EF4-FFF2-40B4-BE49-F238E27FC236}">
                <a16:creationId xmlns:a16="http://schemas.microsoft.com/office/drawing/2014/main" id="{8FD5B39E-91EE-EFA9-1722-71E1ED4AD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5127" y="8656954"/>
            <a:ext cx="1194395" cy="285208"/>
          </a:xfrm>
          <a:prstGeom prst="rect">
            <a:avLst/>
          </a:prstGeom>
        </p:spPr>
      </p:pic>
    </p:spTree>
    <p:extLst>
      <p:ext uri="{BB962C8B-B14F-4D97-AF65-F5344CB8AC3E}">
        <p14:creationId xmlns:p14="http://schemas.microsoft.com/office/powerpoint/2010/main" val="643149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E9DE-C169-4713-8B01-AEA886263262}"/>
              </a:ext>
            </a:extLst>
          </p:cNvPr>
          <p:cNvSpPr>
            <a:spLocks noGrp="1"/>
          </p:cNvSpPr>
          <p:nvPr>
            <p:ph type="title" idx="4294967295"/>
          </p:nvPr>
        </p:nvSpPr>
        <p:spPr>
          <a:xfrm>
            <a:off x="4124108" y="201838"/>
            <a:ext cx="2545414" cy="295289"/>
          </a:xfrm>
        </p:spPr>
        <p:txBody>
          <a:bodyPr>
            <a:noAutofit/>
          </a:bodyPr>
          <a:lstStyle/>
          <a:p>
            <a:r>
              <a:rPr lang="en-US" sz="1200">
                <a:solidFill>
                  <a:schemeClr val="tx1"/>
                </a:solidFill>
              </a:rPr>
              <a:t>Using AI to accelerate your Innovation</a:t>
            </a:r>
          </a:p>
        </p:txBody>
      </p:sp>
      <p:pic>
        <p:nvPicPr>
          <p:cNvPr id="13" name="Picture 12" descr="A black background with white text&#10;&#10;Description automatically generated">
            <a:extLst>
              <a:ext uri="{FF2B5EF4-FFF2-40B4-BE49-F238E27FC236}">
                <a16:creationId xmlns:a16="http://schemas.microsoft.com/office/drawing/2014/main" id="{ABBC3DE1-92D8-1906-3572-35D9B2266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78" y="162002"/>
            <a:ext cx="1019345" cy="374959"/>
          </a:xfrm>
          <a:prstGeom prst="rect">
            <a:avLst/>
          </a:prstGeom>
        </p:spPr>
      </p:pic>
      <p:pic>
        <p:nvPicPr>
          <p:cNvPr id="6" name="Picture 5" descr="A black background with a black square&#10;&#10;Description automatically generated with medium confidence">
            <a:extLst>
              <a:ext uri="{FF2B5EF4-FFF2-40B4-BE49-F238E27FC236}">
                <a16:creationId xmlns:a16="http://schemas.microsoft.com/office/drawing/2014/main" id="{8FD5B39E-91EE-EFA9-1722-71E1ED4AD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5127" y="8656954"/>
            <a:ext cx="1194395" cy="285208"/>
          </a:xfrm>
          <a:prstGeom prst="rect">
            <a:avLst/>
          </a:prstGeom>
        </p:spPr>
      </p:pic>
      <p:grpSp>
        <p:nvGrpSpPr>
          <p:cNvPr id="22" name="Group 21">
            <a:extLst>
              <a:ext uri="{FF2B5EF4-FFF2-40B4-BE49-F238E27FC236}">
                <a16:creationId xmlns:a16="http://schemas.microsoft.com/office/drawing/2014/main" id="{758C40DC-BA27-9609-C219-A657753579FE}"/>
              </a:ext>
            </a:extLst>
          </p:cNvPr>
          <p:cNvGrpSpPr/>
          <p:nvPr/>
        </p:nvGrpSpPr>
        <p:grpSpPr>
          <a:xfrm>
            <a:off x="259551" y="2473001"/>
            <a:ext cx="6597529" cy="2595999"/>
            <a:chOff x="191921" y="758026"/>
            <a:chExt cx="12153668" cy="4634113"/>
          </a:xfrm>
        </p:grpSpPr>
        <p:grpSp>
          <p:nvGrpSpPr>
            <p:cNvPr id="3" name="Group 2">
              <a:extLst>
                <a:ext uri="{FF2B5EF4-FFF2-40B4-BE49-F238E27FC236}">
                  <a16:creationId xmlns:a16="http://schemas.microsoft.com/office/drawing/2014/main" id="{E386F202-6DD6-FE06-04AF-0C1EE04A53E9}"/>
                </a:ext>
              </a:extLst>
            </p:cNvPr>
            <p:cNvGrpSpPr/>
            <p:nvPr/>
          </p:nvGrpSpPr>
          <p:grpSpPr>
            <a:xfrm>
              <a:off x="1745398" y="2760072"/>
              <a:ext cx="8057983" cy="1400548"/>
              <a:chOff x="1614377" y="2400301"/>
              <a:chExt cx="8763161" cy="1523114"/>
            </a:xfrm>
          </p:grpSpPr>
          <p:sp>
            <p:nvSpPr>
              <p:cNvPr id="5" name="Rectangle 4">
                <a:extLst>
                  <a:ext uri="{FF2B5EF4-FFF2-40B4-BE49-F238E27FC236}">
                    <a16:creationId xmlns:a16="http://schemas.microsoft.com/office/drawing/2014/main" id="{3390C62E-7BA9-3B46-D92B-8B9C960C0AEA}"/>
                  </a:ext>
                </a:extLst>
              </p:cNvPr>
              <p:cNvSpPr/>
              <p:nvPr/>
            </p:nvSpPr>
            <p:spPr>
              <a:xfrm>
                <a:off x="1614377" y="2400301"/>
                <a:ext cx="1909811" cy="152311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Segoe UI" panose="020B0502040204020203" pitchFamily="34" charset="0"/>
                    <a:cs typeface="Segoe UI" panose="020B0502040204020203" pitchFamily="34" charset="0"/>
                  </a:rPr>
                  <a:t>Ideate</a:t>
                </a:r>
              </a:p>
            </p:txBody>
          </p:sp>
          <p:sp>
            <p:nvSpPr>
              <p:cNvPr id="7" name="Rectangle 6">
                <a:extLst>
                  <a:ext uri="{FF2B5EF4-FFF2-40B4-BE49-F238E27FC236}">
                    <a16:creationId xmlns:a16="http://schemas.microsoft.com/office/drawing/2014/main" id="{1A60C31C-F145-3487-BFEF-E0D635E3D62E}"/>
                  </a:ext>
                </a:extLst>
              </p:cNvPr>
              <p:cNvSpPr/>
              <p:nvPr/>
            </p:nvSpPr>
            <p:spPr>
              <a:xfrm>
                <a:off x="3898827" y="2400301"/>
                <a:ext cx="1909811" cy="152311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bg1"/>
                    </a:solidFill>
                    <a:latin typeface="Segoe UI" panose="020B0502040204020203" pitchFamily="34" charset="0"/>
                    <a:cs typeface="Segoe UI" panose="020B0502040204020203" pitchFamily="34" charset="0"/>
                  </a:rPr>
                  <a:t>Hack</a:t>
                </a:r>
              </a:p>
            </p:txBody>
          </p:sp>
          <p:sp>
            <p:nvSpPr>
              <p:cNvPr id="8" name="Rectangle 7">
                <a:extLst>
                  <a:ext uri="{FF2B5EF4-FFF2-40B4-BE49-F238E27FC236}">
                    <a16:creationId xmlns:a16="http://schemas.microsoft.com/office/drawing/2014/main" id="{B769BDC8-FCDE-CC9D-263B-469982CA2E83}"/>
                  </a:ext>
                </a:extLst>
              </p:cNvPr>
              <p:cNvSpPr/>
              <p:nvPr/>
            </p:nvSpPr>
            <p:spPr>
              <a:xfrm>
                <a:off x="6183277" y="2400301"/>
                <a:ext cx="1909811" cy="152311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Segoe UI" panose="020B0502040204020203" pitchFamily="34" charset="0"/>
                    <a:cs typeface="Segoe UI" panose="020B0502040204020203" pitchFamily="34" charset="0"/>
                  </a:rPr>
                  <a:t>Validate</a:t>
                </a:r>
              </a:p>
            </p:txBody>
          </p:sp>
          <p:sp>
            <p:nvSpPr>
              <p:cNvPr id="9" name="Rectangle 8">
                <a:extLst>
                  <a:ext uri="{FF2B5EF4-FFF2-40B4-BE49-F238E27FC236}">
                    <a16:creationId xmlns:a16="http://schemas.microsoft.com/office/drawing/2014/main" id="{F7750E29-4751-FBB1-C708-72799B06A720}"/>
                  </a:ext>
                </a:extLst>
              </p:cNvPr>
              <p:cNvSpPr/>
              <p:nvPr/>
            </p:nvSpPr>
            <p:spPr>
              <a:xfrm>
                <a:off x="8467727" y="2400301"/>
                <a:ext cx="1909811" cy="152311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Segoe UI" panose="020B0502040204020203" pitchFamily="34" charset="0"/>
                    <a:cs typeface="Segoe UI" panose="020B0502040204020203" pitchFamily="34" charset="0"/>
                  </a:rPr>
                  <a:t>Sponsor</a:t>
                </a:r>
              </a:p>
            </p:txBody>
          </p:sp>
        </p:grpSp>
        <p:sp>
          <p:nvSpPr>
            <p:cNvPr id="10" name="TextBox 9">
              <a:extLst>
                <a:ext uri="{FF2B5EF4-FFF2-40B4-BE49-F238E27FC236}">
                  <a16:creationId xmlns:a16="http://schemas.microsoft.com/office/drawing/2014/main" id="{418CF91C-88A6-4A49-79B7-0E137EFBC3DC}"/>
                </a:ext>
              </a:extLst>
            </p:cNvPr>
            <p:cNvSpPr txBox="1"/>
            <p:nvPr/>
          </p:nvSpPr>
          <p:spPr>
            <a:xfrm>
              <a:off x="1296757" y="758026"/>
              <a:ext cx="8963823" cy="549412"/>
            </a:xfrm>
            <a:prstGeom prst="rect">
              <a:avLst/>
            </a:prstGeom>
            <a:noFill/>
          </p:spPr>
          <p:txBody>
            <a:bodyPr wrap="square" rtlCol="0">
              <a:spAutoFit/>
            </a:bodyPr>
            <a:lstStyle/>
            <a:p>
              <a:pPr algn="ctr"/>
              <a:r>
                <a:rPr lang="en-US" sz="1400">
                  <a:latin typeface="Segoe UI Semilight" panose="020B0402040204020203" pitchFamily="34" charset="0"/>
                  <a:cs typeface="Segoe UI Semilight" panose="020B0402040204020203" pitchFamily="34" charset="0"/>
                </a:rPr>
                <a:t>The Garage Growth Framework</a:t>
              </a:r>
              <a:endParaRPr lang="en-US" sz="1050">
                <a:latin typeface="Segoe UI Semilight" panose="020B0402040204020203" pitchFamily="34" charset="0"/>
                <a:cs typeface="Segoe UI Semilight" panose="020B0402040204020203" pitchFamily="34" charset="0"/>
              </a:endParaRPr>
            </a:p>
          </p:txBody>
        </p:sp>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8B99308E-2A07-4BA0-43A7-CA785C71A4C7}"/>
                    </a:ext>
                  </a:extLst>
                </p14:cNvPr>
                <p14:cNvContentPartPr/>
                <p14:nvPr/>
              </p14:nvContentPartPr>
              <p14:xfrm>
                <a:off x="499731" y="1739385"/>
                <a:ext cx="10140790" cy="3272899"/>
              </p14:xfrm>
            </p:contentPart>
          </mc:Choice>
          <mc:Fallback xmlns="">
            <p:pic>
              <p:nvPicPr>
                <p:cNvPr id="11" name="Ink 10">
                  <a:extLst>
                    <a:ext uri="{FF2B5EF4-FFF2-40B4-BE49-F238E27FC236}">
                      <a16:creationId xmlns:a16="http://schemas.microsoft.com/office/drawing/2014/main" id="{8B99308E-2A07-4BA0-43A7-CA785C71A4C7}"/>
                    </a:ext>
                  </a:extLst>
                </p:cNvPr>
                <p:cNvPicPr/>
                <p:nvPr/>
              </p:nvPicPr>
              <p:blipFill>
                <a:blip r:embed="rId5"/>
                <a:stretch>
                  <a:fillRect/>
                </a:stretch>
              </p:blipFill>
              <p:spPr>
                <a:xfrm>
                  <a:off x="482488" y="1722677"/>
                  <a:ext cx="10175276" cy="3306316"/>
                </a:xfrm>
                <a:prstGeom prst="rect">
                  <a:avLst/>
                </a:prstGeom>
              </p:spPr>
            </p:pic>
          </mc:Fallback>
        </mc:AlternateContent>
        <p:sp>
          <p:nvSpPr>
            <p:cNvPr id="12" name="TextBox 11">
              <a:extLst>
                <a:ext uri="{FF2B5EF4-FFF2-40B4-BE49-F238E27FC236}">
                  <a16:creationId xmlns:a16="http://schemas.microsoft.com/office/drawing/2014/main" id="{1CE7597B-F248-55F7-06F1-8E01B7975822}"/>
                </a:ext>
              </a:extLst>
            </p:cNvPr>
            <p:cNvSpPr txBox="1"/>
            <p:nvPr/>
          </p:nvSpPr>
          <p:spPr>
            <a:xfrm>
              <a:off x="10587356" y="2467409"/>
              <a:ext cx="1758233" cy="439529"/>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New Product, Service, Business</a:t>
              </a:r>
            </a:p>
          </p:txBody>
        </p:sp>
        <p:sp>
          <p:nvSpPr>
            <p:cNvPr id="14" name="TextBox 13">
              <a:extLst>
                <a:ext uri="{FF2B5EF4-FFF2-40B4-BE49-F238E27FC236}">
                  <a16:creationId xmlns:a16="http://schemas.microsoft.com/office/drawing/2014/main" id="{2D4FF3CE-4DA9-6805-162A-F0DDE411ECB9}"/>
                </a:ext>
              </a:extLst>
            </p:cNvPr>
            <p:cNvSpPr txBox="1"/>
            <p:nvPr/>
          </p:nvSpPr>
          <p:spPr>
            <a:xfrm>
              <a:off x="10587356" y="3189580"/>
              <a:ext cx="1644320" cy="302176"/>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Feature/Capability</a:t>
              </a:r>
            </a:p>
          </p:txBody>
        </p:sp>
        <p:sp>
          <p:nvSpPr>
            <p:cNvPr id="15" name="TextBox 14">
              <a:extLst>
                <a:ext uri="{FF2B5EF4-FFF2-40B4-BE49-F238E27FC236}">
                  <a16:creationId xmlns:a16="http://schemas.microsoft.com/office/drawing/2014/main" id="{87D0B9BC-39B9-F9CD-ADBF-2E992678426C}"/>
                </a:ext>
              </a:extLst>
            </p:cNvPr>
            <p:cNvSpPr txBox="1"/>
            <p:nvPr/>
          </p:nvSpPr>
          <p:spPr>
            <a:xfrm>
              <a:off x="10587356" y="3742471"/>
              <a:ext cx="1269252" cy="302176"/>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Tech Transfer</a:t>
              </a:r>
            </a:p>
          </p:txBody>
        </p:sp>
        <p:sp>
          <p:nvSpPr>
            <p:cNvPr id="16" name="TextBox 15">
              <a:extLst>
                <a:ext uri="{FF2B5EF4-FFF2-40B4-BE49-F238E27FC236}">
                  <a16:creationId xmlns:a16="http://schemas.microsoft.com/office/drawing/2014/main" id="{70069021-ADA1-AC03-87BC-E5ACCCEDAC83}"/>
                </a:ext>
              </a:extLst>
            </p:cNvPr>
            <p:cNvSpPr txBox="1"/>
            <p:nvPr/>
          </p:nvSpPr>
          <p:spPr>
            <a:xfrm>
              <a:off x="10587354" y="4352877"/>
              <a:ext cx="973986" cy="302176"/>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Learnings</a:t>
              </a:r>
            </a:p>
          </p:txBody>
        </p:sp>
        <p:sp>
          <p:nvSpPr>
            <p:cNvPr id="17" name="TextBox 16">
              <a:extLst>
                <a:ext uri="{FF2B5EF4-FFF2-40B4-BE49-F238E27FC236}">
                  <a16:creationId xmlns:a16="http://schemas.microsoft.com/office/drawing/2014/main" id="{74E740CA-5715-72E7-3C6A-B0B3F8E39AD0}"/>
                </a:ext>
              </a:extLst>
            </p:cNvPr>
            <p:cNvSpPr txBox="1"/>
            <p:nvPr/>
          </p:nvSpPr>
          <p:spPr>
            <a:xfrm>
              <a:off x="7126364" y="4997336"/>
              <a:ext cx="1561924" cy="302176"/>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Vetted Idea</a:t>
              </a:r>
            </a:p>
          </p:txBody>
        </p:sp>
        <p:sp>
          <p:nvSpPr>
            <p:cNvPr id="18" name="TextBox 17">
              <a:extLst>
                <a:ext uri="{FF2B5EF4-FFF2-40B4-BE49-F238E27FC236}">
                  <a16:creationId xmlns:a16="http://schemas.microsoft.com/office/drawing/2014/main" id="{DDA0288A-ECD8-84BC-8AA0-A26710AB83C5}"/>
                </a:ext>
              </a:extLst>
            </p:cNvPr>
            <p:cNvSpPr txBox="1"/>
            <p:nvPr/>
          </p:nvSpPr>
          <p:spPr>
            <a:xfrm>
              <a:off x="5222785" y="2040323"/>
              <a:ext cx="1265091" cy="302176"/>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Prototype to Test</a:t>
              </a:r>
            </a:p>
          </p:txBody>
        </p:sp>
        <p:sp>
          <p:nvSpPr>
            <p:cNvPr id="19" name="TextBox 18">
              <a:extLst>
                <a:ext uri="{FF2B5EF4-FFF2-40B4-BE49-F238E27FC236}">
                  <a16:creationId xmlns:a16="http://schemas.microsoft.com/office/drawing/2014/main" id="{EAFE357F-B6A6-9299-39E4-56C0817344CA}"/>
                </a:ext>
              </a:extLst>
            </p:cNvPr>
            <p:cNvSpPr txBox="1"/>
            <p:nvPr/>
          </p:nvSpPr>
          <p:spPr>
            <a:xfrm>
              <a:off x="3123745" y="5089963"/>
              <a:ext cx="1080744" cy="302176"/>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Concept to try</a:t>
              </a:r>
            </a:p>
          </p:txBody>
        </p:sp>
        <p:sp>
          <p:nvSpPr>
            <p:cNvPr id="20" name="TextBox 19">
              <a:extLst>
                <a:ext uri="{FF2B5EF4-FFF2-40B4-BE49-F238E27FC236}">
                  <a16:creationId xmlns:a16="http://schemas.microsoft.com/office/drawing/2014/main" id="{EE15CEEC-3CEA-4DBE-FB7C-E2C6DA5FD6F8}"/>
                </a:ext>
              </a:extLst>
            </p:cNvPr>
            <p:cNvSpPr txBox="1"/>
            <p:nvPr/>
          </p:nvSpPr>
          <p:spPr>
            <a:xfrm>
              <a:off x="191921" y="2678038"/>
              <a:ext cx="1208986" cy="302176"/>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Passionate Ideas</a:t>
              </a:r>
            </a:p>
          </p:txBody>
        </p:sp>
      </p:grpSp>
    </p:spTree>
    <p:extLst>
      <p:ext uri="{BB962C8B-B14F-4D97-AF65-F5344CB8AC3E}">
        <p14:creationId xmlns:p14="http://schemas.microsoft.com/office/powerpoint/2010/main" val="3109066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F698F4-DDCB-DDF0-CFE5-317070FA5687}"/>
              </a:ext>
            </a:extLst>
          </p:cNvPr>
          <p:cNvSpPr txBox="1"/>
          <p:nvPr/>
        </p:nvSpPr>
        <p:spPr>
          <a:xfrm>
            <a:off x="0" y="0"/>
            <a:ext cx="6776357" cy="584775"/>
          </a:xfrm>
          <a:prstGeom prst="rect">
            <a:avLst/>
          </a:prstGeom>
          <a:noFill/>
        </p:spPr>
        <p:txBody>
          <a:bodyPr wrap="square" lIns="91440" tIns="45720" rIns="91440" bIns="45720" rtlCol="0" anchor="t">
            <a:spAutoFit/>
          </a:bodyPr>
          <a:lstStyle/>
          <a:p>
            <a:r>
              <a:rPr lang="en-US" b="1">
                <a:highlight>
                  <a:srgbClr val="FFFF00"/>
                </a:highlight>
              </a:rPr>
              <a:t>HACK:</a:t>
            </a:r>
            <a:r>
              <a:rPr lang="en-US" b="1"/>
              <a:t>  </a:t>
            </a:r>
            <a:r>
              <a:rPr lang="en-US">
                <a:solidFill>
                  <a:srgbClr val="FF0000"/>
                </a:solidFill>
              </a:rPr>
              <a:t>Prototype storyboard</a:t>
            </a:r>
          </a:p>
          <a:p>
            <a:endParaRPr lang="en-US" sz="1400"/>
          </a:p>
        </p:txBody>
      </p:sp>
      <p:sp>
        <p:nvSpPr>
          <p:cNvPr id="3" name="Text Placeholder 2">
            <a:extLst>
              <a:ext uri="{FF2B5EF4-FFF2-40B4-BE49-F238E27FC236}">
                <a16:creationId xmlns:a16="http://schemas.microsoft.com/office/drawing/2014/main" id="{936AF0A6-CF60-B04F-C373-782B287A9FF5}"/>
              </a:ext>
            </a:extLst>
          </p:cNvPr>
          <p:cNvSpPr>
            <a:spLocks noGrp="1"/>
          </p:cNvSpPr>
          <p:nvPr>
            <p:ph type="body" idx="1"/>
          </p:nvPr>
        </p:nvSpPr>
        <p:spPr/>
        <p:txBody>
          <a:bodyPr>
            <a:normAutofit/>
          </a:bodyPr>
          <a:lstStyle/>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Generate a 6-panel storyboard outline to explain how the idea will work and deliver net new value to the customer.</a:t>
            </a:r>
            <a:r>
              <a:rPr lang="en-US" sz="1800" kern="100" dirty="0">
                <a:effectLst/>
                <a:latin typeface="Arial" panose="020B0604020202020204" pitchFamily="34" charset="0"/>
                <a:ea typeface="Aptos" panose="020B0004020202020204" pitchFamily="34" charset="0"/>
                <a:cs typeface="Times New Roman" panose="02020603050405020304" pitchFamily="18" charset="0"/>
              </a:rPr>
              <a: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This storyboard will be used to create a video. The storyboard should be specific to idea.</a:t>
            </a:r>
            <a:r>
              <a:rPr lang="en-US" sz="1800" kern="100" dirty="0">
                <a:effectLst/>
                <a:latin typeface="Arial" panose="020B0604020202020204" pitchFamily="34" charset="0"/>
                <a:ea typeface="Aptos" panose="020B0004020202020204" pitchFamily="34" charset="0"/>
                <a:cs typeface="Times New Roman" panose="02020603050405020304" pitchFamily="18" charset="0"/>
              </a:rPr>
              <a: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a:effectLst/>
                <a:latin typeface="Arial" panose="020B0604020202020204" pitchFamily="34" charset="0"/>
                <a:ea typeface="Aptos" panose="020B0004020202020204" pitchFamily="34" charset="0"/>
                <a:cs typeface="Times New Roman" panose="02020603050405020304" pitchFamily="18" charset="0"/>
              </a:rPr>
              <a: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storyboard should be designed to help create a demo video.</a:t>
            </a:r>
            <a:r>
              <a:rPr lang="en-US" sz="1800" kern="100" dirty="0">
                <a:effectLst/>
                <a:latin typeface="Arial" panose="020B0604020202020204" pitchFamily="34" charset="0"/>
                <a:ea typeface="Aptos" panose="020B0004020202020204" pitchFamily="34" charset="0"/>
                <a:cs typeface="Times New Roman" panose="02020603050405020304" pitchFamily="18" charset="0"/>
              </a:rPr>
              <a: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a:effectLst/>
                <a:latin typeface="Arial" panose="020B0604020202020204" pitchFamily="34" charset="0"/>
                <a:ea typeface="Aptos" panose="020B0004020202020204" pitchFamily="34" charset="0"/>
                <a:cs typeface="Times New Roman" panose="02020603050405020304" pitchFamily="18" charset="0"/>
              </a:rPr>
              <a: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storyboard outline should include a voice-over for each panel.</a:t>
            </a:r>
            <a:r>
              <a:rPr lang="en-US" sz="1800" kern="100" dirty="0">
                <a:effectLst/>
                <a:latin typeface="Arial" panose="020B0604020202020204" pitchFamily="34" charset="0"/>
                <a:ea typeface="Aptos" panose="020B0004020202020204" pitchFamily="34" charset="0"/>
                <a:cs typeface="Times New Roman" panose="02020603050405020304" pitchFamily="18" charset="0"/>
              </a:rPr>
              <a: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a:effectLst/>
                <a:latin typeface="Arial" panose="020B0604020202020204" pitchFamily="34" charset="0"/>
                <a:ea typeface="Aptos" panose="020B0004020202020204" pitchFamily="34" charset="0"/>
                <a:cs typeface="Times New Roman" panose="02020603050405020304" pitchFamily="18" charset="0"/>
              </a:rPr>
              <a: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Represent the storyboard in a table format.</a:t>
            </a:r>
            <a:r>
              <a:rPr lang="en-US" sz="1800" kern="100" dirty="0">
                <a:effectLst/>
                <a:latin typeface="Arial" panose="020B0604020202020204" pitchFamily="34" charset="0"/>
                <a:ea typeface="Aptos" panose="020B0004020202020204" pitchFamily="34" charset="0"/>
                <a:cs typeface="Times New Roman" panose="02020603050405020304" pitchFamily="18" charset="0"/>
              </a:rPr>
              <a:t>​ This is the idea you should represent:[ insert your chosen idea ] . Be concise.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GB" sz="2000" dirty="0">
              <a:solidFill>
                <a:srgbClr val="00B0F0"/>
              </a:solidFill>
            </a:endParaRPr>
          </a:p>
        </p:txBody>
      </p:sp>
      <p:sp>
        <p:nvSpPr>
          <p:cNvPr id="2" name="Rectangle 1">
            <a:extLst>
              <a:ext uri="{FF2B5EF4-FFF2-40B4-BE49-F238E27FC236}">
                <a16:creationId xmlns:a16="http://schemas.microsoft.com/office/drawing/2014/main" id="{6C81AC5A-1442-61A9-9378-7845F97796CA}"/>
              </a:ext>
            </a:extLst>
          </p:cNvPr>
          <p:cNvSpPr/>
          <p:nvPr/>
        </p:nvSpPr>
        <p:spPr>
          <a:xfrm>
            <a:off x="91440" y="8357616"/>
            <a:ext cx="6601968" cy="72542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2577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F698F4-DDCB-DDF0-CFE5-317070FA5687}"/>
              </a:ext>
            </a:extLst>
          </p:cNvPr>
          <p:cNvSpPr txBox="1"/>
          <p:nvPr/>
        </p:nvSpPr>
        <p:spPr>
          <a:xfrm>
            <a:off x="0" y="0"/>
            <a:ext cx="5267727" cy="584775"/>
          </a:xfrm>
          <a:prstGeom prst="rect">
            <a:avLst/>
          </a:prstGeom>
          <a:noFill/>
        </p:spPr>
        <p:txBody>
          <a:bodyPr wrap="square" rtlCol="0">
            <a:spAutoFit/>
          </a:bodyPr>
          <a:lstStyle/>
          <a:p>
            <a:r>
              <a:rPr lang="en-US" b="1">
                <a:highlight>
                  <a:srgbClr val="FFFF00"/>
                </a:highlight>
              </a:rPr>
              <a:t>HACK:</a:t>
            </a:r>
            <a:r>
              <a:rPr lang="en-US" b="1"/>
              <a:t>   </a:t>
            </a:r>
            <a:r>
              <a:rPr lang="en-US">
                <a:solidFill>
                  <a:srgbClr val="FF0000"/>
                </a:solidFill>
              </a:rPr>
              <a:t>Create storyboard images</a:t>
            </a:r>
          </a:p>
          <a:p>
            <a:endParaRPr lang="en-US" sz="1400"/>
          </a:p>
        </p:txBody>
      </p:sp>
      <p:sp>
        <p:nvSpPr>
          <p:cNvPr id="3" name="Text Placeholder 2">
            <a:extLst>
              <a:ext uri="{FF2B5EF4-FFF2-40B4-BE49-F238E27FC236}">
                <a16:creationId xmlns:a16="http://schemas.microsoft.com/office/drawing/2014/main" id="{936AF0A6-CF60-B04F-C373-782B287A9FF5}"/>
              </a:ext>
            </a:extLst>
          </p:cNvPr>
          <p:cNvSpPr>
            <a:spLocks noGrp="1"/>
          </p:cNvSpPr>
          <p:nvPr>
            <p:ph type="body" idx="1"/>
          </p:nvPr>
        </p:nvSpPr>
        <p:spPr/>
        <p:txBody>
          <a:bodyPr>
            <a:normAutofit/>
          </a:bodyPr>
          <a:lstStyle/>
          <a:p>
            <a:pPr marL="0" marR="0">
              <a:lnSpc>
                <a:spcPct val="107000"/>
              </a:lnSpc>
              <a:spcBef>
                <a:spcPts val="0"/>
              </a:spcBef>
              <a:spcAft>
                <a:spcPts val="800"/>
              </a:spcAft>
            </a:pPr>
            <a:r>
              <a:rPr lang="en-GB" sz="1800" kern="100">
                <a:effectLst/>
                <a:latin typeface="Aptos Display" panose="020B0004020202020204" pitchFamily="34" charset="0"/>
                <a:ea typeface="Aptos" panose="020B0004020202020204" pitchFamily="34" charset="0"/>
                <a:cs typeface="Arial" panose="020B0604020202020204" pitchFamily="34" charset="0"/>
              </a:rPr>
              <a:t>For panel 1 create a black and white pencil storyboard sketch. Be specific to the scene and voice-over description.</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BFA019F4-0C44-7B47-747A-561857692948}"/>
              </a:ext>
            </a:extLst>
          </p:cNvPr>
          <p:cNvSpPr/>
          <p:nvPr/>
        </p:nvSpPr>
        <p:spPr>
          <a:xfrm>
            <a:off x="91440" y="8357616"/>
            <a:ext cx="6601968" cy="72542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2950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F698F4-DDCB-DDF0-CFE5-317070FA5687}"/>
              </a:ext>
            </a:extLst>
          </p:cNvPr>
          <p:cNvSpPr txBox="1"/>
          <p:nvPr/>
        </p:nvSpPr>
        <p:spPr>
          <a:xfrm>
            <a:off x="0" y="0"/>
            <a:ext cx="5267727" cy="369332"/>
          </a:xfrm>
          <a:prstGeom prst="rect">
            <a:avLst/>
          </a:prstGeom>
          <a:noFill/>
        </p:spPr>
        <p:txBody>
          <a:bodyPr wrap="square" rtlCol="0">
            <a:spAutoFit/>
          </a:bodyPr>
          <a:lstStyle/>
          <a:p>
            <a:r>
              <a:rPr lang="en-US" b="1">
                <a:highlight>
                  <a:srgbClr val="FFFF00"/>
                </a:highlight>
              </a:rPr>
              <a:t>HACK:</a:t>
            </a:r>
            <a:r>
              <a:rPr lang="en-US" b="1"/>
              <a:t>  </a:t>
            </a:r>
            <a:r>
              <a:rPr lang="en-US">
                <a:solidFill>
                  <a:srgbClr val="FF0000"/>
                </a:solidFill>
              </a:rPr>
              <a:t>Prototype Value Proposition Canvas</a:t>
            </a:r>
          </a:p>
        </p:txBody>
      </p:sp>
      <p:sp>
        <p:nvSpPr>
          <p:cNvPr id="3" name="Text Placeholder 2">
            <a:extLst>
              <a:ext uri="{FF2B5EF4-FFF2-40B4-BE49-F238E27FC236}">
                <a16:creationId xmlns:a16="http://schemas.microsoft.com/office/drawing/2014/main" id="{936AF0A6-CF60-B04F-C373-782B287A9FF5}"/>
              </a:ext>
            </a:extLst>
          </p:cNvPr>
          <p:cNvSpPr>
            <a:spLocks noGrp="1"/>
          </p:cNvSpPr>
          <p:nvPr>
            <p:ph type="body" idx="1"/>
          </p:nvPr>
        </p:nvSpPr>
        <p:spPr/>
        <p:txBody>
          <a:bodyPr vert="horz" lIns="91440" tIns="45720" rIns="91440" bIns="45720" rtlCol="0" anchor="t">
            <a:normAutofit/>
          </a:bodyPr>
          <a:lstStyle/>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For the final idea please create a value proposition canvas, in a table format, for the customer persona. </a:t>
            </a:r>
          </a:p>
          <a:p>
            <a:pPr marL="0" marR="0">
              <a:lnSpc>
                <a:spcPct val="107000"/>
              </a:lnSpc>
              <a:spcBef>
                <a:spcPts val="0"/>
              </a:spcBef>
              <a:spcAft>
                <a:spcPts val="800"/>
              </a:spcAft>
            </a:pPr>
            <a:r>
              <a:rPr lang="en-US" sz="1800" kern="100">
                <a:latin typeface="Aptos" panose="020B0004020202020204" pitchFamily="34" charset="0"/>
                <a:ea typeface="Aptos" panose="020B0004020202020204" pitchFamily="34" charset="0"/>
                <a:cs typeface="Times New Roman" panose="02020603050405020304" pitchFamily="18" charset="0"/>
              </a:rPr>
              <a:t>Be concise</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endParaRPr lang="en-US" sz="2800"/>
          </a:p>
        </p:txBody>
      </p:sp>
      <p:sp>
        <p:nvSpPr>
          <p:cNvPr id="4" name="Rectangle 3">
            <a:extLst>
              <a:ext uri="{FF2B5EF4-FFF2-40B4-BE49-F238E27FC236}">
                <a16:creationId xmlns:a16="http://schemas.microsoft.com/office/drawing/2014/main" id="{C8514EEE-7CF1-CBAD-6828-4415A0AF5C9A}"/>
              </a:ext>
            </a:extLst>
          </p:cNvPr>
          <p:cNvSpPr/>
          <p:nvPr/>
        </p:nvSpPr>
        <p:spPr>
          <a:xfrm>
            <a:off x="91440" y="8357616"/>
            <a:ext cx="6601968" cy="72542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8002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F698F4-DDCB-DDF0-CFE5-317070FA5687}"/>
              </a:ext>
            </a:extLst>
          </p:cNvPr>
          <p:cNvSpPr txBox="1"/>
          <p:nvPr/>
        </p:nvSpPr>
        <p:spPr>
          <a:xfrm>
            <a:off x="0" y="0"/>
            <a:ext cx="6858000" cy="369332"/>
          </a:xfrm>
          <a:prstGeom prst="rect">
            <a:avLst/>
          </a:prstGeom>
          <a:noFill/>
        </p:spPr>
        <p:txBody>
          <a:bodyPr wrap="square" rtlCol="0">
            <a:spAutoFit/>
          </a:bodyPr>
          <a:lstStyle/>
          <a:p>
            <a:r>
              <a:rPr lang="en-US" b="1">
                <a:highlight>
                  <a:srgbClr val="FFFF00"/>
                </a:highlight>
              </a:rPr>
              <a:t>HACK:</a:t>
            </a:r>
            <a:r>
              <a:rPr lang="en-US" b="1"/>
              <a:t>  </a:t>
            </a:r>
            <a:r>
              <a:rPr lang="en-US">
                <a:solidFill>
                  <a:srgbClr val="FF0000"/>
                </a:solidFill>
              </a:rPr>
              <a:t>Prototype Business Model Canvas</a:t>
            </a:r>
          </a:p>
        </p:txBody>
      </p:sp>
      <p:sp>
        <p:nvSpPr>
          <p:cNvPr id="3" name="Text Placeholder 2">
            <a:extLst>
              <a:ext uri="{FF2B5EF4-FFF2-40B4-BE49-F238E27FC236}">
                <a16:creationId xmlns:a16="http://schemas.microsoft.com/office/drawing/2014/main" id="{936AF0A6-CF60-B04F-C373-782B287A9FF5}"/>
              </a:ext>
            </a:extLst>
          </p:cNvPr>
          <p:cNvSpPr>
            <a:spLocks noGrp="1"/>
          </p:cNvSpPr>
          <p:nvPr>
            <p:ph type="body" idx="1"/>
          </p:nvPr>
        </p:nvSpPr>
        <p:spPr/>
        <p:txBody>
          <a:bodyPr vert="horz" lIns="91440" tIns="45720" rIns="91440" bIns="45720" rtlCol="0" anchor="t">
            <a:normAutofit/>
          </a:bodyPr>
          <a:lstStyle/>
          <a:p>
            <a:pPr marL="0" marR="0">
              <a:lnSpc>
                <a:spcPct val="107000"/>
              </a:lnSpc>
              <a:spcBef>
                <a:spcPts val="0"/>
              </a:spcBef>
              <a:spcAft>
                <a:spcPts val="800"/>
              </a:spcAft>
            </a:pPr>
            <a:r>
              <a:rPr lang="en-GB" sz="1800" kern="100">
                <a:effectLst/>
                <a:latin typeface="Aptos" panose="020B0004020202020204" pitchFamily="34" charset="0"/>
                <a:ea typeface="Aptos" panose="020B0004020202020204" pitchFamily="34" charset="0"/>
                <a:cs typeface="Times New Roman" panose="02020603050405020304" pitchFamily="18" charset="0"/>
              </a:rPr>
              <a:t>For the idea below please create a Business Model Canvas, in a table format, utilizing the customer persona again. </a:t>
            </a:r>
            <a:r>
              <a:rPr lang="en-GB" sz="1800" kern="100">
                <a:effectLst/>
                <a:latin typeface="Arial" panose="020B0604020202020204" pitchFamily="34" charset="0"/>
                <a:ea typeface="Aptos" panose="020B0004020202020204" pitchFamily="34" charset="0"/>
                <a:cs typeface="Times New Roman" panose="02020603050405020304" pitchFamily="18" charset="0"/>
              </a:rPr>
              <a: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The idea:</a:t>
            </a:r>
            <a:r>
              <a:rPr lang="en-US" sz="1800" kern="100">
                <a:effectLst/>
                <a:latin typeface="Arial" panose="020B0604020202020204" pitchFamily="34" charset="0"/>
                <a:ea typeface="Aptos" panose="020B0004020202020204" pitchFamily="34" charset="0"/>
                <a:cs typeface="Times New Roman" panose="02020603050405020304" pitchFamily="18" charset="0"/>
              </a:rPr>
              <a:t>​</a:t>
            </a:r>
            <a:br>
              <a:rPr lang="en-US" sz="1800" kern="100">
                <a:effectLst/>
                <a:latin typeface="Aptos" panose="020B0004020202020204" pitchFamily="34" charset="0"/>
                <a:ea typeface="Aptos" panose="020B0004020202020204" pitchFamily="34" charset="0"/>
                <a:cs typeface="Times New Roman" panose="02020603050405020304" pitchFamily="18" charset="0"/>
              </a:rPr>
            </a:br>
            <a:r>
              <a:rPr lang="en-GB" sz="1800" kern="100">
                <a:effectLst/>
                <a:latin typeface="Aptos" panose="020B0004020202020204" pitchFamily="34" charset="0"/>
                <a:ea typeface="Aptos" panose="020B0004020202020204" pitchFamily="34" charset="0"/>
                <a:cs typeface="Times New Roman" panose="02020603050405020304" pitchFamily="18" charset="0"/>
              </a:rPr>
              <a:t>[Add in idea here]</a:t>
            </a:r>
            <a:br>
              <a:rPr lang="en-US" sz="1800" kern="100">
                <a:effectLst/>
                <a:latin typeface="Aptos" panose="020B0004020202020204" pitchFamily="34" charset="0"/>
                <a:ea typeface="Aptos" panose="020B0004020202020204" pitchFamily="34" charset="0"/>
                <a:cs typeface="Times New Roman" panose="02020603050405020304" pitchFamily="18" charset="0"/>
              </a:rPr>
            </a:br>
            <a:r>
              <a:rPr lang="en-US" sz="1800" kern="100">
                <a:effectLst/>
                <a:latin typeface="Arial" panose="020B0604020202020204" pitchFamily="34" charset="0"/>
                <a:ea typeface="Aptos" panose="020B0004020202020204" pitchFamily="34" charset="0"/>
                <a:cs typeface="Times New Roman" panose="02020603050405020304" pitchFamily="18" charset="0"/>
              </a:rPr>
              <a: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GB" sz="1800" kern="100">
                <a:effectLst/>
                <a:latin typeface="Aptos" panose="020B0004020202020204" pitchFamily="34" charset="0"/>
                <a:ea typeface="Aptos" panose="020B0004020202020204" pitchFamily="34" charset="0"/>
                <a:cs typeface="Times New Roman" panose="02020603050405020304" pitchFamily="18" charset="0"/>
              </a:rPr>
              <a:t>Be concise.</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5A5E5C1A-9B2E-F304-3C6B-1D658408A2E0}"/>
              </a:ext>
            </a:extLst>
          </p:cNvPr>
          <p:cNvSpPr/>
          <p:nvPr/>
        </p:nvSpPr>
        <p:spPr>
          <a:xfrm>
            <a:off x="91440" y="8357616"/>
            <a:ext cx="6601968" cy="72542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1325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E9DE-C169-4713-8B01-AEA886263262}"/>
              </a:ext>
            </a:extLst>
          </p:cNvPr>
          <p:cNvSpPr>
            <a:spLocks noGrp="1"/>
          </p:cNvSpPr>
          <p:nvPr>
            <p:ph type="title" idx="4294967295"/>
          </p:nvPr>
        </p:nvSpPr>
        <p:spPr>
          <a:xfrm>
            <a:off x="4124108" y="201838"/>
            <a:ext cx="2545414" cy="295289"/>
          </a:xfrm>
        </p:spPr>
        <p:txBody>
          <a:bodyPr>
            <a:noAutofit/>
          </a:bodyPr>
          <a:lstStyle/>
          <a:p>
            <a:r>
              <a:rPr lang="en-US" sz="1200">
                <a:solidFill>
                  <a:schemeClr val="tx1"/>
                </a:solidFill>
              </a:rPr>
              <a:t>Using AI to accelerate your Innovation</a:t>
            </a:r>
          </a:p>
        </p:txBody>
      </p:sp>
      <p:pic>
        <p:nvPicPr>
          <p:cNvPr id="13" name="Picture 12" descr="A black background with white text&#10;&#10;Description automatically generated">
            <a:extLst>
              <a:ext uri="{FF2B5EF4-FFF2-40B4-BE49-F238E27FC236}">
                <a16:creationId xmlns:a16="http://schemas.microsoft.com/office/drawing/2014/main" id="{ABBC3DE1-92D8-1906-3572-35D9B2266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78" y="162002"/>
            <a:ext cx="1019345" cy="374959"/>
          </a:xfrm>
          <a:prstGeom prst="rect">
            <a:avLst/>
          </a:prstGeom>
        </p:spPr>
      </p:pic>
      <p:sp>
        <p:nvSpPr>
          <p:cNvPr id="4" name="TextBox 3">
            <a:extLst>
              <a:ext uri="{FF2B5EF4-FFF2-40B4-BE49-F238E27FC236}">
                <a16:creationId xmlns:a16="http://schemas.microsoft.com/office/drawing/2014/main" id="{A5B94FB4-3EF1-D17D-F60E-9B2C96966F4D}"/>
              </a:ext>
            </a:extLst>
          </p:cNvPr>
          <p:cNvSpPr txBox="1"/>
          <p:nvPr/>
        </p:nvSpPr>
        <p:spPr>
          <a:xfrm>
            <a:off x="1275076" y="3657437"/>
            <a:ext cx="4363091" cy="523220"/>
          </a:xfrm>
          <a:prstGeom prst="rect">
            <a:avLst/>
          </a:prstGeom>
          <a:noFill/>
        </p:spPr>
        <p:txBody>
          <a:bodyPr wrap="square" rtlCol="0">
            <a:spAutoFit/>
          </a:bodyPr>
          <a:lstStyle/>
          <a:p>
            <a:pPr algn="ctr"/>
            <a:r>
              <a:rPr lang="en-US" sz="2800"/>
              <a:t>Test out the idea</a:t>
            </a:r>
          </a:p>
        </p:txBody>
      </p:sp>
      <p:pic>
        <p:nvPicPr>
          <p:cNvPr id="6" name="Picture 5" descr="A black background with a black square&#10;&#10;Description automatically generated with medium confidence">
            <a:extLst>
              <a:ext uri="{FF2B5EF4-FFF2-40B4-BE49-F238E27FC236}">
                <a16:creationId xmlns:a16="http://schemas.microsoft.com/office/drawing/2014/main" id="{8FD5B39E-91EE-EFA9-1722-71E1ED4AD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5127" y="8656954"/>
            <a:ext cx="1194395" cy="285208"/>
          </a:xfrm>
          <a:prstGeom prst="rect">
            <a:avLst/>
          </a:prstGeom>
        </p:spPr>
      </p:pic>
    </p:spTree>
    <p:extLst>
      <p:ext uri="{BB962C8B-B14F-4D97-AF65-F5344CB8AC3E}">
        <p14:creationId xmlns:p14="http://schemas.microsoft.com/office/powerpoint/2010/main" val="860684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38744CBE-9EC1-02D4-0F29-5E422951F2EE}"/>
              </a:ext>
            </a:extLst>
          </p:cNvPr>
          <p:cNvSpPr>
            <a:spLocks noGrp="1"/>
          </p:cNvSpPr>
          <p:nvPr>
            <p:ph type="title"/>
          </p:nvPr>
        </p:nvSpPr>
        <p:spPr>
          <a:xfrm>
            <a:off x="366714" y="971631"/>
            <a:ext cx="6124572" cy="984885"/>
          </a:xfrm>
        </p:spPr>
        <p:txBody>
          <a:bodyPr/>
          <a:lstStyle/>
          <a:p>
            <a:r>
              <a:rPr lang="en-IE" sz="3200">
                <a:cs typeface="Segoe UI"/>
              </a:rPr>
              <a:t>What we've learned...</a:t>
            </a:r>
            <a:br>
              <a:rPr lang="en-IE" sz="3200">
                <a:cs typeface="Segoe UI"/>
              </a:rPr>
            </a:br>
            <a:r>
              <a:rPr lang="en-IE" sz="3200">
                <a:cs typeface="Segoe UI"/>
              </a:rPr>
              <a:t>The Garage Growth Framework</a:t>
            </a:r>
          </a:p>
        </p:txBody>
      </p:sp>
      <p:pic>
        <p:nvPicPr>
          <p:cNvPr id="3" name="Picture 2">
            <a:extLst>
              <a:ext uri="{FF2B5EF4-FFF2-40B4-BE49-F238E27FC236}">
                <a16:creationId xmlns:a16="http://schemas.microsoft.com/office/drawing/2014/main" id="{B0B2BFBE-E0E8-1D47-6ABE-5ABA89569FB2}"/>
              </a:ext>
            </a:extLst>
          </p:cNvPr>
          <p:cNvPicPr>
            <a:picLocks noChangeAspect="1"/>
          </p:cNvPicPr>
          <p:nvPr/>
        </p:nvPicPr>
        <p:blipFill>
          <a:blip r:embed="rId2"/>
          <a:stretch>
            <a:fillRect/>
          </a:stretch>
        </p:blipFill>
        <p:spPr>
          <a:xfrm>
            <a:off x="-48715" y="3076736"/>
            <a:ext cx="7073406" cy="2323631"/>
          </a:xfrm>
          <a:prstGeom prst="rect">
            <a:avLst/>
          </a:prstGeom>
        </p:spPr>
      </p:pic>
    </p:spTree>
    <p:extLst>
      <p:ext uri="{BB962C8B-B14F-4D97-AF65-F5344CB8AC3E}">
        <p14:creationId xmlns:p14="http://schemas.microsoft.com/office/powerpoint/2010/main" val="29294916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E9DE-C169-4713-8B01-AEA886263262}"/>
              </a:ext>
            </a:extLst>
          </p:cNvPr>
          <p:cNvSpPr>
            <a:spLocks noGrp="1"/>
          </p:cNvSpPr>
          <p:nvPr>
            <p:ph type="title" idx="4294967295"/>
          </p:nvPr>
        </p:nvSpPr>
        <p:spPr>
          <a:xfrm>
            <a:off x="4124108" y="201838"/>
            <a:ext cx="2545414" cy="295289"/>
          </a:xfrm>
        </p:spPr>
        <p:txBody>
          <a:bodyPr>
            <a:noAutofit/>
          </a:bodyPr>
          <a:lstStyle/>
          <a:p>
            <a:r>
              <a:rPr lang="en-US" sz="1200">
                <a:solidFill>
                  <a:schemeClr val="tx1"/>
                </a:solidFill>
              </a:rPr>
              <a:t>Using AI to accelerate your Innovation</a:t>
            </a:r>
          </a:p>
        </p:txBody>
      </p:sp>
      <p:pic>
        <p:nvPicPr>
          <p:cNvPr id="13" name="Picture 12" descr="A black background with white text&#10;&#10;Description automatically generated">
            <a:extLst>
              <a:ext uri="{FF2B5EF4-FFF2-40B4-BE49-F238E27FC236}">
                <a16:creationId xmlns:a16="http://schemas.microsoft.com/office/drawing/2014/main" id="{ABBC3DE1-92D8-1906-3572-35D9B2266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78" y="162002"/>
            <a:ext cx="1019345" cy="374959"/>
          </a:xfrm>
          <a:prstGeom prst="rect">
            <a:avLst/>
          </a:prstGeom>
        </p:spPr>
      </p:pic>
      <p:pic>
        <p:nvPicPr>
          <p:cNvPr id="6" name="Picture 5" descr="A black background with a black square&#10;&#10;Description automatically generated with medium confidence">
            <a:extLst>
              <a:ext uri="{FF2B5EF4-FFF2-40B4-BE49-F238E27FC236}">
                <a16:creationId xmlns:a16="http://schemas.microsoft.com/office/drawing/2014/main" id="{8FD5B39E-91EE-EFA9-1722-71E1ED4AD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5127" y="8656954"/>
            <a:ext cx="1194395" cy="285208"/>
          </a:xfrm>
          <a:prstGeom prst="rect">
            <a:avLst/>
          </a:prstGeom>
        </p:spPr>
      </p:pic>
      <p:grpSp>
        <p:nvGrpSpPr>
          <p:cNvPr id="22" name="Group 21">
            <a:extLst>
              <a:ext uri="{FF2B5EF4-FFF2-40B4-BE49-F238E27FC236}">
                <a16:creationId xmlns:a16="http://schemas.microsoft.com/office/drawing/2014/main" id="{758C40DC-BA27-9609-C219-A657753579FE}"/>
              </a:ext>
            </a:extLst>
          </p:cNvPr>
          <p:cNvGrpSpPr/>
          <p:nvPr/>
        </p:nvGrpSpPr>
        <p:grpSpPr>
          <a:xfrm>
            <a:off x="259551" y="2473001"/>
            <a:ext cx="6597529" cy="2595999"/>
            <a:chOff x="191921" y="758026"/>
            <a:chExt cx="12153668" cy="4634113"/>
          </a:xfrm>
        </p:grpSpPr>
        <p:grpSp>
          <p:nvGrpSpPr>
            <p:cNvPr id="3" name="Group 2">
              <a:extLst>
                <a:ext uri="{FF2B5EF4-FFF2-40B4-BE49-F238E27FC236}">
                  <a16:creationId xmlns:a16="http://schemas.microsoft.com/office/drawing/2014/main" id="{E386F202-6DD6-FE06-04AF-0C1EE04A53E9}"/>
                </a:ext>
              </a:extLst>
            </p:cNvPr>
            <p:cNvGrpSpPr/>
            <p:nvPr/>
          </p:nvGrpSpPr>
          <p:grpSpPr>
            <a:xfrm>
              <a:off x="1745398" y="2760072"/>
              <a:ext cx="8057983" cy="1400548"/>
              <a:chOff x="1614377" y="2400301"/>
              <a:chExt cx="8763161" cy="1523114"/>
            </a:xfrm>
          </p:grpSpPr>
          <p:sp>
            <p:nvSpPr>
              <p:cNvPr id="5" name="Rectangle 4">
                <a:extLst>
                  <a:ext uri="{FF2B5EF4-FFF2-40B4-BE49-F238E27FC236}">
                    <a16:creationId xmlns:a16="http://schemas.microsoft.com/office/drawing/2014/main" id="{3390C62E-7BA9-3B46-D92B-8B9C960C0AEA}"/>
                  </a:ext>
                </a:extLst>
              </p:cNvPr>
              <p:cNvSpPr/>
              <p:nvPr/>
            </p:nvSpPr>
            <p:spPr>
              <a:xfrm>
                <a:off x="1614377" y="2400301"/>
                <a:ext cx="1909811" cy="152311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Segoe UI" panose="020B0502040204020203" pitchFamily="34" charset="0"/>
                    <a:cs typeface="Segoe UI" panose="020B0502040204020203" pitchFamily="34" charset="0"/>
                  </a:rPr>
                  <a:t>Ideate</a:t>
                </a:r>
              </a:p>
            </p:txBody>
          </p:sp>
          <p:sp>
            <p:nvSpPr>
              <p:cNvPr id="7" name="Rectangle 6">
                <a:extLst>
                  <a:ext uri="{FF2B5EF4-FFF2-40B4-BE49-F238E27FC236}">
                    <a16:creationId xmlns:a16="http://schemas.microsoft.com/office/drawing/2014/main" id="{1A60C31C-F145-3487-BFEF-E0D635E3D62E}"/>
                  </a:ext>
                </a:extLst>
              </p:cNvPr>
              <p:cNvSpPr/>
              <p:nvPr/>
            </p:nvSpPr>
            <p:spPr>
              <a:xfrm>
                <a:off x="3898827" y="2400301"/>
                <a:ext cx="1909811" cy="152311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Segoe UI" panose="020B0502040204020203" pitchFamily="34" charset="0"/>
                    <a:cs typeface="Segoe UI" panose="020B0502040204020203" pitchFamily="34" charset="0"/>
                  </a:rPr>
                  <a:t>Hack</a:t>
                </a:r>
              </a:p>
            </p:txBody>
          </p:sp>
          <p:sp>
            <p:nvSpPr>
              <p:cNvPr id="8" name="Rectangle 7">
                <a:extLst>
                  <a:ext uri="{FF2B5EF4-FFF2-40B4-BE49-F238E27FC236}">
                    <a16:creationId xmlns:a16="http://schemas.microsoft.com/office/drawing/2014/main" id="{B769BDC8-FCDE-CC9D-263B-469982CA2E83}"/>
                  </a:ext>
                </a:extLst>
              </p:cNvPr>
              <p:cNvSpPr/>
              <p:nvPr/>
            </p:nvSpPr>
            <p:spPr>
              <a:xfrm>
                <a:off x="6183277" y="2400301"/>
                <a:ext cx="1909811" cy="152311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bg1"/>
                    </a:solidFill>
                    <a:latin typeface="Segoe UI" panose="020B0502040204020203" pitchFamily="34" charset="0"/>
                    <a:cs typeface="Segoe UI" panose="020B0502040204020203" pitchFamily="34" charset="0"/>
                  </a:rPr>
                  <a:t>Validate</a:t>
                </a:r>
              </a:p>
            </p:txBody>
          </p:sp>
          <p:sp>
            <p:nvSpPr>
              <p:cNvPr id="9" name="Rectangle 8">
                <a:extLst>
                  <a:ext uri="{FF2B5EF4-FFF2-40B4-BE49-F238E27FC236}">
                    <a16:creationId xmlns:a16="http://schemas.microsoft.com/office/drawing/2014/main" id="{F7750E29-4751-FBB1-C708-72799B06A720}"/>
                  </a:ext>
                </a:extLst>
              </p:cNvPr>
              <p:cNvSpPr/>
              <p:nvPr/>
            </p:nvSpPr>
            <p:spPr>
              <a:xfrm>
                <a:off x="8467727" y="2400301"/>
                <a:ext cx="1909811" cy="152311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Segoe UI" panose="020B0502040204020203" pitchFamily="34" charset="0"/>
                    <a:cs typeface="Segoe UI" panose="020B0502040204020203" pitchFamily="34" charset="0"/>
                  </a:rPr>
                  <a:t>Sponsor</a:t>
                </a:r>
              </a:p>
            </p:txBody>
          </p:sp>
        </p:grpSp>
        <p:sp>
          <p:nvSpPr>
            <p:cNvPr id="10" name="TextBox 9">
              <a:extLst>
                <a:ext uri="{FF2B5EF4-FFF2-40B4-BE49-F238E27FC236}">
                  <a16:creationId xmlns:a16="http://schemas.microsoft.com/office/drawing/2014/main" id="{418CF91C-88A6-4A49-79B7-0E137EFBC3DC}"/>
                </a:ext>
              </a:extLst>
            </p:cNvPr>
            <p:cNvSpPr txBox="1"/>
            <p:nvPr/>
          </p:nvSpPr>
          <p:spPr>
            <a:xfrm>
              <a:off x="1296757" y="758026"/>
              <a:ext cx="8963823" cy="549412"/>
            </a:xfrm>
            <a:prstGeom prst="rect">
              <a:avLst/>
            </a:prstGeom>
            <a:noFill/>
          </p:spPr>
          <p:txBody>
            <a:bodyPr wrap="square" rtlCol="0">
              <a:spAutoFit/>
            </a:bodyPr>
            <a:lstStyle/>
            <a:p>
              <a:pPr algn="ctr"/>
              <a:r>
                <a:rPr lang="en-US" sz="1400">
                  <a:latin typeface="Segoe UI Semilight" panose="020B0402040204020203" pitchFamily="34" charset="0"/>
                  <a:cs typeface="Segoe UI Semilight" panose="020B0402040204020203" pitchFamily="34" charset="0"/>
                </a:rPr>
                <a:t>The Garage Growth Framework</a:t>
              </a:r>
              <a:endParaRPr lang="en-US" sz="1050">
                <a:latin typeface="Segoe UI Semilight" panose="020B0402040204020203" pitchFamily="34" charset="0"/>
                <a:cs typeface="Segoe UI Semilight" panose="020B0402040204020203" pitchFamily="34" charset="0"/>
              </a:endParaRPr>
            </a:p>
          </p:txBody>
        </p:sp>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8B99308E-2A07-4BA0-43A7-CA785C71A4C7}"/>
                    </a:ext>
                  </a:extLst>
                </p14:cNvPr>
                <p14:cNvContentPartPr/>
                <p14:nvPr/>
              </p14:nvContentPartPr>
              <p14:xfrm>
                <a:off x="499731" y="1739385"/>
                <a:ext cx="10140790" cy="3272899"/>
              </p14:xfrm>
            </p:contentPart>
          </mc:Choice>
          <mc:Fallback xmlns="">
            <p:pic>
              <p:nvPicPr>
                <p:cNvPr id="11" name="Ink 10">
                  <a:extLst>
                    <a:ext uri="{FF2B5EF4-FFF2-40B4-BE49-F238E27FC236}">
                      <a16:creationId xmlns:a16="http://schemas.microsoft.com/office/drawing/2014/main" id="{8B99308E-2A07-4BA0-43A7-CA785C71A4C7}"/>
                    </a:ext>
                  </a:extLst>
                </p:cNvPr>
                <p:cNvPicPr/>
                <p:nvPr/>
              </p:nvPicPr>
              <p:blipFill>
                <a:blip r:embed="rId5"/>
                <a:stretch>
                  <a:fillRect/>
                </a:stretch>
              </p:blipFill>
              <p:spPr>
                <a:xfrm>
                  <a:off x="482488" y="1722677"/>
                  <a:ext cx="10175276" cy="3306316"/>
                </a:xfrm>
                <a:prstGeom prst="rect">
                  <a:avLst/>
                </a:prstGeom>
              </p:spPr>
            </p:pic>
          </mc:Fallback>
        </mc:AlternateContent>
        <p:sp>
          <p:nvSpPr>
            <p:cNvPr id="12" name="TextBox 11">
              <a:extLst>
                <a:ext uri="{FF2B5EF4-FFF2-40B4-BE49-F238E27FC236}">
                  <a16:creationId xmlns:a16="http://schemas.microsoft.com/office/drawing/2014/main" id="{1CE7597B-F248-55F7-06F1-8E01B7975822}"/>
                </a:ext>
              </a:extLst>
            </p:cNvPr>
            <p:cNvSpPr txBox="1"/>
            <p:nvPr/>
          </p:nvSpPr>
          <p:spPr>
            <a:xfrm>
              <a:off x="10587356" y="2467409"/>
              <a:ext cx="1758233" cy="439529"/>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New Product, Service, Business</a:t>
              </a:r>
            </a:p>
          </p:txBody>
        </p:sp>
        <p:sp>
          <p:nvSpPr>
            <p:cNvPr id="14" name="TextBox 13">
              <a:extLst>
                <a:ext uri="{FF2B5EF4-FFF2-40B4-BE49-F238E27FC236}">
                  <a16:creationId xmlns:a16="http://schemas.microsoft.com/office/drawing/2014/main" id="{2D4FF3CE-4DA9-6805-162A-F0DDE411ECB9}"/>
                </a:ext>
              </a:extLst>
            </p:cNvPr>
            <p:cNvSpPr txBox="1"/>
            <p:nvPr/>
          </p:nvSpPr>
          <p:spPr>
            <a:xfrm>
              <a:off x="10587356" y="3189580"/>
              <a:ext cx="1644320" cy="302176"/>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Feature/Capability</a:t>
              </a:r>
            </a:p>
          </p:txBody>
        </p:sp>
        <p:sp>
          <p:nvSpPr>
            <p:cNvPr id="15" name="TextBox 14">
              <a:extLst>
                <a:ext uri="{FF2B5EF4-FFF2-40B4-BE49-F238E27FC236}">
                  <a16:creationId xmlns:a16="http://schemas.microsoft.com/office/drawing/2014/main" id="{87D0B9BC-39B9-F9CD-ADBF-2E992678426C}"/>
                </a:ext>
              </a:extLst>
            </p:cNvPr>
            <p:cNvSpPr txBox="1"/>
            <p:nvPr/>
          </p:nvSpPr>
          <p:spPr>
            <a:xfrm>
              <a:off x="10587356" y="3742471"/>
              <a:ext cx="1269252" cy="302176"/>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Tech Transfer</a:t>
              </a:r>
            </a:p>
          </p:txBody>
        </p:sp>
        <p:sp>
          <p:nvSpPr>
            <p:cNvPr id="16" name="TextBox 15">
              <a:extLst>
                <a:ext uri="{FF2B5EF4-FFF2-40B4-BE49-F238E27FC236}">
                  <a16:creationId xmlns:a16="http://schemas.microsoft.com/office/drawing/2014/main" id="{70069021-ADA1-AC03-87BC-E5ACCCEDAC83}"/>
                </a:ext>
              </a:extLst>
            </p:cNvPr>
            <p:cNvSpPr txBox="1"/>
            <p:nvPr/>
          </p:nvSpPr>
          <p:spPr>
            <a:xfrm>
              <a:off x="10587354" y="4352877"/>
              <a:ext cx="973986" cy="302176"/>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Learnings</a:t>
              </a:r>
            </a:p>
          </p:txBody>
        </p:sp>
        <p:sp>
          <p:nvSpPr>
            <p:cNvPr id="17" name="TextBox 16">
              <a:extLst>
                <a:ext uri="{FF2B5EF4-FFF2-40B4-BE49-F238E27FC236}">
                  <a16:creationId xmlns:a16="http://schemas.microsoft.com/office/drawing/2014/main" id="{74E740CA-5715-72E7-3C6A-B0B3F8E39AD0}"/>
                </a:ext>
              </a:extLst>
            </p:cNvPr>
            <p:cNvSpPr txBox="1"/>
            <p:nvPr/>
          </p:nvSpPr>
          <p:spPr>
            <a:xfrm>
              <a:off x="7126364" y="4997336"/>
              <a:ext cx="1561924" cy="302176"/>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Vetted Idea</a:t>
              </a:r>
            </a:p>
          </p:txBody>
        </p:sp>
        <p:sp>
          <p:nvSpPr>
            <p:cNvPr id="18" name="TextBox 17">
              <a:extLst>
                <a:ext uri="{FF2B5EF4-FFF2-40B4-BE49-F238E27FC236}">
                  <a16:creationId xmlns:a16="http://schemas.microsoft.com/office/drawing/2014/main" id="{DDA0288A-ECD8-84BC-8AA0-A26710AB83C5}"/>
                </a:ext>
              </a:extLst>
            </p:cNvPr>
            <p:cNvSpPr txBox="1"/>
            <p:nvPr/>
          </p:nvSpPr>
          <p:spPr>
            <a:xfrm>
              <a:off x="5222785" y="2040323"/>
              <a:ext cx="1265091" cy="302176"/>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Prototype to Test</a:t>
              </a:r>
            </a:p>
          </p:txBody>
        </p:sp>
        <p:sp>
          <p:nvSpPr>
            <p:cNvPr id="19" name="TextBox 18">
              <a:extLst>
                <a:ext uri="{FF2B5EF4-FFF2-40B4-BE49-F238E27FC236}">
                  <a16:creationId xmlns:a16="http://schemas.microsoft.com/office/drawing/2014/main" id="{EAFE357F-B6A6-9299-39E4-56C0817344CA}"/>
                </a:ext>
              </a:extLst>
            </p:cNvPr>
            <p:cNvSpPr txBox="1"/>
            <p:nvPr/>
          </p:nvSpPr>
          <p:spPr>
            <a:xfrm>
              <a:off x="3123745" y="5089963"/>
              <a:ext cx="1080744" cy="302176"/>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Concept to try</a:t>
              </a:r>
            </a:p>
          </p:txBody>
        </p:sp>
        <p:sp>
          <p:nvSpPr>
            <p:cNvPr id="20" name="TextBox 19">
              <a:extLst>
                <a:ext uri="{FF2B5EF4-FFF2-40B4-BE49-F238E27FC236}">
                  <a16:creationId xmlns:a16="http://schemas.microsoft.com/office/drawing/2014/main" id="{EE15CEEC-3CEA-4DBE-FB7C-E2C6DA5FD6F8}"/>
                </a:ext>
              </a:extLst>
            </p:cNvPr>
            <p:cNvSpPr txBox="1"/>
            <p:nvPr/>
          </p:nvSpPr>
          <p:spPr>
            <a:xfrm>
              <a:off x="191921" y="2678038"/>
              <a:ext cx="1208986" cy="302176"/>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Passionate Ideas</a:t>
              </a:r>
            </a:p>
          </p:txBody>
        </p:sp>
      </p:grpSp>
    </p:spTree>
    <p:extLst>
      <p:ext uri="{BB962C8B-B14F-4D97-AF65-F5344CB8AC3E}">
        <p14:creationId xmlns:p14="http://schemas.microsoft.com/office/powerpoint/2010/main" val="3471470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F698F4-DDCB-DDF0-CFE5-317070FA5687}"/>
              </a:ext>
            </a:extLst>
          </p:cNvPr>
          <p:cNvSpPr txBox="1"/>
          <p:nvPr/>
        </p:nvSpPr>
        <p:spPr>
          <a:xfrm>
            <a:off x="0" y="0"/>
            <a:ext cx="6858000" cy="584775"/>
          </a:xfrm>
          <a:prstGeom prst="rect">
            <a:avLst/>
          </a:prstGeom>
          <a:noFill/>
        </p:spPr>
        <p:txBody>
          <a:bodyPr wrap="square" rtlCol="0">
            <a:spAutoFit/>
          </a:bodyPr>
          <a:lstStyle/>
          <a:p>
            <a:r>
              <a:rPr lang="en-US" b="1">
                <a:highlight>
                  <a:srgbClr val="FFFF00"/>
                </a:highlight>
              </a:rPr>
              <a:t>VALIDATE:</a:t>
            </a:r>
            <a:r>
              <a:rPr lang="en-US" b="1"/>
              <a:t>  </a:t>
            </a:r>
            <a:r>
              <a:rPr lang="en-US">
                <a:solidFill>
                  <a:srgbClr val="FF0000"/>
                </a:solidFill>
              </a:rPr>
              <a:t>Generate some questions to test the idea with people</a:t>
            </a:r>
          </a:p>
          <a:p>
            <a:endParaRPr lang="en-US" sz="1400"/>
          </a:p>
        </p:txBody>
      </p:sp>
      <p:sp>
        <p:nvSpPr>
          <p:cNvPr id="2" name="Text Placeholder 1">
            <a:extLst>
              <a:ext uri="{FF2B5EF4-FFF2-40B4-BE49-F238E27FC236}">
                <a16:creationId xmlns:a16="http://schemas.microsoft.com/office/drawing/2014/main" id="{A5B5400F-5985-47B0-1785-2BFD7DBD997C}"/>
              </a:ext>
            </a:extLst>
          </p:cNvPr>
          <p:cNvSpPr>
            <a:spLocks noGrp="1"/>
          </p:cNvSpPr>
          <p:nvPr>
            <p:ph type="body" idx="1"/>
          </p:nvPr>
        </p:nvSpPr>
        <p:spPr/>
        <p:txBody>
          <a:bodyPr vert="horz" lIns="91440" tIns="45720" rIns="91440" bIns="45720" rtlCol="0" anchor="t">
            <a:normAutofit lnSpcReduction="10000"/>
          </a:bodyPr>
          <a:lstStyle/>
          <a:p>
            <a:pPr marL="0" marR="0">
              <a:lnSpc>
                <a:spcPct val="107000"/>
              </a:lnSpc>
              <a:spcBef>
                <a:spcPts val="0"/>
              </a:spcBef>
              <a:spcAft>
                <a:spcPts val="800"/>
              </a:spcAft>
            </a:pPr>
            <a:r>
              <a:rPr lang="en-GB" sz="1800" kern="100">
                <a:effectLst/>
                <a:latin typeface="Aptos" panose="020B0004020202020204" pitchFamily="34" charset="0"/>
                <a:ea typeface="Aptos" panose="020B0004020202020204" pitchFamily="34" charset="0"/>
                <a:cs typeface="Times New Roman" panose="02020603050405020304" pitchFamily="18" charset="0"/>
              </a:rPr>
              <a:t>Create a specific discovery interview script to test the idea with customer.</a:t>
            </a:r>
            <a:br>
              <a:rPr lang="en-GB" sz="1800" kern="100">
                <a:effectLst/>
                <a:latin typeface="Aptos" panose="020B0004020202020204" pitchFamily="34" charset="0"/>
                <a:ea typeface="Aptos" panose="020B0004020202020204" pitchFamily="34" charset="0"/>
                <a:cs typeface="Times New Roman" panose="02020603050405020304" pitchFamily="18" charset="0"/>
              </a:rPr>
            </a:br>
            <a:r>
              <a:rPr lang="en-GB" sz="1800" kern="100">
                <a:effectLst/>
                <a:latin typeface="Arial" panose="020B0604020202020204" pitchFamily="34" charset="0"/>
                <a:ea typeface="Aptos" panose="020B0004020202020204" pitchFamily="34" charset="0"/>
                <a:cs typeface="Times New Roman" panose="02020603050405020304" pitchFamily="18" charset="0"/>
              </a:rPr>
              <a:t>​</a:t>
            </a:r>
            <a:br>
              <a:rPr lang="en-GB" sz="1800" kern="100">
                <a:effectLst/>
                <a:latin typeface="Aptos" panose="020B0004020202020204" pitchFamily="34" charset="0"/>
                <a:ea typeface="Aptos" panose="020B0004020202020204" pitchFamily="34" charset="0"/>
                <a:cs typeface="Times New Roman" panose="02020603050405020304" pitchFamily="18" charset="0"/>
              </a:rPr>
            </a:br>
            <a:r>
              <a:rPr lang="en-GB" sz="1800" kern="100">
                <a:effectLst/>
                <a:latin typeface="Aptos" panose="020B0004020202020204" pitchFamily="34" charset="0"/>
                <a:ea typeface="Aptos" panose="020B0004020202020204" pitchFamily="34" charset="0"/>
                <a:cs typeface="Times New Roman" panose="02020603050405020304" pitchFamily="18" charset="0"/>
              </a:rPr>
              <a:t>The discovery interview script should be designed for a business -to-consumer discovery session and will be conducted by the product design team.</a:t>
            </a:r>
            <a:r>
              <a:rPr lang="en-GB" sz="1800" kern="100">
                <a:effectLst/>
                <a:latin typeface="Arial" panose="020B0604020202020204" pitchFamily="34" charset="0"/>
                <a:ea typeface="Aptos" panose="020B0004020202020204" pitchFamily="34" charset="0"/>
                <a:cs typeface="Times New Roman" panose="02020603050405020304" pitchFamily="18" charset="0"/>
              </a:rPr>
              <a: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a:effectLst/>
                <a:latin typeface="Arial" panose="020B0604020202020204" pitchFamily="34" charset="0"/>
                <a:ea typeface="Aptos" panose="020B0004020202020204" pitchFamily="34" charset="0"/>
                <a:cs typeface="Times New Roman" panose="02020603050405020304" pitchFamily="18" charset="0"/>
              </a:rPr>
              <a:t>​</a:t>
            </a:r>
            <a:br>
              <a:rPr lang="en-US" sz="1800" kern="100">
                <a:effectLst/>
                <a:latin typeface="Aptos" panose="020B0004020202020204" pitchFamily="34" charset="0"/>
                <a:ea typeface="Aptos" panose="020B0004020202020204" pitchFamily="34" charset="0"/>
                <a:cs typeface="Times New Roman" panose="02020603050405020304" pitchFamily="18" charset="0"/>
              </a:rPr>
            </a:br>
            <a:r>
              <a:rPr lang="en-US" sz="1800" kern="100">
                <a:effectLst/>
                <a:latin typeface="Aptos" panose="020B0004020202020204" pitchFamily="34" charset="0"/>
                <a:ea typeface="Aptos" panose="020B0004020202020204" pitchFamily="34" charset="0"/>
                <a:cs typeface="Times New Roman" panose="02020603050405020304" pitchFamily="18" charset="0"/>
              </a:rPr>
              <a:t>The discovery interview script should at least include the following sections:</a:t>
            </a:r>
            <a:r>
              <a:rPr lang="en-US" sz="1800" kern="100">
                <a:effectLst/>
                <a:latin typeface="Arial" panose="020B0604020202020204" pitchFamily="34" charset="0"/>
                <a:ea typeface="Aptos" panose="020B0004020202020204" pitchFamily="34" charset="0"/>
                <a:cs typeface="Times New Roman" panose="02020603050405020304" pitchFamily="18" charset="0"/>
              </a:rPr>
              <a:t>​</a:t>
            </a:r>
            <a:br>
              <a:rPr lang="en-US" sz="1800" kern="100">
                <a:effectLst/>
                <a:latin typeface="Aptos" panose="020B0004020202020204" pitchFamily="34" charset="0"/>
                <a:ea typeface="Aptos" panose="020B0004020202020204" pitchFamily="34" charset="0"/>
                <a:cs typeface="Times New Roman" panose="02020603050405020304" pitchFamily="18" charset="0"/>
              </a:rPr>
            </a:br>
            <a:r>
              <a:rPr lang="en-US" sz="1800" kern="100">
                <a:effectLst/>
                <a:latin typeface="Arial" panose="020B0604020202020204" pitchFamily="34" charset="0"/>
                <a:ea typeface="Aptos" panose="020B0004020202020204" pitchFamily="34" charset="0"/>
                <a:cs typeface="Times New Roman" panose="02020603050405020304" pitchFamily="18" charset="0"/>
              </a:rPr>
              <a:t>​</a:t>
            </a:r>
            <a:br>
              <a:rPr lang="en-US" sz="1800" kern="100">
                <a:effectLst/>
                <a:latin typeface="Aptos" panose="020B0004020202020204" pitchFamily="34" charset="0"/>
                <a:ea typeface="Aptos" panose="020B0004020202020204" pitchFamily="34" charset="0"/>
                <a:cs typeface="Times New Roman" panose="02020603050405020304" pitchFamily="18" charset="0"/>
              </a:rPr>
            </a:br>
            <a:r>
              <a:rPr lang="en-US" sz="1800" kern="100">
                <a:effectLst/>
                <a:latin typeface="Aptos" panose="020B0004020202020204" pitchFamily="34" charset="0"/>
                <a:ea typeface="Aptos" panose="020B0004020202020204" pitchFamily="34" charset="0"/>
                <a:cs typeface="Times New Roman" panose="02020603050405020304" pitchFamily="18" charset="0"/>
              </a:rPr>
              <a:t>- Introduction</a:t>
            </a:r>
            <a:r>
              <a:rPr lang="en-US" sz="1800" kern="100">
                <a:effectLst/>
                <a:latin typeface="Arial" panose="020B0604020202020204" pitchFamily="34" charset="0"/>
                <a:ea typeface="Aptos" panose="020B0004020202020204" pitchFamily="34" charset="0"/>
                <a:cs typeface="Times New Roman" panose="02020603050405020304" pitchFamily="18" charset="0"/>
              </a:rPr>
              <a: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 Understanding the interviewees role and context</a:t>
            </a:r>
            <a:r>
              <a:rPr lang="en-US" sz="1800" kern="100">
                <a:effectLst/>
                <a:latin typeface="Arial" panose="020B0604020202020204" pitchFamily="34" charset="0"/>
                <a:ea typeface="Aptos" panose="020B0004020202020204" pitchFamily="34" charset="0"/>
                <a:cs typeface="Times New Roman" panose="02020603050405020304" pitchFamily="18" charset="0"/>
              </a:rPr>
              <a: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 Understand the consumer’s ambition</a:t>
            </a:r>
            <a:r>
              <a:rPr lang="en-US" sz="1800" kern="100">
                <a:effectLst/>
                <a:latin typeface="Arial" panose="020B0604020202020204" pitchFamily="34" charset="0"/>
                <a:ea typeface="Aptos" panose="020B0004020202020204" pitchFamily="34" charset="0"/>
                <a:cs typeface="Times New Roman" panose="02020603050405020304" pitchFamily="18" charset="0"/>
              </a:rPr>
              <a: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 Understand problems and pain points </a:t>
            </a:r>
            <a:r>
              <a:rPr lang="en-US" sz="1800" kern="100">
                <a:effectLst/>
                <a:latin typeface="Arial" panose="020B0604020202020204" pitchFamily="34" charset="0"/>
                <a:ea typeface="Aptos" panose="020B0004020202020204" pitchFamily="34" charset="0"/>
                <a:cs typeface="Times New Roman" panose="02020603050405020304" pitchFamily="18" charset="0"/>
              </a:rPr>
              <a: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IE" sz="1800" kern="100">
                <a:effectLst/>
                <a:latin typeface="Aptos" panose="020B0004020202020204" pitchFamily="34" charset="0"/>
                <a:ea typeface="Aptos" panose="020B0004020202020204" pitchFamily="34" charset="0"/>
                <a:cs typeface="Times New Roman" panose="02020603050405020304" pitchFamily="18" charset="0"/>
              </a:rPr>
              <a:t>Understanding existing solutions </a:t>
            </a:r>
            <a:r>
              <a:rPr lang="en-US" sz="1800" kern="100">
                <a:effectLst/>
                <a:latin typeface="Arial" panose="020B0604020202020204" pitchFamily="34" charset="0"/>
                <a:ea typeface="Aptos" panose="020B0004020202020204" pitchFamily="34" charset="0"/>
                <a:cs typeface="Times New Roman" panose="02020603050405020304" pitchFamily="18" charset="0"/>
              </a:rPr>
              <a: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E" sz="1800" kern="100">
                <a:effectLst/>
                <a:latin typeface="Aptos" panose="020B0004020202020204" pitchFamily="34" charset="0"/>
                <a:ea typeface="Aptos" panose="020B0004020202020204" pitchFamily="34" charset="0"/>
                <a:cs typeface="Times New Roman" panose="02020603050405020304" pitchFamily="18" charset="0"/>
              </a:rPr>
              <a:t>- Share the solution concept and value proposition</a:t>
            </a:r>
            <a:r>
              <a:rPr lang="en-US" sz="1800" kern="100">
                <a:effectLst/>
                <a:latin typeface="Arial" panose="020B0604020202020204" pitchFamily="34" charset="0"/>
                <a:ea typeface="Aptos" panose="020B0004020202020204" pitchFamily="34" charset="0"/>
                <a:cs typeface="Times New Roman" panose="02020603050405020304" pitchFamily="18" charset="0"/>
              </a:rPr>
              <a: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E" sz="1800" kern="100">
                <a:effectLst/>
                <a:latin typeface="Aptos" panose="020B0004020202020204" pitchFamily="34" charset="0"/>
                <a:ea typeface="Aptos" panose="020B0004020202020204" pitchFamily="34" charset="0"/>
                <a:cs typeface="Times New Roman" panose="02020603050405020304" pitchFamily="18" charset="0"/>
              </a:rPr>
              <a:t>- Gather feedback and reaction</a:t>
            </a:r>
            <a:r>
              <a:rPr lang="en-US" sz="1800" kern="100">
                <a:effectLst/>
                <a:latin typeface="Arial" panose="020B0604020202020204" pitchFamily="34" charset="0"/>
                <a:ea typeface="Aptos" panose="020B0004020202020204" pitchFamily="34" charset="0"/>
                <a:cs typeface="Times New Roman" panose="02020603050405020304" pitchFamily="18" charset="0"/>
              </a:rPr>
              <a: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E" sz="1800" kern="100">
                <a:effectLst/>
                <a:latin typeface="Aptos" panose="020B0004020202020204" pitchFamily="34" charset="0"/>
                <a:ea typeface="Aptos" panose="020B0004020202020204" pitchFamily="34" charset="0"/>
                <a:cs typeface="Times New Roman" panose="02020603050405020304" pitchFamily="18" charset="0"/>
              </a:rPr>
              <a:t>- Wrap-up, thank you and next steps</a:t>
            </a:r>
            <a:r>
              <a:rPr lang="en-US" sz="1800" kern="100">
                <a:effectLst/>
                <a:latin typeface="Arial" panose="020B0604020202020204" pitchFamily="34" charset="0"/>
                <a:ea typeface="Aptos" panose="020B0004020202020204" pitchFamily="34" charset="0"/>
                <a:cs typeface="Times New Roman" panose="02020603050405020304" pitchFamily="18" charset="0"/>
              </a:rPr>
              <a: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E" sz="1800" kern="100">
                <a:effectLst/>
                <a:latin typeface="Arial" panose="020B0604020202020204" pitchFamily="34" charset="0"/>
                <a:ea typeface="Aptos" panose="020B0004020202020204" pitchFamily="34" charset="0"/>
                <a:cs typeface="Times New Roman" panose="02020603050405020304" pitchFamily="18" charset="0"/>
              </a:rPr>
              <a:t>​</a:t>
            </a:r>
            <a:r>
              <a:rPr lang="en-IE" sz="1800" kern="100">
                <a:effectLst/>
                <a:latin typeface="Aptos" panose="020B0004020202020204" pitchFamily="34" charset="0"/>
                <a:ea typeface="Aptos" panose="020B0004020202020204" pitchFamily="34" charset="0"/>
                <a:cs typeface="Times New Roman" panose="02020603050405020304" pitchFamily="18" charset="0"/>
              </a:rPr>
              <a:t>Be concise.</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a:effectLst/>
                <a:latin typeface="Arial" panose="020B0604020202020204" pitchFamily="34" charset="0"/>
                <a:ea typeface="Aptos" panose="020B0004020202020204" pitchFamily="34" charset="0"/>
                <a:cs typeface="Times New Roman" panose="02020603050405020304" pitchFamily="18" charset="0"/>
              </a:rPr>
              <a:t>​</a:t>
            </a:r>
            <a:br>
              <a:rPr lang="en-US" sz="1800" kern="100">
                <a:effectLst/>
                <a:latin typeface="Aptos" panose="020B0004020202020204" pitchFamily="34" charset="0"/>
                <a:ea typeface="Aptos" panose="020B0004020202020204" pitchFamily="34" charset="0"/>
                <a:cs typeface="Times New Roman" panose="02020603050405020304" pitchFamily="18" charset="0"/>
              </a:rPr>
            </a:br>
            <a:r>
              <a:rPr lang="en-IE" sz="1800" kern="100">
                <a:effectLst/>
                <a:latin typeface="Aptos" panose="020B0004020202020204" pitchFamily="34" charset="0"/>
                <a:ea typeface="Aptos" panose="020B0004020202020204" pitchFamily="34" charset="0"/>
                <a:cs typeface="Times New Roman" panose="02020603050405020304" pitchFamily="18" charset="0"/>
              </a:rPr>
              <a:t>Structure the script in a table.</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1A0A6817-4137-5AA0-B415-261270D6A884}"/>
              </a:ext>
            </a:extLst>
          </p:cNvPr>
          <p:cNvSpPr/>
          <p:nvPr/>
        </p:nvSpPr>
        <p:spPr>
          <a:xfrm>
            <a:off x="83127" y="8412480"/>
            <a:ext cx="6708371" cy="67333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5395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F698F4-DDCB-DDF0-CFE5-317070FA5687}"/>
              </a:ext>
            </a:extLst>
          </p:cNvPr>
          <p:cNvSpPr txBox="1"/>
          <p:nvPr/>
        </p:nvSpPr>
        <p:spPr>
          <a:xfrm>
            <a:off x="0" y="0"/>
            <a:ext cx="6858000" cy="369332"/>
          </a:xfrm>
          <a:prstGeom prst="rect">
            <a:avLst/>
          </a:prstGeom>
          <a:noFill/>
        </p:spPr>
        <p:txBody>
          <a:bodyPr wrap="square" rtlCol="0">
            <a:spAutoFit/>
          </a:bodyPr>
          <a:lstStyle/>
          <a:p>
            <a:r>
              <a:rPr lang="en-US" b="1">
                <a:highlight>
                  <a:srgbClr val="FFFF00"/>
                </a:highlight>
              </a:rPr>
              <a:t>Validate:</a:t>
            </a:r>
            <a:r>
              <a:rPr lang="en-US" b="1"/>
              <a:t>  </a:t>
            </a:r>
            <a:r>
              <a:rPr lang="en-US">
                <a:solidFill>
                  <a:srgbClr val="FF0000"/>
                </a:solidFill>
              </a:rPr>
              <a:t>Simulate customer response</a:t>
            </a:r>
          </a:p>
        </p:txBody>
      </p:sp>
      <p:sp>
        <p:nvSpPr>
          <p:cNvPr id="2" name="Text Placeholder 1">
            <a:extLst>
              <a:ext uri="{FF2B5EF4-FFF2-40B4-BE49-F238E27FC236}">
                <a16:creationId xmlns:a16="http://schemas.microsoft.com/office/drawing/2014/main" id="{A5B5400F-5985-47B0-1785-2BFD7DBD997C}"/>
              </a:ext>
            </a:extLst>
          </p:cNvPr>
          <p:cNvSpPr>
            <a:spLocks noGrp="1"/>
          </p:cNvSpPr>
          <p:nvPr>
            <p:ph type="body" idx="1"/>
          </p:nvPr>
        </p:nvSpPr>
        <p:spPr/>
        <p:txBody>
          <a:bodyPr vert="horz" lIns="91440" tIns="45720" rIns="91440" bIns="45720" rtlCol="0" anchor="t">
            <a:normAutofit/>
          </a:bodyPr>
          <a:lstStyle/>
          <a:p>
            <a:pPr marL="0" marR="0">
              <a:lnSpc>
                <a:spcPct val="107000"/>
              </a:lnSpc>
              <a:spcBef>
                <a:spcPts val="0"/>
              </a:spcBef>
              <a:spcAft>
                <a:spcPts val="800"/>
              </a:spcAft>
            </a:pPr>
            <a:r>
              <a:rPr lang="en-GB" sz="1800" kern="100">
                <a:effectLst/>
                <a:latin typeface="Aptos" panose="020B0004020202020204" pitchFamily="34" charset="0"/>
                <a:ea typeface="Aptos" panose="020B0004020202020204" pitchFamily="34" charset="0"/>
                <a:cs typeface="Times New Roman" panose="02020603050405020304" pitchFamily="18" charset="0"/>
              </a:rPr>
              <a:t>Simulate a sceptical consumer response to the discovery interview idea using the discovery interview script. </a:t>
            </a:r>
            <a:r>
              <a:rPr lang="en-US" sz="1800" kern="100">
                <a:effectLst/>
                <a:latin typeface="Arial" panose="020B0604020202020204" pitchFamily="34" charset="0"/>
                <a:ea typeface="Aptos" panose="020B0004020202020204" pitchFamily="34" charset="0"/>
                <a:cs typeface="Times New Roman" panose="02020603050405020304" pitchFamily="18" charset="0"/>
              </a:rPr>
              <a: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GB" sz="1800" kern="100">
                <a:effectLst/>
                <a:latin typeface="Arial" panose="020B0604020202020204" pitchFamily="34" charset="0"/>
                <a:ea typeface="Aptos" panose="020B0004020202020204" pitchFamily="34" charset="0"/>
                <a:cs typeface="Times New Roman" panose="02020603050405020304" pitchFamily="18" charset="0"/>
              </a:rPr>
              <a: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GB" sz="1800" kern="100">
                <a:effectLst/>
                <a:latin typeface="Aptos" panose="020B0004020202020204" pitchFamily="34" charset="0"/>
                <a:ea typeface="Aptos" panose="020B0004020202020204" pitchFamily="34" charset="0"/>
                <a:cs typeface="Times New Roman" panose="02020603050405020304" pitchFamily="18" charset="0"/>
              </a:rPr>
              <a:t>The discovery interview is conducted by the product design team.</a:t>
            </a:r>
            <a:r>
              <a:rPr lang="en-US" sz="1800" kern="100">
                <a:effectLst/>
                <a:latin typeface="Arial" panose="020B0604020202020204" pitchFamily="34" charset="0"/>
                <a:ea typeface="Aptos" panose="020B0004020202020204" pitchFamily="34" charset="0"/>
                <a:cs typeface="Times New Roman" panose="02020603050405020304" pitchFamily="18" charset="0"/>
              </a:rPr>
              <a: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a:effectLst/>
                <a:latin typeface="Arial" panose="020B0604020202020204" pitchFamily="34" charset="0"/>
                <a:ea typeface="Aptos" panose="020B0004020202020204" pitchFamily="34" charset="0"/>
                <a:cs typeface="Times New Roman" panose="02020603050405020304" pitchFamily="18" charset="0"/>
              </a:rPr>
              <a:t>​</a:t>
            </a:r>
            <a:br>
              <a:rPr lang="en-US" sz="1800" kern="100">
                <a:effectLst/>
                <a:latin typeface="Aptos" panose="020B0004020202020204" pitchFamily="34" charset="0"/>
                <a:ea typeface="Aptos" panose="020B0004020202020204" pitchFamily="34" charset="0"/>
                <a:cs typeface="Times New Roman" panose="02020603050405020304" pitchFamily="18" charset="0"/>
              </a:rPr>
            </a:br>
            <a:r>
              <a:rPr lang="en-IE" sz="1800" kern="100">
                <a:effectLst/>
                <a:latin typeface="Aptos" panose="020B0004020202020204" pitchFamily="34" charset="0"/>
                <a:ea typeface="Aptos" panose="020B0004020202020204" pitchFamily="34" charset="0"/>
                <a:cs typeface="Times New Roman" panose="02020603050405020304" pitchFamily="18" charset="0"/>
              </a:rPr>
              <a:t>Tabulate output.</a:t>
            </a:r>
            <a:r>
              <a:rPr lang="en-US" sz="1800" kern="100">
                <a:effectLst/>
                <a:latin typeface="Arial" panose="020B0604020202020204" pitchFamily="34" charset="0"/>
                <a:ea typeface="Aptos" panose="020B0004020202020204" pitchFamily="34" charset="0"/>
                <a:cs typeface="Times New Roman" panose="02020603050405020304" pitchFamily="18" charset="0"/>
              </a:rPr>
              <a: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E" sz="1800" kern="100">
                <a:effectLst/>
                <a:latin typeface="Arial" panose="020B0604020202020204" pitchFamily="34" charset="0"/>
                <a:ea typeface="Aptos" panose="020B0004020202020204" pitchFamily="34" charset="0"/>
                <a:cs typeface="Times New Roman" panose="02020603050405020304" pitchFamily="18" charset="0"/>
              </a:rPr>
              <a: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GB" sz="1800" kern="100">
                <a:effectLst/>
                <a:latin typeface="Aptos" panose="020B0004020202020204" pitchFamily="34" charset="0"/>
                <a:ea typeface="Aptos" panose="020B0004020202020204" pitchFamily="34" charset="0"/>
                <a:cs typeface="Times New Roman" panose="02020603050405020304" pitchFamily="18" charset="0"/>
              </a:rPr>
              <a:t>Be concise.</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EFB1207E-36BB-16B1-8848-A37B9496568D}"/>
              </a:ext>
            </a:extLst>
          </p:cNvPr>
          <p:cNvSpPr/>
          <p:nvPr/>
        </p:nvSpPr>
        <p:spPr>
          <a:xfrm>
            <a:off x="58189" y="8370917"/>
            <a:ext cx="6700058" cy="77308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70179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E9DE-C169-4713-8B01-AEA886263262}"/>
              </a:ext>
            </a:extLst>
          </p:cNvPr>
          <p:cNvSpPr>
            <a:spLocks noGrp="1"/>
          </p:cNvSpPr>
          <p:nvPr>
            <p:ph type="title" idx="4294967295"/>
          </p:nvPr>
        </p:nvSpPr>
        <p:spPr>
          <a:xfrm>
            <a:off x="4124108" y="201838"/>
            <a:ext cx="2545414" cy="295289"/>
          </a:xfrm>
        </p:spPr>
        <p:txBody>
          <a:bodyPr>
            <a:noAutofit/>
          </a:bodyPr>
          <a:lstStyle/>
          <a:p>
            <a:r>
              <a:rPr lang="en-US" sz="1200">
                <a:solidFill>
                  <a:schemeClr val="tx1"/>
                </a:solidFill>
              </a:rPr>
              <a:t>Using AI to accelerate your Innovation</a:t>
            </a:r>
          </a:p>
        </p:txBody>
      </p:sp>
      <p:pic>
        <p:nvPicPr>
          <p:cNvPr id="13" name="Picture 12" descr="A black background with white text&#10;&#10;Description automatically generated">
            <a:extLst>
              <a:ext uri="{FF2B5EF4-FFF2-40B4-BE49-F238E27FC236}">
                <a16:creationId xmlns:a16="http://schemas.microsoft.com/office/drawing/2014/main" id="{ABBC3DE1-92D8-1906-3572-35D9B2266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78" y="162002"/>
            <a:ext cx="1019345" cy="374959"/>
          </a:xfrm>
          <a:prstGeom prst="rect">
            <a:avLst/>
          </a:prstGeom>
        </p:spPr>
      </p:pic>
      <p:sp>
        <p:nvSpPr>
          <p:cNvPr id="4" name="TextBox 3">
            <a:extLst>
              <a:ext uri="{FF2B5EF4-FFF2-40B4-BE49-F238E27FC236}">
                <a16:creationId xmlns:a16="http://schemas.microsoft.com/office/drawing/2014/main" id="{A5B94FB4-3EF1-D17D-F60E-9B2C96966F4D}"/>
              </a:ext>
            </a:extLst>
          </p:cNvPr>
          <p:cNvSpPr txBox="1"/>
          <p:nvPr/>
        </p:nvSpPr>
        <p:spPr>
          <a:xfrm>
            <a:off x="1275076" y="3657437"/>
            <a:ext cx="4363091" cy="523220"/>
          </a:xfrm>
          <a:prstGeom prst="rect">
            <a:avLst/>
          </a:prstGeom>
          <a:noFill/>
        </p:spPr>
        <p:txBody>
          <a:bodyPr wrap="square" rtlCol="0">
            <a:spAutoFit/>
          </a:bodyPr>
          <a:lstStyle/>
          <a:p>
            <a:pPr algn="ctr"/>
            <a:r>
              <a:rPr lang="en-US" sz="2800"/>
              <a:t>Secure a sponsor</a:t>
            </a:r>
          </a:p>
        </p:txBody>
      </p:sp>
      <p:pic>
        <p:nvPicPr>
          <p:cNvPr id="6" name="Picture 5" descr="A black background with a black square&#10;&#10;Description automatically generated with medium confidence">
            <a:extLst>
              <a:ext uri="{FF2B5EF4-FFF2-40B4-BE49-F238E27FC236}">
                <a16:creationId xmlns:a16="http://schemas.microsoft.com/office/drawing/2014/main" id="{8FD5B39E-91EE-EFA9-1722-71E1ED4AD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5127" y="8656954"/>
            <a:ext cx="1194395" cy="285208"/>
          </a:xfrm>
          <a:prstGeom prst="rect">
            <a:avLst/>
          </a:prstGeom>
        </p:spPr>
      </p:pic>
    </p:spTree>
    <p:extLst>
      <p:ext uri="{BB962C8B-B14F-4D97-AF65-F5344CB8AC3E}">
        <p14:creationId xmlns:p14="http://schemas.microsoft.com/office/powerpoint/2010/main" val="16506774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E9DE-C169-4713-8B01-AEA886263262}"/>
              </a:ext>
            </a:extLst>
          </p:cNvPr>
          <p:cNvSpPr>
            <a:spLocks noGrp="1"/>
          </p:cNvSpPr>
          <p:nvPr>
            <p:ph type="title" idx="4294967295"/>
          </p:nvPr>
        </p:nvSpPr>
        <p:spPr>
          <a:xfrm>
            <a:off x="4124108" y="201838"/>
            <a:ext cx="2545414" cy="295289"/>
          </a:xfrm>
        </p:spPr>
        <p:txBody>
          <a:bodyPr>
            <a:noAutofit/>
          </a:bodyPr>
          <a:lstStyle/>
          <a:p>
            <a:r>
              <a:rPr lang="en-US" sz="1200">
                <a:solidFill>
                  <a:schemeClr val="tx1"/>
                </a:solidFill>
              </a:rPr>
              <a:t>Using AI to accelerate your Innovation</a:t>
            </a:r>
          </a:p>
        </p:txBody>
      </p:sp>
      <p:pic>
        <p:nvPicPr>
          <p:cNvPr id="13" name="Picture 12" descr="A black background with white text&#10;&#10;Description automatically generated">
            <a:extLst>
              <a:ext uri="{FF2B5EF4-FFF2-40B4-BE49-F238E27FC236}">
                <a16:creationId xmlns:a16="http://schemas.microsoft.com/office/drawing/2014/main" id="{ABBC3DE1-92D8-1906-3572-35D9B2266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78" y="162002"/>
            <a:ext cx="1019345" cy="374959"/>
          </a:xfrm>
          <a:prstGeom prst="rect">
            <a:avLst/>
          </a:prstGeom>
        </p:spPr>
      </p:pic>
      <p:pic>
        <p:nvPicPr>
          <p:cNvPr id="6" name="Picture 5" descr="A black background with a black square&#10;&#10;Description automatically generated with medium confidence">
            <a:extLst>
              <a:ext uri="{FF2B5EF4-FFF2-40B4-BE49-F238E27FC236}">
                <a16:creationId xmlns:a16="http://schemas.microsoft.com/office/drawing/2014/main" id="{8FD5B39E-91EE-EFA9-1722-71E1ED4AD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5127" y="8656954"/>
            <a:ext cx="1194395" cy="285208"/>
          </a:xfrm>
          <a:prstGeom prst="rect">
            <a:avLst/>
          </a:prstGeom>
        </p:spPr>
      </p:pic>
      <p:grpSp>
        <p:nvGrpSpPr>
          <p:cNvPr id="22" name="Group 21">
            <a:extLst>
              <a:ext uri="{FF2B5EF4-FFF2-40B4-BE49-F238E27FC236}">
                <a16:creationId xmlns:a16="http://schemas.microsoft.com/office/drawing/2014/main" id="{758C40DC-BA27-9609-C219-A657753579FE}"/>
              </a:ext>
            </a:extLst>
          </p:cNvPr>
          <p:cNvGrpSpPr/>
          <p:nvPr/>
        </p:nvGrpSpPr>
        <p:grpSpPr>
          <a:xfrm>
            <a:off x="259551" y="2473001"/>
            <a:ext cx="6597529" cy="2595999"/>
            <a:chOff x="191921" y="758026"/>
            <a:chExt cx="12153668" cy="4634113"/>
          </a:xfrm>
        </p:grpSpPr>
        <p:grpSp>
          <p:nvGrpSpPr>
            <p:cNvPr id="3" name="Group 2">
              <a:extLst>
                <a:ext uri="{FF2B5EF4-FFF2-40B4-BE49-F238E27FC236}">
                  <a16:creationId xmlns:a16="http://schemas.microsoft.com/office/drawing/2014/main" id="{E386F202-6DD6-FE06-04AF-0C1EE04A53E9}"/>
                </a:ext>
              </a:extLst>
            </p:cNvPr>
            <p:cNvGrpSpPr/>
            <p:nvPr/>
          </p:nvGrpSpPr>
          <p:grpSpPr>
            <a:xfrm>
              <a:off x="1745398" y="2760072"/>
              <a:ext cx="8057983" cy="1400548"/>
              <a:chOff x="1614377" y="2400301"/>
              <a:chExt cx="8763161" cy="1523114"/>
            </a:xfrm>
          </p:grpSpPr>
          <p:sp>
            <p:nvSpPr>
              <p:cNvPr id="5" name="Rectangle 4">
                <a:extLst>
                  <a:ext uri="{FF2B5EF4-FFF2-40B4-BE49-F238E27FC236}">
                    <a16:creationId xmlns:a16="http://schemas.microsoft.com/office/drawing/2014/main" id="{3390C62E-7BA9-3B46-D92B-8B9C960C0AEA}"/>
                  </a:ext>
                </a:extLst>
              </p:cNvPr>
              <p:cNvSpPr/>
              <p:nvPr/>
            </p:nvSpPr>
            <p:spPr>
              <a:xfrm>
                <a:off x="1614377" y="2400301"/>
                <a:ext cx="1909811" cy="152311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Segoe UI" panose="020B0502040204020203" pitchFamily="34" charset="0"/>
                    <a:cs typeface="Segoe UI" panose="020B0502040204020203" pitchFamily="34" charset="0"/>
                  </a:rPr>
                  <a:t>Ideate</a:t>
                </a:r>
              </a:p>
            </p:txBody>
          </p:sp>
          <p:sp>
            <p:nvSpPr>
              <p:cNvPr id="7" name="Rectangle 6">
                <a:extLst>
                  <a:ext uri="{FF2B5EF4-FFF2-40B4-BE49-F238E27FC236}">
                    <a16:creationId xmlns:a16="http://schemas.microsoft.com/office/drawing/2014/main" id="{1A60C31C-F145-3487-BFEF-E0D635E3D62E}"/>
                  </a:ext>
                </a:extLst>
              </p:cNvPr>
              <p:cNvSpPr/>
              <p:nvPr/>
            </p:nvSpPr>
            <p:spPr>
              <a:xfrm>
                <a:off x="3898827" y="2400301"/>
                <a:ext cx="1909811" cy="152311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Segoe UI" panose="020B0502040204020203" pitchFamily="34" charset="0"/>
                    <a:cs typeface="Segoe UI" panose="020B0502040204020203" pitchFamily="34" charset="0"/>
                  </a:rPr>
                  <a:t>Hack</a:t>
                </a:r>
              </a:p>
            </p:txBody>
          </p:sp>
          <p:sp>
            <p:nvSpPr>
              <p:cNvPr id="8" name="Rectangle 7">
                <a:extLst>
                  <a:ext uri="{FF2B5EF4-FFF2-40B4-BE49-F238E27FC236}">
                    <a16:creationId xmlns:a16="http://schemas.microsoft.com/office/drawing/2014/main" id="{B769BDC8-FCDE-CC9D-263B-469982CA2E83}"/>
                  </a:ext>
                </a:extLst>
              </p:cNvPr>
              <p:cNvSpPr/>
              <p:nvPr/>
            </p:nvSpPr>
            <p:spPr>
              <a:xfrm>
                <a:off x="6183277" y="2400301"/>
                <a:ext cx="1909811" cy="152311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Segoe UI" panose="020B0502040204020203" pitchFamily="34" charset="0"/>
                    <a:cs typeface="Segoe UI" panose="020B0502040204020203" pitchFamily="34" charset="0"/>
                  </a:rPr>
                  <a:t>Validate</a:t>
                </a:r>
              </a:p>
            </p:txBody>
          </p:sp>
          <p:sp>
            <p:nvSpPr>
              <p:cNvPr id="9" name="Rectangle 8">
                <a:extLst>
                  <a:ext uri="{FF2B5EF4-FFF2-40B4-BE49-F238E27FC236}">
                    <a16:creationId xmlns:a16="http://schemas.microsoft.com/office/drawing/2014/main" id="{F7750E29-4751-FBB1-C708-72799B06A720}"/>
                  </a:ext>
                </a:extLst>
              </p:cNvPr>
              <p:cNvSpPr/>
              <p:nvPr/>
            </p:nvSpPr>
            <p:spPr>
              <a:xfrm>
                <a:off x="8467727" y="2400301"/>
                <a:ext cx="1909811" cy="152311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bg1"/>
                    </a:solidFill>
                    <a:latin typeface="Segoe UI" panose="020B0502040204020203" pitchFamily="34" charset="0"/>
                    <a:cs typeface="Segoe UI" panose="020B0502040204020203" pitchFamily="34" charset="0"/>
                  </a:rPr>
                  <a:t>Sponsor</a:t>
                </a:r>
              </a:p>
            </p:txBody>
          </p:sp>
        </p:grpSp>
        <p:sp>
          <p:nvSpPr>
            <p:cNvPr id="10" name="TextBox 9">
              <a:extLst>
                <a:ext uri="{FF2B5EF4-FFF2-40B4-BE49-F238E27FC236}">
                  <a16:creationId xmlns:a16="http://schemas.microsoft.com/office/drawing/2014/main" id="{418CF91C-88A6-4A49-79B7-0E137EFBC3DC}"/>
                </a:ext>
              </a:extLst>
            </p:cNvPr>
            <p:cNvSpPr txBox="1"/>
            <p:nvPr/>
          </p:nvSpPr>
          <p:spPr>
            <a:xfrm>
              <a:off x="1296757" y="758026"/>
              <a:ext cx="8963823" cy="549412"/>
            </a:xfrm>
            <a:prstGeom prst="rect">
              <a:avLst/>
            </a:prstGeom>
            <a:noFill/>
          </p:spPr>
          <p:txBody>
            <a:bodyPr wrap="square" rtlCol="0">
              <a:spAutoFit/>
            </a:bodyPr>
            <a:lstStyle/>
            <a:p>
              <a:pPr algn="ctr"/>
              <a:r>
                <a:rPr lang="en-US" sz="1400">
                  <a:latin typeface="Segoe UI Semilight" panose="020B0402040204020203" pitchFamily="34" charset="0"/>
                  <a:cs typeface="Segoe UI Semilight" panose="020B0402040204020203" pitchFamily="34" charset="0"/>
                </a:rPr>
                <a:t>The Garage Growth Framework</a:t>
              </a:r>
              <a:endParaRPr lang="en-US" sz="1050">
                <a:latin typeface="Segoe UI Semilight" panose="020B0402040204020203" pitchFamily="34" charset="0"/>
                <a:cs typeface="Segoe UI Semilight" panose="020B0402040204020203" pitchFamily="34" charset="0"/>
              </a:endParaRPr>
            </a:p>
          </p:txBody>
        </p:sp>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8B99308E-2A07-4BA0-43A7-CA785C71A4C7}"/>
                    </a:ext>
                  </a:extLst>
                </p14:cNvPr>
                <p14:cNvContentPartPr/>
                <p14:nvPr/>
              </p14:nvContentPartPr>
              <p14:xfrm>
                <a:off x="499731" y="1739385"/>
                <a:ext cx="10140790" cy="3272899"/>
              </p14:xfrm>
            </p:contentPart>
          </mc:Choice>
          <mc:Fallback xmlns="">
            <p:pic>
              <p:nvPicPr>
                <p:cNvPr id="11" name="Ink 10">
                  <a:extLst>
                    <a:ext uri="{FF2B5EF4-FFF2-40B4-BE49-F238E27FC236}">
                      <a16:creationId xmlns:a16="http://schemas.microsoft.com/office/drawing/2014/main" id="{8B99308E-2A07-4BA0-43A7-CA785C71A4C7}"/>
                    </a:ext>
                  </a:extLst>
                </p:cNvPr>
                <p:cNvPicPr/>
                <p:nvPr/>
              </p:nvPicPr>
              <p:blipFill>
                <a:blip r:embed="rId5"/>
                <a:stretch>
                  <a:fillRect/>
                </a:stretch>
              </p:blipFill>
              <p:spPr>
                <a:xfrm>
                  <a:off x="482488" y="1722677"/>
                  <a:ext cx="10175276" cy="3306316"/>
                </a:xfrm>
                <a:prstGeom prst="rect">
                  <a:avLst/>
                </a:prstGeom>
              </p:spPr>
            </p:pic>
          </mc:Fallback>
        </mc:AlternateContent>
        <p:sp>
          <p:nvSpPr>
            <p:cNvPr id="12" name="TextBox 11">
              <a:extLst>
                <a:ext uri="{FF2B5EF4-FFF2-40B4-BE49-F238E27FC236}">
                  <a16:creationId xmlns:a16="http://schemas.microsoft.com/office/drawing/2014/main" id="{1CE7597B-F248-55F7-06F1-8E01B7975822}"/>
                </a:ext>
              </a:extLst>
            </p:cNvPr>
            <p:cNvSpPr txBox="1"/>
            <p:nvPr/>
          </p:nvSpPr>
          <p:spPr>
            <a:xfrm>
              <a:off x="10587356" y="2467409"/>
              <a:ext cx="1758233" cy="439529"/>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New Product, Service, Business</a:t>
              </a:r>
            </a:p>
          </p:txBody>
        </p:sp>
        <p:sp>
          <p:nvSpPr>
            <p:cNvPr id="14" name="TextBox 13">
              <a:extLst>
                <a:ext uri="{FF2B5EF4-FFF2-40B4-BE49-F238E27FC236}">
                  <a16:creationId xmlns:a16="http://schemas.microsoft.com/office/drawing/2014/main" id="{2D4FF3CE-4DA9-6805-162A-F0DDE411ECB9}"/>
                </a:ext>
              </a:extLst>
            </p:cNvPr>
            <p:cNvSpPr txBox="1"/>
            <p:nvPr/>
          </p:nvSpPr>
          <p:spPr>
            <a:xfrm>
              <a:off x="10587356" y="3189580"/>
              <a:ext cx="1644320" cy="302176"/>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Feature/Capability</a:t>
              </a:r>
            </a:p>
          </p:txBody>
        </p:sp>
        <p:sp>
          <p:nvSpPr>
            <p:cNvPr id="15" name="TextBox 14">
              <a:extLst>
                <a:ext uri="{FF2B5EF4-FFF2-40B4-BE49-F238E27FC236}">
                  <a16:creationId xmlns:a16="http://schemas.microsoft.com/office/drawing/2014/main" id="{87D0B9BC-39B9-F9CD-ADBF-2E992678426C}"/>
                </a:ext>
              </a:extLst>
            </p:cNvPr>
            <p:cNvSpPr txBox="1"/>
            <p:nvPr/>
          </p:nvSpPr>
          <p:spPr>
            <a:xfrm>
              <a:off x="10587356" y="3742471"/>
              <a:ext cx="1269252" cy="302176"/>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Tech Transfer</a:t>
              </a:r>
            </a:p>
          </p:txBody>
        </p:sp>
        <p:sp>
          <p:nvSpPr>
            <p:cNvPr id="16" name="TextBox 15">
              <a:extLst>
                <a:ext uri="{FF2B5EF4-FFF2-40B4-BE49-F238E27FC236}">
                  <a16:creationId xmlns:a16="http://schemas.microsoft.com/office/drawing/2014/main" id="{70069021-ADA1-AC03-87BC-E5ACCCEDAC83}"/>
                </a:ext>
              </a:extLst>
            </p:cNvPr>
            <p:cNvSpPr txBox="1"/>
            <p:nvPr/>
          </p:nvSpPr>
          <p:spPr>
            <a:xfrm>
              <a:off x="10587354" y="4352877"/>
              <a:ext cx="973986" cy="302176"/>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Learnings</a:t>
              </a:r>
            </a:p>
          </p:txBody>
        </p:sp>
        <p:sp>
          <p:nvSpPr>
            <p:cNvPr id="17" name="TextBox 16">
              <a:extLst>
                <a:ext uri="{FF2B5EF4-FFF2-40B4-BE49-F238E27FC236}">
                  <a16:creationId xmlns:a16="http://schemas.microsoft.com/office/drawing/2014/main" id="{74E740CA-5715-72E7-3C6A-B0B3F8E39AD0}"/>
                </a:ext>
              </a:extLst>
            </p:cNvPr>
            <p:cNvSpPr txBox="1"/>
            <p:nvPr/>
          </p:nvSpPr>
          <p:spPr>
            <a:xfrm>
              <a:off x="7126364" y="4997336"/>
              <a:ext cx="1561924" cy="302176"/>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Vetted Idea</a:t>
              </a:r>
            </a:p>
          </p:txBody>
        </p:sp>
        <p:sp>
          <p:nvSpPr>
            <p:cNvPr id="18" name="TextBox 17">
              <a:extLst>
                <a:ext uri="{FF2B5EF4-FFF2-40B4-BE49-F238E27FC236}">
                  <a16:creationId xmlns:a16="http://schemas.microsoft.com/office/drawing/2014/main" id="{DDA0288A-ECD8-84BC-8AA0-A26710AB83C5}"/>
                </a:ext>
              </a:extLst>
            </p:cNvPr>
            <p:cNvSpPr txBox="1"/>
            <p:nvPr/>
          </p:nvSpPr>
          <p:spPr>
            <a:xfrm>
              <a:off x="5222785" y="2040323"/>
              <a:ext cx="1265091" cy="302176"/>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Prototype to Test</a:t>
              </a:r>
            </a:p>
          </p:txBody>
        </p:sp>
        <p:sp>
          <p:nvSpPr>
            <p:cNvPr id="19" name="TextBox 18">
              <a:extLst>
                <a:ext uri="{FF2B5EF4-FFF2-40B4-BE49-F238E27FC236}">
                  <a16:creationId xmlns:a16="http://schemas.microsoft.com/office/drawing/2014/main" id="{EAFE357F-B6A6-9299-39E4-56C0817344CA}"/>
                </a:ext>
              </a:extLst>
            </p:cNvPr>
            <p:cNvSpPr txBox="1"/>
            <p:nvPr/>
          </p:nvSpPr>
          <p:spPr>
            <a:xfrm>
              <a:off x="3123745" y="5089963"/>
              <a:ext cx="1080744" cy="302176"/>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Concept to try</a:t>
              </a:r>
            </a:p>
          </p:txBody>
        </p:sp>
        <p:sp>
          <p:nvSpPr>
            <p:cNvPr id="20" name="TextBox 19">
              <a:extLst>
                <a:ext uri="{FF2B5EF4-FFF2-40B4-BE49-F238E27FC236}">
                  <a16:creationId xmlns:a16="http://schemas.microsoft.com/office/drawing/2014/main" id="{EE15CEEC-3CEA-4DBE-FB7C-E2C6DA5FD6F8}"/>
                </a:ext>
              </a:extLst>
            </p:cNvPr>
            <p:cNvSpPr txBox="1"/>
            <p:nvPr/>
          </p:nvSpPr>
          <p:spPr>
            <a:xfrm>
              <a:off x="191921" y="2678038"/>
              <a:ext cx="1208986" cy="302176"/>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Passionate Ideas</a:t>
              </a:r>
            </a:p>
          </p:txBody>
        </p:sp>
      </p:grpSp>
    </p:spTree>
    <p:extLst>
      <p:ext uri="{BB962C8B-B14F-4D97-AF65-F5344CB8AC3E}">
        <p14:creationId xmlns:p14="http://schemas.microsoft.com/office/powerpoint/2010/main" val="39415543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F698F4-DDCB-DDF0-CFE5-317070FA5687}"/>
              </a:ext>
            </a:extLst>
          </p:cNvPr>
          <p:cNvSpPr txBox="1"/>
          <p:nvPr/>
        </p:nvSpPr>
        <p:spPr>
          <a:xfrm>
            <a:off x="0" y="0"/>
            <a:ext cx="6858000" cy="584775"/>
          </a:xfrm>
          <a:prstGeom prst="rect">
            <a:avLst/>
          </a:prstGeom>
          <a:noFill/>
        </p:spPr>
        <p:txBody>
          <a:bodyPr wrap="square" rtlCol="0">
            <a:spAutoFit/>
          </a:bodyPr>
          <a:lstStyle/>
          <a:p>
            <a:r>
              <a:rPr lang="en-US" b="1">
                <a:highlight>
                  <a:srgbClr val="FFFF00"/>
                </a:highlight>
              </a:rPr>
              <a:t>SPONSOR:</a:t>
            </a:r>
            <a:r>
              <a:rPr lang="en-US" b="1"/>
              <a:t>  </a:t>
            </a:r>
            <a:r>
              <a:rPr lang="en-US">
                <a:solidFill>
                  <a:srgbClr val="FF0000"/>
                </a:solidFill>
              </a:rPr>
              <a:t>Generate an outline for a sponsor pitch deck</a:t>
            </a:r>
          </a:p>
          <a:p>
            <a:endParaRPr lang="en-US" sz="1400"/>
          </a:p>
        </p:txBody>
      </p:sp>
      <p:sp>
        <p:nvSpPr>
          <p:cNvPr id="3" name="Text Placeholder 2">
            <a:extLst>
              <a:ext uri="{FF2B5EF4-FFF2-40B4-BE49-F238E27FC236}">
                <a16:creationId xmlns:a16="http://schemas.microsoft.com/office/drawing/2014/main" id="{D61FE54C-97A3-FE9F-C468-56821623ED41}"/>
              </a:ext>
            </a:extLst>
          </p:cNvPr>
          <p:cNvSpPr>
            <a:spLocks noGrp="1"/>
          </p:cNvSpPr>
          <p:nvPr>
            <p:ph type="body" idx="1"/>
          </p:nvPr>
        </p:nvSpPr>
        <p:spPr/>
        <p:txBody>
          <a:bodyPr vert="horz" lIns="91440" tIns="45720" rIns="91440" bIns="45720" rtlCol="0" anchor="t">
            <a:normAutofit/>
          </a:bodyPr>
          <a:lstStyle/>
          <a:p>
            <a:r>
              <a:rPr lang="en-GB" sz="2800" dirty="0">
                <a:solidFill>
                  <a:schemeClr val="tx1"/>
                </a:solidFill>
              </a:rPr>
              <a:t>For the final idea create a specific PowerPoint pitch deck outline to help influences others to invest.</a:t>
            </a:r>
            <a:br>
              <a:rPr lang="en-GB" sz="2800" dirty="0">
                <a:solidFill>
                  <a:schemeClr val="tx1"/>
                </a:solidFill>
              </a:rPr>
            </a:br>
            <a:br>
              <a:rPr lang="en-GB" sz="2800" dirty="0">
                <a:solidFill>
                  <a:schemeClr val="tx1"/>
                </a:solidFill>
              </a:rPr>
            </a:br>
            <a:r>
              <a:rPr lang="en-GB" sz="2800" dirty="0">
                <a:solidFill>
                  <a:schemeClr val="tx1"/>
                </a:solidFill>
              </a:rPr>
              <a:t>Be specific to the final idea and incorporate any relevant facts and market data. </a:t>
            </a:r>
            <a:br>
              <a:rPr lang="en-GB" sz="2800" dirty="0">
                <a:solidFill>
                  <a:schemeClr val="tx1"/>
                </a:solidFill>
              </a:rPr>
            </a:br>
            <a:br>
              <a:rPr lang="en-GB" sz="2800" dirty="0">
                <a:solidFill>
                  <a:schemeClr val="tx1"/>
                </a:solidFill>
              </a:rPr>
            </a:br>
            <a:r>
              <a:rPr lang="en-GB" sz="2800" dirty="0">
                <a:solidFill>
                  <a:schemeClr val="tx1"/>
                </a:solidFill>
              </a:rPr>
              <a:t>The target audience for the pitch [enter your audience]</a:t>
            </a:r>
          </a:p>
          <a:p>
            <a:endParaRPr lang="en-GB" sz="2800" dirty="0">
              <a:solidFill>
                <a:schemeClr val="tx1"/>
              </a:solidFill>
            </a:endParaRPr>
          </a:p>
          <a:p>
            <a:r>
              <a:rPr lang="en-GB" sz="2800" b="0" i="0" dirty="0">
                <a:solidFill>
                  <a:srgbClr val="000000"/>
                </a:solidFill>
                <a:effectLst/>
              </a:rPr>
              <a:t>Be concise.</a:t>
            </a:r>
            <a:endParaRPr lang="en-GB" sz="2800" dirty="0">
              <a:solidFill>
                <a:schemeClr val="tx1"/>
              </a:solidFill>
            </a:endParaRPr>
          </a:p>
          <a:p>
            <a:endParaRPr lang="en-US" sz="2800" dirty="0"/>
          </a:p>
        </p:txBody>
      </p:sp>
      <p:sp>
        <p:nvSpPr>
          <p:cNvPr id="2" name="Rectangle 1">
            <a:extLst>
              <a:ext uri="{FF2B5EF4-FFF2-40B4-BE49-F238E27FC236}">
                <a16:creationId xmlns:a16="http://schemas.microsoft.com/office/drawing/2014/main" id="{F2A09DDB-CE81-931A-1938-3616497A9CD5}"/>
              </a:ext>
            </a:extLst>
          </p:cNvPr>
          <p:cNvSpPr/>
          <p:nvPr/>
        </p:nvSpPr>
        <p:spPr>
          <a:xfrm>
            <a:off x="99753" y="8395855"/>
            <a:ext cx="6641869" cy="66501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5718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E9DE-C169-4713-8B01-AEA886263262}"/>
              </a:ext>
            </a:extLst>
          </p:cNvPr>
          <p:cNvSpPr>
            <a:spLocks noGrp="1"/>
          </p:cNvSpPr>
          <p:nvPr>
            <p:ph type="title" idx="4294967295"/>
          </p:nvPr>
        </p:nvSpPr>
        <p:spPr>
          <a:xfrm>
            <a:off x="4124108" y="201838"/>
            <a:ext cx="2545414" cy="295289"/>
          </a:xfrm>
        </p:spPr>
        <p:txBody>
          <a:bodyPr>
            <a:noAutofit/>
          </a:bodyPr>
          <a:lstStyle/>
          <a:p>
            <a:r>
              <a:rPr lang="en-US" sz="1200">
                <a:solidFill>
                  <a:schemeClr val="tx1"/>
                </a:solidFill>
              </a:rPr>
              <a:t>Using AI to accelerate your Innovation</a:t>
            </a:r>
          </a:p>
        </p:txBody>
      </p:sp>
      <p:pic>
        <p:nvPicPr>
          <p:cNvPr id="13" name="Picture 12" descr="A black background with white text&#10;&#10;Description automatically generated">
            <a:extLst>
              <a:ext uri="{FF2B5EF4-FFF2-40B4-BE49-F238E27FC236}">
                <a16:creationId xmlns:a16="http://schemas.microsoft.com/office/drawing/2014/main" id="{ABBC3DE1-92D8-1906-3572-35D9B2266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78" y="162002"/>
            <a:ext cx="1019345" cy="374959"/>
          </a:xfrm>
          <a:prstGeom prst="rect">
            <a:avLst/>
          </a:prstGeom>
        </p:spPr>
      </p:pic>
      <p:sp>
        <p:nvSpPr>
          <p:cNvPr id="4" name="TextBox 3">
            <a:extLst>
              <a:ext uri="{FF2B5EF4-FFF2-40B4-BE49-F238E27FC236}">
                <a16:creationId xmlns:a16="http://schemas.microsoft.com/office/drawing/2014/main" id="{A5B94FB4-3EF1-D17D-F60E-9B2C96966F4D}"/>
              </a:ext>
            </a:extLst>
          </p:cNvPr>
          <p:cNvSpPr txBox="1"/>
          <p:nvPr/>
        </p:nvSpPr>
        <p:spPr>
          <a:xfrm>
            <a:off x="1275076" y="3657437"/>
            <a:ext cx="4363091" cy="523220"/>
          </a:xfrm>
          <a:prstGeom prst="rect">
            <a:avLst/>
          </a:prstGeom>
          <a:noFill/>
        </p:spPr>
        <p:txBody>
          <a:bodyPr wrap="square" rtlCol="0">
            <a:spAutoFit/>
          </a:bodyPr>
          <a:lstStyle/>
          <a:p>
            <a:pPr algn="ctr"/>
            <a:r>
              <a:rPr lang="en-US" sz="2800"/>
              <a:t>We did it!!</a:t>
            </a:r>
          </a:p>
        </p:txBody>
      </p:sp>
      <p:pic>
        <p:nvPicPr>
          <p:cNvPr id="6" name="Picture 5" descr="A black background with a black square&#10;&#10;Description automatically generated with medium confidence">
            <a:extLst>
              <a:ext uri="{FF2B5EF4-FFF2-40B4-BE49-F238E27FC236}">
                <a16:creationId xmlns:a16="http://schemas.microsoft.com/office/drawing/2014/main" id="{8FD5B39E-91EE-EFA9-1722-71E1ED4AD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5127" y="8656954"/>
            <a:ext cx="1194395" cy="285208"/>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F4CDA920-B748-AB49-9126-D7AA60F604C4}"/>
                  </a:ext>
                </a:extLst>
              </p14:cNvPr>
              <p14:cNvContentPartPr/>
              <p14:nvPr/>
            </p14:nvContentPartPr>
            <p14:xfrm>
              <a:off x="1994856" y="2840808"/>
              <a:ext cx="3207600" cy="1710720"/>
            </p14:xfrm>
          </p:contentPart>
        </mc:Choice>
        <mc:Fallback xmlns="">
          <p:pic>
            <p:nvPicPr>
              <p:cNvPr id="5" name="Ink 4">
                <a:extLst>
                  <a:ext uri="{FF2B5EF4-FFF2-40B4-BE49-F238E27FC236}">
                    <a16:creationId xmlns:a16="http://schemas.microsoft.com/office/drawing/2014/main" id="{F4CDA920-B748-AB49-9126-D7AA60F604C4}"/>
                  </a:ext>
                </a:extLst>
              </p:cNvPr>
              <p:cNvPicPr/>
              <p:nvPr/>
            </p:nvPicPr>
            <p:blipFill>
              <a:blip r:embed="rId5"/>
              <a:stretch>
                <a:fillRect/>
              </a:stretch>
            </p:blipFill>
            <p:spPr>
              <a:xfrm>
                <a:off x="1985857" y="2831810"/>
                <a:ext cx="3225238" cy="1728356"/>
              </a:xfrm>
              <a:prstGeom prst="rect">
                <a:avLst/>
              </a:prstGeom>
            </p:spPr>
          </p:pic>
        </mc:Fallback>
      </mc:AlternateContent>
    </p:spTree>
    <p:extLst>
      <p:ext uri="{BB962C8B-B14F-4D97-AF65-F5344CB8AC3E}">
        <p14:creationId xmlns:p14="http://schemas.microsoft.com/office/powerpoint/2010/main" val="26190808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A442-3C2F-C881-4B97-DE446B0F521D}"/>
              </a:ext>
            </a:extLst>
          </p:cNvPr>
          <p:cNvSpPr>
            <a:spLocks noGrp="1"/>
          </p:cNvSpPr>
          <p:nvPr>
            <p:ph type="title"/>
          </p:nvPr>
        </p:nvSpPr>
        <p:spPr/>
        <p:txBody>
          <a:bodyPr/>
          <a:lstStyle/>
          <a:p>
            <a:r>
              <a:rPr lang="en-IE"/>
              <a:t>What next … ?</a:t>
            </a:r>
            <a:br>
              <a:rPr lang="en-IE"/>
            </a:br>
            <a:br>
              <a:rPr lang="en-IE"/>
            </a:br>
            <a:r>
              <a:rPr lang="en-IE"/>
              <a:t>Making it real …</a:t>
            </a:r>
          </a:p>
        </p:txBody>
      </p:sp>
    </p:spTree>
    <p:extLst>
      <p:ext uri="{BB962C8B-B14F-4D97-AF65-F5344CB8AC3E}">
        <p14:creationId xmlns:p14="http://schemas.microsoft.com/office/powerpoint/2010/main" val="19381044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E1476-CAE9-DA5C-9093-D9F33EFE5A68}"/>
              </a:ext>
            </a:extLst>
          </p:cNvPr>
          <p:cNvSpPr>
            <a:spLocks noGrp="1"/>
          </p:cNvSpPr>
          <p:nvPr>
            <p:ph type="title"/>
          </p:nvPr>
        </p:nvSpPr>
        <p:spPr>
          <a:xfrm>
            <a:off x="471488" y="168429"/>
            <a:ext cx="5915025" cy="739619"/>
          </a:xfrm>
        </p:spPr>
        <p:txBody>
          <a:bodyPr>
            <a:normAutofit/>
          </a:bodyPr>
          <a:lstStyle/>
          <a:p>
            <a:r>
              <a:rPr lang="en-IE"/>
              <a:t>What we’re learning …</a:t>
            </a:r>
          </a:p>
        </p:txBody>
      </p:sp>
      <p:sp>
        <p:nvSpPr>
          <p:cNvPr id="3" name="Content Placeholder 2">
            <a:extLst>
              <a:ext uri="{FF2B5EF4-FFF2-40B4-BE49-F238E27FC236}">
                <a16:creationId xmlns:a16="http://schemas.microsoft.com/office/drawing/2014/main" id="{11D1579F-17B1-3153-2A88-D8F659C83D78}"/>
              </a:ext>
            </a:extLst>
          </p:cNvPr>
          <p:cNvSpPr>
            <a:spLocks noGrp="1"/>
          </p:cNvSpPr>
          <p:nvPr>
            <p:ph idx="1"/>
          </p:nvPr>
        </p:nvSpPr>
        <p:spPr>
          <a:xfrm>
            <a:off x="471487" y="1144209"/>
            <a:ext cx="5915025" cy="7167033"/>
          </a:xfrm>
        </p:spPr>
        <p:txBody>
          <a:bodyPr>
            <a:normAutofit/>
          </a:bodyPr>
          <a:lstStyle/>
          <a:p>
            <a:pPr marL="457200" indent="-457200">
              <a:buFont typeface="+mj-lt"/>
              <a:buAutoNum type="arabicPeriod"/>
            </a:pPr>
            <a:r>
              <a:rPr lang="en-IE" sz="2000"/>
              <a:t>Promote Divergent Thinking</a:t>
            </a:r>
          </a:p>
          <a:p>
            <a:pPr marL="719138" lvl="1"/>
            <a:r>
              <a:rPr lang="en-IE"/>
              <a:t>Generate lots of wild ideas, cross associate,</a:t>
            </a:r>
          </a:p>
          <a:p>
            <a:pPr marL="547688" lvl="1" indent="0">
              <a:buNone/>
            </a:pPr>
            <a:endParaRPr lang="en-IE"/>
          </a:p>
          <a:p>
            <a:pPr marL="457200" indent="-457200">
              <a:buFont typeface="+mj-lt"/>
              <a:buAutoNum type="arabicPeriod"/>
            </a:pPr>
            <a:r>
              <a:rPr lang="en-IE" sz="2000"/>
              <a:t>Challenge Expertise Bias</a:t>
            </a:r>
          </a:p>
          <a:p>
            <a:pPr marL="719138" lvl="1"/>
            <a:r>
              <a:rPr lang="en-IE"/>
              <a:t>Produce atypical ideas and designs that humans would never imagine using traditional methods</a:t>
            </a:r>
          </a:p>
          <a:p>
            <a:pPr marL="547688" lvl="1" indent="0">
              <a:buNone/>
            </a:pPr>
            <a:endParaRPr lang="en-IE"/>
          </a:p>
          <a:p>
            <a:pPr marL="457200" indent="-457200">
              <a:buFont typeface="+mj-lt"/>
              <a:buAutoNum type="arabicPeriod"/>
            </a:pPr>
            <a:r>
              <a:rPr lang="en-IE" sz="2000"/>
              <a:t>Assist in Idea Evaluation</a:t>
            </a:r>
          </a:p>
          <a:p>
            <a:pPr marL="719138" lvl="1"/>
            <a:r>
              <a:rPr lang="en-IE"/>
              <a:t>Evaluating lots of ideas, combining them</a:t>
            </a:r>
          </a:p>
          <a:p>
            <a:pPr marL="547688" lvl="1" indent="0">
              <a:buNone/>
            </a:pPr>
            <a:endParaRPr lang="en-IE"/>
          </a:p>
          <a:p>
            <a:pPr marL="457200" indent="-457200">
              <a:buFont typeface="+mj-lt"/>
              <a:buAutoNum type="arabicPeriod"/>
            </a:pPr>
            <a:r>
              <a:rPr lang="en-IE" sz="2000"/>
              <a:t>Support’s idea refinement</a:t>
            </a:r>
          </a:p>
          <a:p>
            <a:pPr marL="719138" lvl="1"/>
            <a:r>
              <a:rPr lang="en-IE"/>
              <a:t>Combine / merge a large number of ideas to produce stronger ones</a:t>
            </a:r>
          </a:p>
          <a:p>
            <a:pPr marL="547688" lvl="1" indent="0">
              <a:buNone/>
            </a:pPr>
            <a:endParaRPr lang="en-IE"/>
          </a:p>
          <a:p>
            <a:pPr marL="457200" indent="-457200">
              <a:buFont typeface="+mj-lt"/>
              <a:buAutoNum type="arabicPeriod"/>
            </a:pPr>
            <a:r>
              <a:rPr lang="en-IE" sz="2000"/>
              <a:t>Communicate ideas for collaboration and sponsorship</a:t>
            </a:r>
          </a:p>
          <a:p>
            <a:pPr marL="719138" lvl="1">
              <a:lnSpc>
                <a:spcPct val="100000"/>
              </a:lnSpc>
            </a:pPr>
            <a:r>
              <a:rPr lang="en-IE"/>
              <a:t>Assist communicating ideas in written, visual, video and pitch deck form</a:t>
            </a:r>
          </a:p>
          <a:p>
            <a:pPr marL="342900" lvl="1" indent="0">
              <a:buNone/>
            </a:pPr>
            <a:endParaRPr lang="en-IE"/>
          </a:p>
          <a:p>
            <a:pPr marL="457200" indent="-457200">
              <a:buFont typeface="+mj-lt"/>
              <a:buAutoNum type="arabicPeriod"/>
            </a:pPr>
            <a:r>
              <a:rPr lang="en-IE" sz="2000"/>
              <a:t>Beginning to truly democratises innovation</a:t>
            </a:r>
          </a:p>
          <a:p>
            <a:pPr marL="719138" lvl="1">
              <a:lnSpc>
                <a:spcPct val="100000"/>
              </a:lnSpc>
            </a:pPr>
            <a:r>
              <a:rPr lang="en-IE"/>
              <a:t>Assists everyone in their individual and collective efforts to create hitherto unimaginable solutions.</a:t>
            </a:r>
          </a:p>
          <a:p>
            <a:pPr marL="342900" lvl="1" indent="0">
              <a:buNone/>
            </a:pPr>
            <a:endParaRPr lang="en-IE"/>
          </a:p>
        </p:txBody>
      </p:sp>
    </p:spTree>
    <p:extLst>
      <p:ext uri="{BB962C8B-B14F-4D97-AF65-F5344CB8AC3E}">
        <p14:creationId xmlns:p14="http://schemas.microsoft.com/office/powerpoint/2010/main" val="32987397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black background with white text&#10;&#10;Description automatically generated">
            <a:extLst>
              <a:ext uri="{FF2B5EF4-FFF2-40B4-BE49-F238E27FC236}">
                <a16:creationId xmlns:a16="http://schemas.microsoft.com/office/drawing/2014/main" id="{ABBC3DE1-92D8-1906-3572-35D9B2266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3528" y="4197041"/>
            <a:ext cx="1648543" cy="606405"/>
          </a:xfrm>
          <a:prstGeom prst="rect">
            <a:avLst/>
          </a:prstGeom>
        </p:spPr>
      </p:pic>
    </p:spTree>
    <p:extLst>
      <p:ext uri="{BB962C8B-B14F-4D97-AF65-F5344CB8AC3E}">
        <p14:creationId xmlns:p14="http://schemas.microsoft.com/office/powerpoint/2010/main" val="2880022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E9DE-C169-4713-8B01-AEA886263262}"/>
              </a:ext>
            </a:extLst>
          </p:cNvPr>
          <p:cNvSpPr>
            <a:spLocks noGrp="1"/>
          </p:cNvSpPr>
          <p:nvPr>
            <p:ph type="title" idx="4294967295"/>
          </p:nvPr>
        </p:nvSpPr>
        <p:spPr>
          <a:xfrm>
            <a:off x="4124108" y="201838"/>
            <a:ext cx="2545414" cy="295289"/>
          </a:xfrm>
        </p:spPr>
        <p:txBody>
          <a:bodyPr>
            <a:noAutofit/>
          </a:bodyPr>
          <a:lstStyle/>
          <a:p>
            <a:r>
              <a:rPr lang="en-US" sz="1200">
                <a:solidFill>
                  <a:schemeClr val="tx1"/>
                </a:solidFill>
              </a:rPr>
              <a:t>Using AI to accelerate your Innovation</a:t>
            </a:r>
          </a:p>
        </p:txBody>
      </p:sp>
      <p:pic>
        <p:nvPicPr>
          <p:cNvPr id="13" name="Picture 12" descr="A black background with white text&#10;&#10;Description automatically generated">
            <a:extLst>
              <a:ext uri="{FF2B5EF4-FFF2-40B4-BE49-F238E27FC236}">
                <a16:creationId xmlns:a16="http://schemas.microsoft.com/office/drawing/2014/main" id="{ABBC3DE1-92D8-1906-3572-35D9B2266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78" y="162002"/>
            <a:ext cx="1019345" cy="374959"/>
          </a:xfrm>
          <a:prstGeom prst="rect">
            <a:avLst/>
          </a:prstGeom>
        </p:spPr>
      </p:pic>
      <p:sp>
        <p:nvSpPr>
          <p:cNvPr id="4" name="TextBox 3">
            <a:extLst>
              <a:ext uri="{FF2B5EF4-FFF2-40B4-BE49-F238E27FC236}">
                <a16:creationId xmlns:a16="http://schemas.microsoft.com/office/drawing/2014/main" id="{A5B94FB4-3EF1-D17D-F60E-9B2C96966F4D}"/>
              </a:ext>
            </a:extLst>
          </p:cNvPr>
          <p:cNvSpPr txBox="1"/>
          <p:nvPr/>
        </p:nvSpPr>
        <p:spPr>
          <a:xfrm>
            <a:off x="795136" y="3085937"/>
            <a:ext cx="5267727" cy="523220"/>
          </a:xfrm>
          <a:prstGeom prst="rect">
            <a:avLst/>
          </a:prstGeom>
          <a:noFill/>
        </p:spPr>
        <p:txBody>
          <a:bodyPr wrap="square" rtlCol="0">
            <a:spAutoFit/>
          </a:bodyPr>
          <a:lstStyle/>
          <a:p>
            <a:pPr algn="ctr"/>
            <a:r>
              <a:rPr lang="en-US" sz="2800"/>
              <a:t>Let’s get started</a:t>
            </a:r>
          </a:p>
        </p:txBody>
      </p:sp>
      <p:pic>
        <p:nvPicPr>
          <p:cNvPr id="6" name="Picture 5" descr="A black background with a black square&#10;&#10;Description automatically generated with medium confidence">
            <a:extLst>
              <a:ext uri="{FF2B5EF4-FFF2-40B4-BE49-F238E27FC236}">
                <a16:creationId xmlns:a16="http://schemas.microsoft.com/office/drawing/2014/main" id="{8FD5B39E-91EE-EFA9-1722-71E1ED4AD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5127" y="8656954"/>
            <a:ext cx="1194395" cy="285208"/>
          </a:xfrm>
          <a:prstGeom prst="rect">
            <a:avLst/>
          </a:prstGeom>
        </p:spPr>
      </p:pic>
    </p:spTree>
    <p:extLst>
      <p:ext uri="{BB962C8B-B14F-4D97-AF65-F5344CB8AC3E}">
        <p14:creationId xmlns:p14="http://schemas.microsoft.com/office/powerpoint/2010/main" val="913781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D1E0B-F7FE-8711-7251-C93C42DDCBD0}"/>
              </a:ext>
            </a:extLst>
          </p:cNvPr>
          <p:cNvSpPr>
            <a:spLocks noGrp="1"/>
          </p:cNvSpPr>
          <p:nvPr>
            <p:ph type="title"/>
          </p:nvPr>
        </p:nvSpPr>
        <p:spPr>
          <a:xfrm>
            <a:off x="95931" y="522514"/>
            <a:ext cx="5915025" cy="566357"/>
          </a:xfrm>
        </p:spPr>
        <p:txBody>
          <a:bodyPr/>
          <a:lstStyle/>
          <a:p>
            <a:r>
              <a:rPr lang="en-IE"/>
              <a:t>What is prompting?</a:t>
            </a:r>
          </a:p>
        </p:txBody>
      </p:sp>
      <p:sp>
        <p:nvSpPr>
          <p:cNvPr id="3" name="Content Placeholder 2">
            <a:extLst>
              <a:ext uri="{FF2B5EF4-FFF2-40B4-BE49-F238E27FC236}">
                <a16:creationId xmlns:a16="http://schemas.microsoft.com/office/drawing/2014/main" id="{FF045B9C-4FBF-8070-8F63-5C4CF9B412F7}"/>
              </a:ext>
            </a:extLst>
          </p:cNvPr>
          <p:cNvSpPr>
            <a:spLocks noGrp="1"/>
          </p:cNvSpPr>
          <p:nvPr>
            <p:ph idx="1"/>
          </p:nvPr>
        </p:nvSpPr>
        <p:spPr>
          <a:xfrm>
            <a:off x="223497" y="1382785"/>
            <a:ext cx="6411005" cy="7182758"/>
          </a:xfrm>
        </p:spPr>
        <p:txBody>
          <a:bodyPr>
            <a:normAutofit/>
          </a:bodyPr>
          <a:lstStyle/>
          <a:p>
            <a:pPr algn="l">
              <a:spcBef>
                <a:spcPts val="0"/>
              </a:spcBef>
              <a:spcAft>
                <a:spcPts val="1800"/>
              </a:spcAft>
            </a:pPr>
            <a:r>
              <a:rPr lang="en-GB" i="0">
                <a:solidFill>
                  <a:srgbClr val="242424"/>
                </a:solidFill>
                <a:effectLst/>
              </a:rPr>
              <a:t>Text you enter when you're trying to get an AI tool to do something. It is both an art and a science. To get the best results, you need to structure your prompt in a way that the model can understand.</a:t>
            </a:r>
          </a:p>
          <a:p>
            <a:pPr algn="l">
              <a:spcBef>
                <a:spcPts val="0"/>
              </a:spcBef>
              <a:spcAft>
                <a:spcPts val="1800"/>
              </a:spcAft>
            </a:pPr>
            <a:r>
              <a:rPr lang="en-GB" i="0">
                <a:solidFill>
                  <a:srgbClr val="242424"/>
                </a:solidFill>
                <a:effectLst/>
              </a:rPr>
              <a:t>Like any other skill, prompting takes practice to perfect. </a:t>
            </a:r>
          </a:p>
          <a:p>
            <a:pPr algn="l">
              <a:spcBef>
                <a:spcPts val="0"/>
              </a:spcBef>
              <a:spcAft>
                <a:spcPts val="1800"/>
              </a:spcAft>
            </a:pPr>
            <a:r>
              <a:rPr lang="en-GB" i="0">
                <a:solidFill>
                  <a:srgbClr val="242424"/>
                </a:solidFill>
                <a:effectLst/>
              </a:rPr>
              <a:t>In general, the more specific and detailed you make your prompt, the better results you'll get.</a:t>
            </a:r>
          </a:p>
          <a:p>
            <a:pPr marL="0" indent="0" algn="l">
              <a:buNone/>
            </a:pPr>
            <a:r>
              <a:rPr lang="en-GB" b="0" i="0">
                <a:solidFill>
                  <a:srgbClr val="242424"/>
                </a:solidFill>
                <a:effectLst/>
              </a:rPr>
              <a:t>There are five key elements to include in your prompt:</a:t>
            </a:r>
          </a:p>
          <a:p>
            <a:pPr marL="0" indent="0" algn="l">
              <a:buNone/>
            </a:pPr>
            <a:endParaRPr lang="en-GB" b="0" i="0">
              <a:solidFill>
                <a:srgbClr val="242424"/>
              </a:solidFill>
              <a:effectLst/>
            </a:endParaRPr>
          </a:p>
          <a:p>
            <a:pPr lvl="1">
              <a:spcBef>
                <a:spcPts val="0"/>
              </a:spcBef>
              <a:spcAft>
                <a:spcPts val="1200"/>
              </a:spcAft>
              <a:buFont typeface="+mj-lt"/>
              <a:buAutoNum type="arabicPeriod"/>
            </a:pPr>
            <a:r>
              <a:rPr lang="en-GB" b="1" i="0">
                <a:solidFill>
                  <a:srgbClr val="242424"/>
                </a:solidFill>
                <a:effectLst/>
              </a:rPr>
              <a:t>Persona: </a:t>
            </a:r>
            <a:r>
              <a:rPr lang="en-GB" b="0" i="0">
                <a:solidFill>
                  <a:srgbClr val="242424"/>
                </a:solidFill>
                <a:effectLst/>
              </a:rPr>
              <a:t>Tell the tool its job title (e.g. its role)</a:t>
            </a:r>
          </a:p>
          <a:p>
            <a:pPr lvl="1">
              <a:spcBef>
                <a:spcPts val="0"/>
              </a:spcBef>
              <a:spcAft>
                <a:spcPts val="1200"/>
              </a:spcAft>
              <a:buFont typeface="+mj-lt"/>
              <a:buAutoNum type="arabicPeriod"/>
            </a:pPr>
            <a:r>
              <a:rPr lang="en-GB" b="1" i="0">
                <a:solidFill>
                  <a:srgbClr val="242424"/>
                </a:solidFill>
                <a:effectLst/>
              </a:rPr>
              <a:t>Objective: </a:t>
            </a:r>
            <a:r>
              <a:rPr lang="en-GB" b="0" i="0">
                <a:solidFill>
                  <a:srgbClr val="242424"/>
                </a:solidFill>
                <a:effectLst/>
              </a:rPr>
              <a:t>What do you want it to do?</a:t>
            </a:r>
          </a:p>
          <a:p>
            <a:pPr lvl="1">
              <a:spcBef>
                <a:spcPts val="0"/>
              </a:spcBef>
              <a:spcAft>
                <a:spcPts val="1200"/>
              </a:spcAft>
              <a:buFont typeface="+mj-lt"/>
              <a:buAutoNum type="arabicPeriod"/>
            </a:pPr>
            <a:r>
              <a:rPr lang="en-GB" b="1" i="0">
                <a:solidFill>
                  <a:srgbClr val="242424"/>
                </a:solidFill>
                <a:effectLst/>
              </a:rPr>
              <a:t>Audience: </a:t>
            </a:r>
            <a:r>
              <a:rPr lang="en-GB" b="0" i="0">
                <a:solidFill>
                  <a:srgbClr val="242424"/>
                </a:solidFill>
                <a:effectLst/>
              </a:rPr>
              <a:t>Who will receive the message? </a:t>
            </a:r>
          </a:p>
          <a:p>
            <a:pPr lvl="1">
              <a:spcBef>
                <a:spcPts val="0"/>
              </a:spcBef>
              <a:spcAft>
                <a:spcPts val="1200"/>
              </a:spcAft>
              <a:buFont typeface="+mj-lt"/>
              <a:buAutoNum type="arabicPeriod"/>
            </a:pPr>
            <a:r>
              <a:rPr lang="en-GB" b="1" i="0">
                <a:solidFill>
                  <a:srgbClr val="242424"/>
                </a:solidFill>
                <a:effectLst/>
              </a:rPr>
              <a:t>Output Parameters:</a:t>
            </a:r>
            <a:r>
              <a:rPr lang="en-GB" b="0" i="0">
                <a:solidFill>
                  <a:srgbClr val="242424"/>
                </a:solidFill>
                <a:effectLst/>
              </a:rPr>
              <a:t> Tone, style, length… let the tool know any guidelines.</a:t>
            </a:r>
          </a:p>
          <a:p>
            <a:pPr lvl="1">
              <a:spcBef>
                <a:spcPts val="0"/>
              </a:spcBef>
              <a:spcAft>
                <a:spcPts val="1200"/>
              </a:spcAft>
              <a:buFont typeface="+mj-lt"/>
              <a:buAutoNum type="arabicPeriod"/>
            </a:pPr>
            <a:r>
              <a:rPr lang="en-GB" b="1" i="0">
                <a:solidFill>
                  <a:srgbClr val="242424"/>
                </a:solidFill>
                <a:effectLst/>
              </a:rPr>
              <a:t>Context: </a:t>
            </a:r>
            <a:r>
              <a:rPr lang="en-GB" b="0" i="0">
                <a:solidFill>
                  <a:srgbClr val="242424"/>
                </a:solidFill>
                <a:effectLst/>
              </a:rPr>
              <a:t>What points should be covered? What's the call to action?</a:t>
            </a:r>
          </a:p>
          <a:p>
            <a:pPr marL="0" indent="0">
              <a:buNone/>
            </a:pPr>
            <a:r>
              <a:rPr lang="en-IE"/>
              <a:t>See </a:t>
            </a:r>
            <a:r>
              <a:rPr lang="en-US">
                <a:hlinkClick r:id="rId2"/>
              </a:rPr>
              <a:t>Prompt-ingredients-one-pager.pdf (microsoft.com)</a:t>
            </a:r>
            <a:endParaRPr lang="en-IE"/>
          </a:p>
        </p:txBody>
      </p:sp>
    </p:spTree>
    <p:extLst>
      <p:ext uri="{BB962C8B-B14F-4D97-AF65-F5344CB8AC3E}">
        <p14:creationId xmlns:p14="http://schemas.microsoft.com/office/powerpoint/2010/main" val="1550382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E9DE-C169-4713-8B01-AEA886263262}"/>
              </a:ext>
            </a:extLst>
          </p:cNvPr>
          <p:cNvSpPr>
            <a:spLocks noGrp="1"/>
          </p:cNvSpPr>
          <p:nvPr>
            <p:ph type="title" idx="4294967295"/>
          </p:nvPr>
        </p:nvSpPr>
        <p:spPr>
          <a:xfrm>
            <a:off x="4124108" y="201838"/>
            <a:ext cx="2545414" cy="295289"/>
          </a:xfrm>
        </p:spPr>
        <p:txBody>
          <a:bodyPr>
            <a:noAutofit/>
          </a:bodyPr>
          <a:lstStyle/>
          <a:p>
            <a:r>
              <a:rPr lang="en-US" sz="1200">
                <a:solidFill>
                  <a:schemeClr val="tx1"/>
                </a:solidFill>
              </a:rPr>
              <a:t>Using AI to accelerate your Innovation</a:t>
            </a:r>
          </a:p>
        </p:txBody>
      </p:sp>
      <p:pic>
        <p:nvPicPr>
          <p:cNvPr id="13" name="Picture 12" descr="A black background with white text&#10;&#10;Description automatically generated">
            <a:extLst>
              <a:ext uri="{FF2B5EF4-FFF2-40B4-BE49-F238E27FC236}">
                <a16:creationId xmlns:a16="http://schemas.microsoft.com/office/drawing/2014/main" id="{ABBC3DE1-92D8-1906-3572-35D9B2266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78" y="162002"/>
            <a:ext cx="1019345" cy="374959"/>
          </a:xfrm>
          <a:prstGeom prst="rect">
            <a:avLst/>
          </a:prstGeom>
        </p:spPr>
      </p:pic>
      <p:sp>
        <p:nvSpPr>
          <p:cNvPr id="4" name="TextBox 3">
            <a:extLst>
              <a:ext uri="{FF2B5EF4-FFF2-40B4-BE49-F238E27FC236}">
                <a16:creationId xmlns:a16="http://schemas.microsoft.com/office/drawing/2014/main" id="{A5B94FB4-3EF1-D17D-F60E-9B2C96966F4D}"/>
              </a:ext>
            </a:extLst>
          </p:cNvPr>
          <p:cNvSpPr txBox="1"/>
          <p:nvPr/>
        </p:nvSpPr>
        <p:spPr>
          <a:xfrm>
            <a:off x="277230" y="942133"/>
            <a:ext cx="6084156" cy="4832092"/>
          </a:xfrm>
          <a:prstGeom prst="rect">
            <a:avLst/>
          </a:prstGeom>
          <a:noFill/>
        </p:spPr>
        <p:txBody>
          <a:bodyPr wrap="square" rtlCol="0">
            <a:spAutoFit/>
          </a:bodyPr>
          <a:lstStyle/>
          <a:p>
            <a:r>
              <a:rPr lang="en-US" sz="2800" b="1"/>
              <a:t>Identify</a:t>
            </a:r>
            <a:r>
              <a:rPr lang="en-US" sz="2800"/>
              <a:t> an </a:t>
            </a:r>
            <a:r>
              <a:rPr lang="en-IE" sz="2800"/>
              <a:t>opportunity to tackle</a:t>
            </a:r>
            <a:endParaRPr lang="en-US" sz="2800"/>
          </a:p>
          <a:p>
            <a:endParaRPr lang="en-US" sz="2800"/>
          </a:p>
          <a:p>
            <a:pPr marL="457200" indent="-457200">
              <a:buFont typeface="Arial" panose="020B0604020202020204" pitchFamily="34" charset="0"/>
              <a:buChar char="•"/>
            </a:pPr>
            <a:r>
              <a:rPr lang="en-US" sz="2800"/>
              <a:t>What’s the most impactful opportunity  for your team to focus on?</a:t>
            </a:r>
          </a:p>
          <a:p>
            <a:pPr marL="457200" indent="-457200">
              <a:buFont typeface="Arial" panose="020B0604020202020204" pitchFamily="34" charset="0"/>
              <a:buChar char="•"/>
            </a:pPr>
            <a:endParaRPr lang="en-US" sz="2800"/>
          </a:p>
          <a:p>
            <a:pPr marL="457200" indent="-457200">
              <a:buFont typeface="Arial" panose="020B0604020202020204" pitchFamily="34" charset="0"/>
              <a:buChar char="•"/>
            </a:pPr>
            <a:r>
              <a:rPr lang="en-US" sz="2800"/>
              <a:t>Why?</a:t>
            </a:r>
          </a:p>
          <a:p>
            <a:pPr marL="457200" indent="-457200">
              <a:buFont typeface="Arial" panose="020B0604020202020204" pitchFamily="34" charset="0"/>
              <a:buChar char="•"/>
            </a:pPr>
            <a:endParaRPr lang="en-US" sz="2800"/>
          </a:p>
          <a:p>
            <a:pPr marL="457200" indent="-457200">
              <a:buFont typeface="Arial" panose="020B0604020202020204" pitchFamily="34" charset="0"/>
              <a:buChar char="•"/>
            </a:pPr>
            <a:r>
              <a:rPr lang="en-US" sz="2800"/>
              <a:t>Could we find a sponsor if our prototyped resonated with people?</a:t>
            </a:r>
          </a:p>
          <a:p>
            <a:endParaRPr lang="en-US" sz="2800"/>
          </a:p>
        </p:txBody>
      </p:sp>
      <p:pic>
        <p:nvPicPr>
          <p:cNvPr id="6" name="Picture 5" descr="A black background with a black square&#10;&#10;Description automatically generated with medium confidence">
            <a:extLst>
              <a:ext uri="{FF2B5EF4-FFF2-40B4-BE49-F238E27FC236}">
                <a16:creationId xmlns:a16="http://schemas.microsoft.com/office/drawing/2014/main" id="{8FD5B39E-91EE-EFA9-1722-71E1ED4AD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5127" y="8656954"/>
            <a:ext cx="1194395" cy="285208"/>
          </a:xfrm>
          <a:prstGeom prst="rect">
            <a:avLst/>
          </a:prstGeom>
        </p:spPr>
      </p:pic>
    </p:spTree>
    <p:extLst>
      <p:ext uri="{BB962C8B-B14F-4D97-AF65-F5344CB8AC3E}">
        <p14:creationId xmlns:p14="http://schemas.microsoft.com/office/powerpoint/2010/main" val="1166181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E9DE-C169-4713-8B01-AEA886263262}"/>
              </a:ext>
            </a:extLst>
          </p:cNvPr>
          <p:cNvSpPr>
            <a:spLocks noGrp="1"/>
          </p:cNvSpPr>
          <p:nvPr>
            <p:ph type="title" idx="4294967295"/>
          </p:nvPr>
        </p:nvSpPr>
        <p:spPr>
          <a:xfrm>
            <a:off x="4124108" y="201838"/>
            <a:ext cx="2545414" cy="295289"/>
          </a:xfrm>
        </p:spPr>
        <p:txBody>
          <a:bodyPr>
            <a:noAutofit/>
          </a:bodyPr>
          <a:lstStyle/>
          <a:p>
            <a:r>
              <a:rPr lang="en-US" sz="1200">
                <a:solidFill>
                  <a:schemeClr val="tx1"/>
                </a:solidFill>
              </a:rPr>
              <a:t>Using AI to accelerate your Innovation</a:t>
            </a:r>
          </a:p>
        </p:txBody>
      </p:sp>
      <p:pic>
        <p:nvPicPr>
          <p:cNvPr id="13" name="Picture 12" descr="A black background with white text&#10;&#10;Description automatically generated">
            <a:extLst>
              <a:ext uri="{FF2B5EF4-FFF2-40B4-BE49-F238E27FC236}">
                <a16:creationId xmlns:a16="http://schemas.microsoft.com/office/drawing/2014/main" id="{ABBC3DE1-92D8-1906-3572-35D9B2266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78" y="162002"/>
            <a:ext cx="1019345" cy="374959"/>
          </a:xfrm>
          <a:prstGeom prst="rect">
            <a:avLst/>
          </a:prstGeom>
        </p:spPr>
      </p:pic>
      <p:sp>
        <p:nvSpPr>
          <p:cNvPr id="4" name="TextBox 3">
            <a:extLst>
              <a:ext uri="{FF2B5EF4-FFF2-40B4-BE49-F238E27FC236}">
                <a16:creationId xmlns:a16="http://schemas.microsoft.com/office/drawing/2014/main" id="{A5B94FB4-3EF1-D17D-F60E-9B2C96966F4D}"/>
              </a:ext>
            </a:extLst>
          </p:cNvPr>
          <p:cNvSpPr txBox="1"/>
          <p:nvPr/>
        </p:nvSpPr>
        <p:spPr>
          <a:xfrm>
            <a:off x="188478" y="752946"/>
            <a:ext cx="6338446" cy="5693866"/>
          </a:xfrm>
          <a:prstGeom prst="rect">
            <a:avLst/>
          </a:prstGeom>
          <a:noFill/>
        </p:spPr>
        <p:txBody>
          <a:bodyPr wrap="square" rtlCol="0">
            <a:spAutoFit/>
          </a:bodyPr>
          <a:lstStyle/>
          <a:p>
            <a:r>
              <a:rPr lang="en-US" sz="2800"/>
              <a:t>Your </a:t>
            </a:r>
            <a:r>
              <a:rPr lang="en-US" sz="2800" b="1"/>
              <a:t>BIG</a:t>
            </a:r>
            <a:r>
              <a:rPr lang="en-US" sz="2800"/>
              <a:t> opportunity (framing)</a:t>
            </a:r>
          </a:p>
          <a:p>
            <a:endParaRPr lang="en-US" sz="2800"/>
          </a:p>
          <a:p>
            <a:r>
              <a:rPr lang="en-US" sz="2800"/>
              <a:t>Let’s begin with the ‘</a:t>
            </a:r>
            <a:r>
              <a:rPr lang="en-US" sz="2800" b="1"/>
              <a:t>end in mind</a:t>
            </a:r>
            <a:r>
              <a:rPr lang="en-US" sz="2800"/>
              <a:t>’: </a:t>
            </a:r>
          </a:p>
          <a:p>
            <a:endParaRPr lang="en-US" sz="2800"/>
          </a:p>
          <a:p>
            <a:r>
              <a:rPr lang="en-IE" sz="2800"/>
              <a:t>Long-term ambition / goal?</a:t>
            </a:r>
            <a:endParaRPr lang="en-US" sz="2800"/>
          </a:p>
          <a:p>
            <a:endParaRPr lang="en-US" sz="2800"/>
          </a:p>
          <a:p>
            <a:pPr marL="457200" indent="-457200">
              <a:buFont typeface="Arial" panose="020B0604020202020204" pitchFamily="34" charset="0"/>
              <a:buChar char="•"/>
            </a:pPr>
            <a:r>
              <a:rPr lang="en-US" sz="2800"/>
              <a:t>Why do you want to do this?</a:t>
            </a:r>
          </a:p>
          <a:p>
            <a:pPr marL="457200" indent="-457200">
              <a:buFont typeface="Arial" panose="020B0604020202020204" pitchFamily="34" charset="0"/>
              <a:buChar char="•"/>
            </a:pPr>
            <a:endParaRPr lang="en-US" sz="2800"/>
          </a:p>
          <a:p>
            <a:pPr marL="457200" indent="-457200">
              <a:buFont typeface="Arial" panose="020B0604020202020204" pitchFamily="34" charset="0"/>
              <a:buChar char="•"/>
            </a:pPr>
            <a:r>
              <a:rPr lang="en-US" sz="2800"/>
              <a:t>Where do you want to be in 6 months, a year, or even five years from now?</a:t>
            </a:r>
          </a:p>
          <a:p>
            <a:pPr marL="457200" indent="-457200">
              <a:buFont typeface="Arial" panose="020B0604020202020204" pitchFamily="34" charset="0"/>
              <a:buChar char="•"/>
            </a:pPr>
            <a:endParaRPr lang="en-US" sz="2800"/>
          </a:p>
          <a:p>
            <a:endParaRPr lang="en-US" sz="2800"/>
          </a:p>
        </p:txBody>
      </p:sp>
      <p:pic>
        <p:nvPicPr>
          <p:cNvPr id="6" name="Picture 5" descr="A black background with a black square&#10;&#10;Description automatically generated with medium confidence">
            <a:extLst>
              <a:ext uri="{FF2B5EF4-FFF2-40B4-BE49-F238E27FC236}">
                <a16:creationId xmlns:a16="http://schemas.microsoft.com/office/drawing/2014/main" id="{8FD5B39E-91EE-EFA9-1722-71E1ED4AD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5127" y="8656954"/>
            <a:ext cx="1194395" cy="285208"/>
          </a:xfrm>
          <a:prstGeom prst="rect">
            <a:avLst/>
          </a:prstGeom>
        </p:spPr>
      </p:pic>
    </p:spTree>
    <p:extLst>
      <p:ext uri="{BB962C8B-B14F-4D97-AF65-F5344CB8AC3E}">
        <p14:creationId xmlns:p14="http://schemas.microsoft.com/office/powerpoint/2010/main" val="4132785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E9DE-C169-4713-8B01-AEA886263262}"/>
              </a:ext>
            </a:extLst>
          </p:cNvPr>
          <p:cNvSpPr>
            <a:spLocks noGrp="1"/>
          </p:cNvSpPr>
          <p:nvPr>
            <p:ph type="title" idx="4294967295"/>
          </p:nvPr>
        </p:nvSpPr>
        <p:spPr>
          <a:xfrm>
            <a:off x="4124108" y="201838"/>
            <a:ext cx="2545414" cy="295289"/>
          </a:xfrm>
        </p:spPr>
        <p:txBody>
          <a:bodyPr>
            <a:noAutofit/>
          </a:bodyPr>
          <a:lstStyle/>
          <a:p>
            <a:r>
              <a:rPr lang="en-US" sz="1200">
                <a:solidFill>
                  <a:schemeClr val="tx1"/>
                </a:solidFill>
              </a:rPr>
              <a:t>Using AI to accelerate your Innovation</a:t>
            </a:r>
          </a:p>
        </p:txBody>
      </p:sp>
      <p:pic>
        <p:nvPicPr>
          <p:cNvPr id="13" name="Picture 12" descr="A black background with white text&#10;&#10;Description automatically generated">
            <a:extLst>
              <a:ext uri="{FF2B5EF4-FFF2-40B4-BE49-F238E27FC236}">
                <a16:creationId xmlns:a16="http://schemas.microsoft.com/office/drawing/2014/main" id="{ABBC3DE1-92D8-1906-3572-35D9B2266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78" y="162002"/>
            <a:ext cx="1019345" cy="374959"/>
          </a:xfrm>
          <a:prstGeom prst="rect">
            <a:avLst/>
          </a:prstGeom>
        </p:spPr>
      </p:pic>
      <p:sp>
        <p:nvSpPr>
          <p:cNvPr id="4" name="TextBox 3">
            <a:extLst>
              <a:ext uri="{FF2B5EF4-FFF2-40B4-BE49-F238E27FC236}">
                <a16:creationId xmlns:a16="http://schemas.microsoft.com/office/drawing/2014/main" id="{A5B94FB4-3EF1-D17D-F60E-9B2C96966F4D}"/>
              </a:ext>
            </a:extLst>
          </p:cNvPr>
          <p:cNvSpPr txBox="1"/>
          <p:nvPr/>
        </p:nvSpPr>
        <p:spPr>
          <a:xfrm>
            <a:off x="936963" y="1192505"/>
            <a:ext cx="5267727" cy="4124206"/>
          </a:xfrm>
          <a:prstGeom prst="rect">
            <a:avLst/>
          </a:prstGeom>
          <a:noFill/>
        </p:spPr>
        <p:txBody>
          <a:bodyPr wrap="square" lIns="91440" tIns="45720" rIns="91440" bIns="45720" rtlCol="0" anchor="t">
            <a:spAutoFit/>
          </a:bodyPr>
          <a:lstStyle/>
          <a:p>
            <a:r>
              <a:rPr lang="en-US" sz="2200"/>
              <a:t>Your BIG idea (what you choose to explore)</a:t>
            </a:r>
          </a:p>
          <a:p>
            <a:endParaRPr lang="en-US" sz="2200">
              <a:solidFill>
                <a:srgbClr val="0070C0"/>
              </a:solidFill>
            </a:endParaRPr>
          </a:p>
          <a:p>
            <a:r>
              <a:rPr lang="en-US" sz="2200">
                <a:solidFill>
                  <a:srgbClr val="0070C0"/>
                </a:solidFill>
              </a:rPr>
              <a:t>How might we …..</a:t>
            </a:r>
          </a:p>
          <a:p>
            <a:endParaRPr lang="en-US" sz="2200">
              <a:solidFill>
                <a:srgbClr val="0070C0"/>
              </a:solidFill>
            </a:endParaRPr>
          </a:p>
          <a:p>
            <a:endParaRPr lang="en-US" sz="2200">
              <a:solidFill>
                <a:srgbClr val="0070C0"/>
              </a:solidFill>
            </a:endParaRPr>
          </a:p>
          <a:p>
            <a:endParaRPr lang="en-US" sz="2200">
              <a:solidFill>
                <a:srgbClr val="0070C0"/>
              </a:solidFill>
            </a:endParaRPr>
          </a:p>
          <a:p>
            <a:endParaRPr lang="en-IE" sz="2800">
              <a:solidFill>
                <a:srgbClr val="0070C0"/>
              </a:solidFill>
            </a:endParaRPr>
          </a:p>
          <a:p>
            <a:br>
              <a:rPr lang="en-US" sz="2800">
                <a:solidFill>
                  <a:srgbClr val="0070C0"/>
                </a:solidFill>
              </a:rPr>
            </a:br>
            <a:br>
              <a:rPr lang="en-US" sz="2800">
                <a:solidFill>
                  <a:srgbClr val="0070C0"/>
                </a:solidFill>
              </a:rPr>
            </a:br>
            <a:endParaRPr lang="en-US" sz="2400">
              <a:solidFill>
                <a:srgbClr val="0070C0"/>
              </a:solidFill>
            </a:endParaRPr>
          </a:p>
        </p:txBody>
      </p:sp>
      <p:pic>
        <p:nvPicPr>
          <p:cNvPr id="6" name="Picture 5" descr="A black background with a black square&#10;&#10;Description automatically generated with medium confidence">
            <a:extLst>
              <a:ext uri="{FF2B5EF4-FFF2-40B4-BE49-F238E27FC236}">
                <a16:creationId xmlns:a16="http://schemas.microsoft.com/office/drawing/2014/main" id="{8FD5B39E-91EE-EFA9-1722-71E1ED4AD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5127" y="8656954"/>
            <a:ext cx="1194395" cy="285208"/>
          </a:xfrm>
          <a:prstGeom prst="rect">
            <a:avLst/>
          </a:prstGeom>
        </p:spPr>
      </p:pic>
    </p:spTree>
    <p:extLst>
      <p:ext uri="{BB962C8B-B14F-4D97-AF65-F5344CB8AC3E}">
        <p14:creationId xmlns:p14="http://schemas.microsoft.com/office/powerpoint/2010/main" val="147818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F698F4-DDCB-DDF0-CFE5-317070FA5687}"/>
              </a:ext>
            </a:extLst>
          </p:cNvPr>
          <p:cNvSpPr txBox="1"/>
          <p:nvPr/>
        </p:nvSpPr>
        <p:spPr>
          <a:xfrm>
            <a:off x="513483" y="149128"/>
            <a:ext cx="6343491" cy="969496"/>
          </a:xfrm>
          <a:prstGeom prst="rect">
            <a:avLst/>
          </a:prstGeom>
          <a:noFill/>
        </p:spPr>
        <p:txBody>
          <a:bodyPr wrap="square" lIns="91440" tIns="45720" rIns="91440" bIns="45720" rtlCol="0" anchor="t">
            <a:spAutoFit/>
          </a:bodyPr>
          <a:lstStyle/>
          <a:p>
            <a:r>
              <a:rPr lang="en-US" b="1">
                <a:solidFill>
                  <a:srgbClr val="000000"/>
                </a:solidFill>
                <a:highlight>
                  <a:srgbClr val="FFFF00"/>
                </a:highlight>
              </a:rPr>
              <a:t>Setup  Let us get some domains to work on</a:t>
            </a:r>
            <a:endParaRPr lang="en-US">
              <a:solidFill>
                <a:srgbClr val="FF0000"/>
              </a:solidFill>
            </a:endParaRPr>
          </a:p>
          <a:p>
            <a:endParaRPr lang="en-US" sz="1400">
              <a:solidFill>
                <a:srgbClr val="FF0000"/>
              </a:solidFill>
            </a:endParaRPr>
          </a:p>
          <a:p>
            <a:endParaRPr lang="en-US" sz="1100"/>
          </a:p>
          <a:p>
            <a:endParaRPr lang="en-US" sz="1400"/>
          </a:p>
        </p:txBody>
      </p:sp>
      <p:sp>
        <p:nvSpPr>
          <p:cNvPr id="7" name="Text Placeholder 6">
            <a:extLst>
              <a:ext uri="{FF2B5EF4-FFF2-40B4-BE49-F238E27FC236}">
                <a16:creationId xmlns:a16="http://schemas.microsoft.com/office/drawing/2014/main" id="{8938E072-4780-1D0E-ACB4-BDE711C0FD8B}"/>
              </a:ext>
            </a:extLst>
          </p:cNvPr>
          <p:cNvSpPr>
            <a:spLocks noGrp="1"/>
          </p:cNvSpPr>
          <p:nvPr>
            <p:ph type="body" idx="1"/>
          </p:nvPr>
        </p:nvSpPr>
        <p:spPr/>
        <p:txBody>
          <a:bodyPr vert="horz" lIns="91440" tIns="45720" rIns="91440" bIns="45720" rtlCol="0" anchor="t">
            <a:normAutofit/>
          </a:bodyPr>
          <a:lstStyle/>
          <a:p>
            <a:r>
              <a:rPr lang="en-GB" sz="2400" b="0" i="0" dirty="0">
                <a:effectLst/>
                <a:ea typeface="+mn-lt"/>
                <a:cs typeface="+mn-lt"/>
              </a:rPr>
              <a:t>can </a:t>
            </a:r>
            <a:r>
              <a:rPr lang="en-GB" sz="2400" dirty="0">
                <a:ea typeface="+mn-lt"/>
                <a:cs typeface="+mn-lt"/>
              </a:rPr>
              <a:t>you </a:t>
            </a:r>
            <a:r>
              <a:rPr lang="en-GB" sz="2400" b="0" i="0" dirty="0">
                <a:effectLst/>
                <a:ea typeface="+mn-lt"/>
                <a:cs typeface="+mn-lt"/>
              </a:rPr>
              <a:t>create </a:t>
            </a:r>
            <a:r>
              <a:rPr lang="en-GB" sz="2400" dirty="0">
                <a:ea typeface="+mn-lt"/>
                <a:cs typeface="+mn-lt"/>
              </a:rPr>
              <a:t>5 different problem statements </a:t>
            </a:r>
            <a:r>
              <a:rPr lang="en-GB" sz="2400" b="0" i="0" dirty="0">
                <a:effectLst/>
                <a:ea typeface="+mn-lt"/>
                <a:cs typeface="+mn-lt"/>
              </a:rPr>
              <a:t>for </a:t>
            </a:r>
            <a:r>
              <a:rPr lang="en-GB" sz="2400" dirty="0">
                <a:ea typeface="+mn-lt"/>
                <a:cs typeface="+mn-lt"/>
              </a:rPr>
              <a:t>an innovation project</a:t>
            </a:r>
            <a:r>
              <a:rPr lang="en-GB" sz="2400" b="0" i="0" dirty="0">
                <a:effectLst/>
                <a:ea typeface="+mn-lt"/>
                <a:cs typeface="+mn-lt"/>
              </a:rPr>
              <a:t>. </a:t>
            </a:r>
            <a:r>
              <a:rPr lang="en-GB" sz="2400" dirty="0">
                <a:ea typeface="+mn-lt"/>
                <a:cs typeface="+mn-lt"/>
              </a:rPr>
              <a:t>They should cover a variety </a:t>
            </a:r>
            <a:r>
              <a:rPr lang="en-GB" sz="2400" b="0" i="0" dirty="0">
                <a:effectLst/>
                <a:ea typeface="+mn-lt"/>
                <a:cs typeface="+mn-lt"/>
              </a:rPr>
              <a:t>of </a:t>
            </a:r>
            <a:r>
              <a:rPr lang="en-GB" sz="2400" dirty="0">
                <a:ea typeface="+mn-lt"/>
                <a:cs typeface="+mn-lt"/>
              </a:rPr>
              <a:t>topics and interests </a:t>
            </a:r>
            <a:r>
              <a:rPr lang="en-GB" sz="2400" b="0" i="0" dirty="0">
                <a:effectLst/>
                <a:ea typeface="+mn-lt"/>
                <a:cs typeface="+mn-lt"/>
              </a:rPr>
              <a:t>and </a:t>
            </a:r>
            <a:r>
              <a:rPr lang="en-GB" sz="2400" dirty="0">
                <a:ea typeface="+mn-lt"/>
                <a:cs typeface="+mn-lt"/>
              </a:rPr>
              <a:t>be on trend with today</a:t>
            </a:r>
            <a:r>
              <a:rPr lang="en-GB" sz="2400" b="0" i="0" dirty="0">
                <a:effectLst/>
                <a:ea typeface="+mn-lt"/>
                <a:cs typeface="+mn-lt"/>
              </a:rPr>
              <a:t>.</a:t>
            </a:r>
            <a:endParaRPr lang="en-GB" dirty="0">
              <a:ea typeface="+mn-lt"/>
              <a:cs typeface="+mn-lt"/>
            </a:endParaRPr>
          </a:p>
          <a:p>
            <a:endParaRPr lang="en-GB" sz="2400" dirty="0"/>
          </a:p>
          <a:p>
            <a:endParaRPr lang="en-GB" sz="2400" dirty="0"/>
          </a:p>
          <a:p>
            <a:endParaRPr lang="en-GB" sz="2400" dirty="0"/>
          </a:p>
          <a:p>
            <a:r>
              <a:rPr lang="en-GB" sz="2400" dirty="0"/>
              <a:t>LETS CLEAR THE CONVO after this to start fresh!</a:t>
            </a:r>
          </a:p>
          <a:p>
            <a:br>
              <a:rPr lang="en-GB" sz="2400" dirty="0">
                <a:solidFill>
                  <a:srgbClr val="000000"/>
                </a:solidFill>
              </a:rPr>
            </a:br>
            <a:endParaRPr lang="en-US" sz="2400" dirty="0"/>
          </a:p>
        </p:txBody>
      </p:sp>
      <p:sp>
        <p:nvSpPr>
          <p:cNvPr id="2" name="Rectangle 1">
            <a:extLst>
              <a:ext uri="{FF2B5EF4-FFF2-40B4-BE49-F238E27FC236}">
                <a16:creationId xmlns:a16="http://schemas.microsoft.com/office/drawing/2014/main" id="{53F4BD1C-685C-4399-4D90-FA5BFC986B02}"/>
              </a:ext>
            </a:extLst>
          </p:cNvPr>
          <p:cNvSpPr/>
          <p:nvPr/>
        </p:nvSpPr>
        <p:spPr>
          <a:xfrm>
            <a:off x="0" y="8329353"/>
            <a:ext cx="6856974" cy="81464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90885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B22AFA5143084B8A29EF9634FF296C" ma:contentTypeVersion="15" ma:contentTypeDescription="Create a new document." ma:contentTypeScope="" ma:versionID="c64337d7e97ba989f618b8461cf56058">
  <xsd:schema xmlns:xsd="http://www.w3.org/2001/XMLSchema" xmlns:xs="http://www.w3.org/2001/XMLSchema" xmlns:p="http://schemas.microsoft.com/office/2006/metadata/properties" xmlns:ns1="http://schemas.microsoft.com/sharepoint/v3" xmlns:ns2="29de3eeb-59ba-4295-8bf2-97c2700dbda0" xmlns:ns3="d6cc7bcf-5d5c-4959-bf98-5a05a2e53475" targetNamespace="http://schemas.microsoft.com/office/2006/metadata/properties" ma:root="true" ma:fieldsID="23e7b3ff249bb406c1d82664a848de0c" ns1:_="" ns2:_="" ns3:_="">
    <xsd:import namespace="http://schemas.microsoft.com/sharepoint/v3"/>
    <xsd:import namespace="29de3eeb-59ba-4295-8bf2-97c2700dbda0"/>
    <xsd:import namespace="d6cc7bcf-5d5c-4959-bf98-5a05a2e53475"/>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2:MediaServiceSearchProperties" minOccurs="0"/>
                <xsd:element ref="ns1:_ip_UnifiedCompliancePolicyProperties" minOccurs="0"/>
                <xsd:element ref="ns1:_ip_UnifiedCompliancePolicyUIAction" minOccurs="0"/>
                <xsd:element ref="ns2:MediaServiceDocTags" minOccurs="0"/>
                <xsd:element ref="ns2:MediaLengthInSeconds"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9de3eeb-59ba-4295-8bf2-97c2700dbd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DocTags" ma:index="18" nillable="true" ma:displayName="MediaServiceDocTags" ma:hidden="true" ma:internalName="MediaServiceDocTags" ma:readOnly="true">
      <xsd:simpleType>
        <xsd:restriction base="dms:Note"/>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6cc7bcf-5d5c-4959-bf98-5a05a2e53475"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C3D64C-DF9C-4A44-92D0-29824728BCF3}">
  <ds:schemaRefs>
    <ds:schemaRef ds:uri="http://purl.org/dc/terms/"/>
    <ds:schemaRef ds:uri="6a72bcc4-a853-4222-92b9-4084c3358c08"/>
    <ds:schemaRef ds:uri="http://schemas.microsoft.com/office/2006/documentManagement/types"/>
    <ds:schemaRef ds:uri="http://www.w3.org/XML/1998/namespace"/>
    <ds:schemaRef ds:uri="793b53e5-497a-4673-84e6-5bc609ecca57"/>
    <ds:schemaRef ds:uri="230e9df3-be65-4c73-a93b-d1236ebd677e"/>
    <ds:schemaRef ds:uri="http://schemas.microsoft.com/office/2006/metadata/properties"/>
    <ds:schemaRef ds:uri="http://purl.org/dc/dcmitype/"/>
    <ds:schemaRef ds:uri="http://schemas.openxmlformats.org/package/2006/metadata/core-properties"/>
    <ds:schemaRef ds:uri="http://schemas.microsoft.com/office/infopath/2007/PartnerControls"/>
    <ds:schemaRef ds:uri="http://schemas.microsoft.com/sharepoint/v3"/>
    <ds:schemaRef ds:uri="http://purl.org/dc/elements/1.1/"/>
  </ds:schemaRefs>
</ds:datastoreItem>
</file>

<file path=customXml/itemProps2.xml><?xml version="1.0" encoding="utf-8"?>
<ds:datastoreItem xmlns:ds="http://schemas.openxmlformats.org/officeDocument/2006/customXml" ds:itemID="{7E40A5D4-273E-4B28-9A0A-A573B1B81C01}"/>
</file>

<file path=customXml/itemProps3.xml><?xml version="1.0" encoding="utf-8"?>
<ds:datastoreItem xmlns:ds="http://schemas.openxmlformats.org/officeDocument/2006/customXml" ds:itemID="{A6EAD1D0-616F-4E09-8AC3-25836E92B20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0</TotalTime>
  <Words>1627</Words>
  <Application>Microsoft Office PowerPoint</Application>
  <PresentationFormat>On-screen Show (4:3)</PresentationFormat>
  <Paragraphs>214</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Aptos</vt:lpstr>
      <vt:lpstr>Aptos Display</vt:lpstr>
      <vt:lpstr>Arial</vt:lpstr>
      <vt:lpstr>Segoe UI</vt:lpstr>
      <vt:lpstr>Segoe UI Semilight</vt:lpstr>
      <vt:lpstr>Office Theme</vt:lpstr>
      <vt:lpstr>AI-powered Innovation Using AI  to accelerate your Innovation</vt:lpstr>
      <vt:lpstr>Using AI to accelerate your Innovation</vt:lpstr>
      <vt:lpstr>What we've learned... The Garage Growth Framework</vt:lpstr>
      <vt:lpstr>Using AI to accelerate your Innovation</vt:lpstr>
      <vt:lpstr>What is prompting?</vt:lpstr>
      <vt:lpstr>Using AI to accelerate your Innovation</vt:lpstr>
      <vt:lpstr>Using AI to accelerate your Innovation</vt:lpstr>
      <vt:lpstr>Using AI to accelerate your Innovation</vt:lpstr>
      <vt:lpstr>PowerPoint Presentation</vt:lpstr>
      <vt:lpstr>PowerPoint Presentation</vt:lpstr>
      <vt:lpstr>Using AI to accelerate your Innovation</vt:lpstr>
      <vt:lpstr>Using AI to accelerate your Innovation</vt:lpstr>
      <vt:lpstr>PowerPoint Presentation</vt:lpstr>
      <vt:lpstr>PowerPoint Presentation</vt:lpstr>
      <vt:lpstr>PowerPoint Presentation</vt:lpstr>
      <vt:lpstr>Using AI to accelerate your Innovation</vt:lpstr>
      <vt:lpstr>Using AI to accelerate your Innovation</vt:lpstr>
      <vt:lpstr>PowerPoint Presentation</vt:lpstr>
      <vt:lpstr>PowerPoint Presentation</vt:lpstr>
      <vt:lpstr>PowerPoint Presentation</vt:lpstr>
      <vt:lpstr>PowerPoint Presentation</vt:lpstr>
      <vt:lpstr>PowerPoint Presentation</vt:lpstr>
      <vt:lpstr>Using AI to accelerate your Innovation</vt:lpstr>
      <vt:lpstr>Using AI to accelerate your Innovation</vt:lpstr>
      <vt:lpstr>PowerPoint Presentation</vt:lpstr>
      <vt:lpstr>PowerPoint Presentation</vt:lpstr>
      <vt:lpstr>PowerPoint Presentation</vt:lpstr>
      <vt:lpstr>PowerPoint Presentation</vt:lpstr>
      <vt:lpstr>Using AI to accelerate your Innovation</vt:lpstr>
      <vt:lpstr>Using AI to accelerate your Innovation</vt:lpstr>
      <vt:lpstr>PowerPoint Presentation</vt:lpstr>
      <vt:lpstr>PowerPoint Presentation</vt:lpstr>
      <vt:lpstr>Using AI to accelerate your Innovation</vt:lpstr>
      <vt:lpstr>Using AI to accelerate your Innovation</vt:lpstr>
      <vt:lpstr>PowerPoint Presentation</vt:lpstr>
      <vt:lpstr>Using AI to accelerate your Innovation</vt:lpstr>
      <vt:lpstr>What next … ?  Making it real …</vt:lpstr>
      <vt:lpstr>What we’re learning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AI to accelerate your Innovation</dc:title>
  <dc:creator>Mike Pell</dc:creator>
  <cp:lastModifiedBy>Piali Ghose</cp:lastModifiedBy>
  <cp:revision>2</cp:revision>
  <dcterms:created xsi:type="dcterms:W3CDTF">2023-08-15T19:51:23Z</dcterms:created>
  <dcterms:modified xsi:type="dcterms:W3CDTF">2024-06-12T23:47:33Z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Classified as Microsoft Confidential</vt:lpwstr>
  </property>
  <property fmtid="{D5CDD505-2E9C-101B-9397-08002B2CF9AE}" pid="3" name="ContentTypeId">
    <vt:lpwstr>0x0101007FB22AFA5143084B8A29EF9634FF296C</vt:lpwstr>
  </property>
  <property fmtid="{D5CDD505-2E9C-101B-9397-08002B2CF9AE}" pid="4" name="MediaServiceImageTags">
    <vt:lpwstr/>
  </property>
</Properties>
</file>